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93.png" Type="http://schemas.openxmlformats.org/officeDocument/2006/relationships/image"/><Relationship Id="rId4" Target="../media/image94.svg" Type="http://schemas.openxmlformats.org/officeDocument/2006/relationships/image"/><Relationship Id="rId5" Target="../media/image95.png" Type="http://schemas.openxmlformats.org/officeDocument/2006/relationships/image"/><Relationship Id="rId6" Target="../media/image96.svg" Type="http://schemas.openxmlformats.org/officeDocument/2006/relationships/image"/><Relationship Id="rId7" Target="../media/image97.png" Type="http://schemas.openxmlformats.org/officeDocument/2006/relationships/image"/><Relationship Id="rId8" Target="../media/image9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9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16" Target="../media/image36.png" Type="http://schemas.openxmlformats.org/officeDocument/2006/relationships/image"/><Relationship Id="rId17" Target="../media/image37.svg" Type="http://schemas.openxmlformats.org/officeDocument/2006/relationships/image"/><Relationship Id="rId18" Target="../media/image38.png" Type="http://schemas.openxmlformats.org/officeDocument/2006/relationships/image"/><Relationship Id="rId19" Target="../media/image39.svg" Type="http://schemas.openxmlformats.org/officeDocument/2006/relationships/image"/><Relationship Id="rId2" Target="../media/image23.png" Type="http://schemas.openxmlformats.org/officeDocument/2006/relationships/image"/><Relationship Id="rId20" Target="../media/image40.png" Type="http://schemas.openxmlformats.org/officeDocument/2006/relationships/image"/><Relationship Id="rId21" Target="../media/image41.svg" Type="http://schemas.openxmlformats.org/officeDocument/2006/relationships/image"/><Relationship Id="rId22" Target="../media/image42.png" Type="http://schemas.openxmlformats.org/officeDocument/2006/relationships/image"/><Relationship Id="rId23" Target="../media/image43.svg" Type="http://schemas.openxmlformats.org/officeDocument/2006/relationships/image"/><Relationship Id="rId24" Target="../media/image44.png" Type="http://schemas.openxmlformats.org/officeDocument/2006/relationships/image"/><Relationship Id="rId25" Target="../media/image45.svg" Type="http://schemas.openxmlformats.org/officeDocument/2006/relationships/image"/><Relationship Id="rId26" Target="../media/image46.png" Type="http://schemas.openxmlformats.org/officeDocument/2006/relationships/image"/><Relationship Id="rId27" Target="../media/image47.svg" Type="http://schemas.openxmlformats.org/officeDocument/2006/relationships/image"/><Relationship Id="rId28" Target="../media/image48.png" Type="http://schemas.openxmlformats.org/officeDocument/2006/relationships/image"/><Relationship Id="rId29" Target="../media/image49.svg" Type="http://schemas.openxmlformats.org/officeDocument/2006/relationships/image"/><Relationship Id="rId3" Target="../media/image24.png" Type="http://schemas.openxmlformats.org/officeDocument/2006/relationships/image"/><Relationship Id="rId30" Target="../media/image50.png" Type="http://schemas.openxmlformats.org/officeDocument/2006/relationships/image"/><Relationship Id="rId31" Target="../media/image51.png" Type="http://schemas.openxmlformats.org/officeDocument/2006/relationships/image"/><Relationship Id="rId32" Target="../media/image52.png" Type="http://schemas.openxmlformats.org/officeDocument/2006/relationships/image"/><Relationship Id="rId4" Target="../media/image19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Relationship Id="rId4" Target="../media/image19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png" Type="http://schemas.openxmlformats.org/officeDocument/2006/relationships/image"/><Relationship Id="rId2" Target="../media/image19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Relationship Id="rId6" Target="../media/image60.png" Type="http://schemas.openxmlformats.org/officeDocument/2006/relationships/image"/><Relationship Id="rId7" Target="../media/image61.png" Type="http://schemas.openxmlformats.org/officeDocument/2006/relationships/image"/><Relationship Id="rId8" Target="../media/image62.pn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75.png" Type="http://schemas.openxmlformats.org/officeDocument/2006/relationships/image"/><Relationship Id="rId13" Target="../media/image76.png" Type="http://schemas.openxmlformats.org/officeDocument/2006/relationships/image"/><Relationship Id="rId14" Target="../media/image77.png" Type="http://schemas.openxmlformats.org/officeDocument/2006/relationships/image"/><Relationship Id="rId15" Target="../media/image78.svg" Type="http://schemas.openxmlformats.org/officeDocument/2006/relationships/image"/><Relationship Id="rId16" Target="../media/image79.png" Type="http://schemas.openxmlformats.org/officeDocument/2006/relationships/image"/><Relationship Id="rId17" Target="../media/image80.svg" Type="http://schemas.openxmlformats.org/officeDocument/2006/relationships/image"/><Relationship Id="rId18" Target="../media/image81.png" Type="http://schemas.openxmlformats.org/officeDocument/2006/relationships/image"/><Relationship Id="rId2" Target="../media/image66.png" Type="http://schemas.openxmlformats.org/officeDocument/2006/relationships/image"/><Relationship Id="rId3" Target="../media/image67.pn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Relationship Id="rId8" Target="../media/image72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82.png" Type="http://schemas.openxmlformats.org/officeDocument/2006/relationships/image"/><Relationship Id="rId4" Target="../media/image8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1.png" Type="http://schemas.openxmlformats.org/officeDocument/2006/relationships/image"/><Relationship Id="rId11" Target="../media/image92.png" Type="http://schemas.openxmlformats.org/officeDocument/2006/relationships/image"/><Relationship Id="rId2" Target="../media/image19.png" Type="http://schemas.openxmlformats.org/officeDocument/2006/relationships/image"/><Relationship Id="rId3" Target="../media/image84.png" Type="http://schemas.openxmlformats.org/officeDocument/2006/relationships/image"/><Relationship Id="rId4" Target="../media/image85.png" Type="http://schemas.openxmlformats.org/officeDocument/2006/relationships/image"/><Relationship Id="rId5" Target="../media/image86.png" Type="http://schemas.openxmlformats.org/officeDocument/2006/relationships/image"/><Relationship Id="rId6" Target="../media/image87.png" Type="http://schemas.openxmlformats.org/officeDocument/2006/relationships/image"/><Relationship Id="rId7" Target="../media/image88.png" Type="http://schemas.openxmlformats.org/officeDocument/2006/relationships/image"/><Relationship Id="rId8" Target="../media/image89.png" Type="http://schemas.openxmlformats.org/officeDocument/2006/relationships/image"/><Relationship Id="rId9" Target="../media/image9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98003"/>
            <a:ext cx="18288000" cy="888997"/>
          </a:xfrm>
          <a:custGeom>
            <a:avLst/>
            <a:gdLst/>
            <a:ahLst/>
            <a:cxnLst/>
            <a:rect r="r" b="b" t="t" l="l"/>
            <a:pathLst>
              <a:path h="888997" w="18288000">
                <a:moveTo>
                  <a:pt x="0" y="0"/>
                </a:moveTo>
                <a:lnTo>
                  <a:pt x="18288000" y="0"/>
                </a:lnTo>
                <a:lnTo>
                  <a:pt x="18288000" y="888997"/>
                </a:lnTo>
                <a:lnTo>
                  <a:pt x="0" y="888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080125" y="4594460"/>
            <a:ext cx="2268931" cy="886597"/>
            <a:chOff x="0" y="0"/>
            <a:chExt cx="2268931" cy="886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80772"/>
              <a:ext cx="652653" cy="726059"/>
            </a:xfrm>
            <a:custGeom>
              <a:avLst/>
              <a:gdLst/>
              <a:ahLst/>
              <a:cxnLst/>
              <a:rect r="r" b="b" t="t" l="l"/>
              <a:pathLst>
                <a:path h="726059" w="652653">
                  <a:moveTo>
                    <a:pt x="0" y="0"/>
                  </a:moveTo>
                  <a:lnTo>
                    <a:pt x="0" y="726059"/>
                  </a:lnTo>
                  <a:lnTo>
                    <a:pt x="257429" y="726059"/>
                  </a:lnTo>
                  <a:cubicBezTo>
                    <a:pt x="507619" y="726059"/>
                    <a:pt x="652653" y="580136"/>
                    <a:pt x="652653" y="363474"/>
                  </a:cubicBezTo>
                  <a:cubicBezTo>
                    <a:pt x="652653" y="146812"/>
                    <a:pt x="507619" y="0"/>
                    <a:pt x="257429" y="0"/>
                  </a:cubicBezTo>
                  <a:close/>
                  <a:moveTo>
                    <a:pt x="260096" y="639953"/>
                  </a:moveTo>
                  <a:lnTo>
                    <a:pt x="95123" y="639953"/>
                  </a:lnTo>
                  <a:lnTo>
                    <a:pt x="95123" y="85217"/>
                  </a:lnTo>
                  <a:lnTo>
                    <a:pt x="260096" y="85217"/>
                  </a:lnTo>
                  <a:cubicBezTo>
                    <a:pt x="444119" y="85217"/>
                    <a:pt x="556514" y="186690"/>
                    <a:pt x="556514" y="363474"/>
                  </a:cubicBezTo>
                  <a:cubicBezTo>
                    <a:pt x="556514" y="540258"/>
                    <a:pt x="444119" y="639953"/>
                    <a:pt x="260096" y="63995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23087" y="80772"/>
              <a:ext cx="523875" cy="726059"/>
            </a:xfrm>
            <a:custGeom>
              <a:avLst/>
              <a:gdLst/>
              <a:ahLst/>
              <a:cxnLst/>
              <a:rect r="r" b="b" t="t" l="l"/>
              <a:pathLst>
                <a:path h="726059" w="523875">
                  <a:moveTo>
                    <a:pt x="0" y="0"/>
                  </a:moveTo>
                  <a:lnTo>
                    <a:pt x="0" y="726059"/>
                  </a:lnTo>
                  <a:lnTo>
                    <a:pt x="523875" y="726059"/>
                  </a:lnTo>
                  <a:lnTo>
                    <a:pt x="523875" y="641731"/>
                  </a:lnTo>
                  <a:lnTo>
                    <a:pt x="95250" y="641731"/>
                  </a:lnTo>
                  <a:lnTo>
                    <a:pt x="95250" y="397002"/>
                  </a:lnTo>
                  <a:lnTo>
                    <a:pt x="484124" y="397002"/>
                  </a:lnTo>
                  <a:lnTo>
                    <a:pt x="484124" y="312674"/>
                  </a:lnTo>
                  <a:lnTo>
                    <a:pt x="95250" y="312674"/>
                  </a:lnTo>
                  <a:lnTo>
                    <a:pt x="95250" y="84201"/>
                  </a:lnTo>
                  <a:lnTo>
                    <a:pt x="515874" y="84201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416812" y="63500"/>
              <a:ext cx="591058" cy="759460"/>
            </a:xfrm>
            <a:custGeom>
              <a:avLst/>
              <a:gdLst/>
              <a:ahLst/>
              <a:cxnLst/>
              <a:rect r="r" b="b" t="t" l="l"/>
              <a:pathLst>
                <a:path h="759460" w="591058">
                  <a:moveTo>
                    <a:pt x="301879" y="0"/>
                  </a:moveTo>
                  <a:cubicBezTo>
                    <a:pt x="141478" y="0"/>
                    <a:pt x="22733" y="73406"/>
                    <a:pt x="22733" y="193929"/>
                  </a:cubicBezTo>
                  <a:cubicBezTo>
                    <a:pt x="22733" y="314452"/>
                    <a:pt x="106172" y="373380"/>
                    <a:pt x="270129" y="407797"/>
                  </a:cubicBezTo>
                  <a:cubicBezTo>
                    <a:pt x="427863" y="441325"/>
                    <a:pt x="494030" y="473964"/>
                    <a:pt x="494030" y="554609"/>
                  </a:cubicBezTo>
                  <a:cubicBezTo>
                    <a:pt x="494030" y="627126"/>
                    <a:pt x="416941" y="677037"/>
                    <a:pt x="308229" y="677037"/>
                  </a:cubicBezTo>
                  <a:cubicBezTo>
                    <a:pt x="186817" y="677037"/>
                    <a:pt x="107950" y="614553"/>
                    <a:pt x="97917" y="526542"/>
                  </a:cubicBezTo>
                  <a:lnTo>
                    <a:pt x="0" y="526542"/>
                  </a:lnTo>
                  <a:cubicBezTo>
                    <a:pt x="10033" y="667004"/>
                    <a:pt x="132334" y="759460"/>
                    <a:pt x="301879" y="759460"/>
                  </a:cubicBezTo>
                  <a:cubicBezTo>
                    <a:pt x="463169" y="759460"/>
                    <a:pt x="591058" y="679704"/>
                    <a:pt x="591058" y="549148"/>
                  </a:cubicBezTo>
                  <a:cubicBezTo>
                    <a:pt x="591058" y="441325"/>
                    <a:pt x="519430" y="372364"/>
                    <a:pt x="340868" y="334264"/>
                  </a:cubicBezTo>
                  <a:cubicBezTo>
                    <a:pt x="185928" y="301625"/>
                    <a:pt x="118745" y="268986"/>
                    <a:pt x="118745" y="193802"/>
                  </a:cubicBezTo>
                  <a:cubicBezTo>
                    <a:pt x="118745" y="128524"/>
                    <a:pt x="183134" y="81407"/>
                    <a:pt x="297307" y="81407"/>
                  </a:cubicBezTo>
                  <a:cubicBezTo>
                    <a:pt x="410591" y="81407"/>
                    <a:pt x="480441" y="140335"/>
                    <a:pt x="490347" y="217424"/>
                  </a:cubicBezTo>
                  <a:lnTo>
                    <a:pt x="588264" y="217424"/>
                  </a:lnTo>
                  <a:cubicBezTo>
                    <a:pt x="579247" y="90678"/>
                    <a:pt x="461391" y="0"/>
                    <a:pt x="30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10359" y="80772"/>
              <a:ext cx="95123" cy="726059"/>
            </a:xfrm>
            <a:custGeom>
              <a:avLst/>
              <a:gdLst/>
              <a:ahLst/>
              <a:cxnLst/>
              <a:rect r="r" b="b" t="t" l="l"/>
              <a:pathLst>
                <a:path h="726059" w="95123">
                  <a:moveTo>
                    <a:pt x="95123" y="0"/>
                  </a:moveTo>
                  <a:lnTo>
                    <a:pt x="0" y="0"/>
                  </a:lnTo>
                  <a:lnTo>
                    <a:pt x="0" y="726059"/>
                  </a:lnTo>
                  <a:lnTo>
                    <a:pt x="95123" y="72605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423342" y="4670650"/>
            <a:ext cx="624535" cy="730587"/>
            <a:chOff x="0" y="0"/>
            <a:chExt cx="624535" cy="73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4586" cy="730631"/>
            </a:xfrm>
            <a:custGeom>
              <a:avLst/>
              <a:gdLst/>
              <a:ahLst/>
              <a:cxnLst/>
              <a:rect r="r" b="b" t="t" l="l"/>
              <a:pathLst>
                <a:path h="730631" w="624586">
                  <a:moveTo>
                    <a:pt x="0" y="4572"/>
                  </a:moveTo>
                  <a:lnTo>
                    <a:pt x="0" y="730631"/>
                  </a:lnTo>
                  <a:lnTo>
                    <a:pt x="95123" y="730631"/>
                  </a:lnTo>
                  <a:lnTo>
                    <a:pt x="95123" y="160401"/>
                  </a:lnTo>
                  <a:lnTo>
                    <a:pt x="534797" y="726059"/>
                  </a:lnTo>
                  <a:lnTo>
                    <a:pt x="624586" y="726059"/>
                  </a:lnTo>
                  <a:lnTo>
                    <a:pt x="624586" y="0"/>
                  </a:lnTo>
                  <a:lnTo>
                    <a:pt x="528447" y="0"/>
                  </a:lnTo>
                  <a:lnTo>
                    <a:pt x="528447" y="570103"/>
                  </a:lnTo>
                  <a:lnTo>
                    <a:pt x="88773" y="457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184751" y="4675184"/>
            <a:ext cx="523923" cy="726053"/>
            <a:chOff x="0" y="0"/>
            <a:chExt cx="523926" cy="7260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3875" cy="726059"/>
            </a:xfrm>
            <a:custGeom>
              <a:avLst/>
              <a:gdLst/>
              <a:ahLst/>
              <a:cxnLst/>
              <a:rect r="r" b="b" t="t" l="l"/>
              <a:pathLst>
                <a:path h="726059" w="523875">
                  <a:moveTo>
                    <a:pt x="0" y="0"/>
                  </a:moveTo>
                  <a:lnTo>
                    <a:pt x="0" y="726059"/>
                  </a:lnTo>
                  <a:lnTo>
                    <a:pt x="523875" y="726059"/>
                  </a:lnTo>
                  <a:lnTo>
                    <a:pt x="523875" y="641731"/>
                  </a:lnTo>
                  <a:lnTo>
                    <a:pt x="95123" y="641731"/>
                  </a:lnTo>
                  <a:lnTo>
                    <a:pt x="95123" y="397002"/>
                  </a:lnTo>
                  <a:lnTo>
                    <a:pt x="483997" y="397002"/>
                  </a:lnTo>
                  <a:lnTo>
                    <a:pt x="483997" y="312674"/>
                  </a:lnTo>
                  <a:lnTo>
                    <a:pt x="95123" y="312674"/>
                  </a:lnTo>
                  <a:lnTo>
                    <a:pt x="95123" y="84328"/>
                  </a:lnTo>
                  <a:lnTo>
                    <a:pt x="515747" y="84328"/>
                  </a:lnTo>
                  <a:lnTo>
                    <a:pt x="51574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048398" y="3452412"/>
            <a:ext cx="5126888" cy="886597"/>
            <a:chOff x="0" y="0"/>
            <a:chExt cx="5126888" cy="886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743331" cy="759587"/>
            </a:xfrm>
            <a:custGeom>
              <a:avLst/>
              <a:gdLst/>
              <a:ahLst/>
              <a:cxnLst/>
              <a:rect r="r" b="b" t="t" l="l"/>
              <a:pathLst>
                <a:path h="759587" w="743331">
                  <a:moveTo>
                    <a:pt x="380746" y="759587"/>
                  </a:moveTo>
                  <a:cubicBezTo>
                    <a:pt x="572897" y="759587"/>
                    <a:pt x="711581" y="639953"/>
                    <a:pt x="743331" y="488569"/>
                  </a:cubicBezTo>
                  <a:lnTo>
                    <a:pt x="646303" y="488569"/>
                  </a:lnTo>
                  <a:cubicBezTo>
                    <a:pt x="620014" y="591947"/>
                    <a:pt x="518541" y="671703"/>
                    <a:pt x="382524" y="671703"/>
                  </a:cubicBezTo>
                  <a:cubicBezTo>
                    <a:pt x="216662" y="671703"/>
                    <a:pt x="95123" y="549275"/>
                    <a:pt x="95123" y="379857"/>
                  </a:cubicBezTo>
                  <a:cubicBezTo>
                    <a:pt x="95123" y="209423"/>
                    <a:pt x="215646" y="88011"/>
                    <a:pt x="382524" y="88011"/>
                  </a:cubicBezTo>
                  <a:cubicBezTo>
                    <a:pt x="514858" y="88011"/>
                    <a:pt x="608203" y="158750"/>
                    <a:pt x="639064" y="261112"/>
                  </a:cubicBezTo>
                  <a:lnTo>
                    <a:pt x="736092" y="261112"/>
                  </a:lnTo>
                  <a:cubicBezTo>
                    <a:pt x="697992" y="108712"/>
                    <a:pt x="568325" y="0"/>
                    <a:pt x="380746" y="0"/>
                  </a:cubicBezTo>
                  <a:cubicBezTo>
                    <a:pt x="161290" y="0"/>
                    <a:pt x="0" y="160401"/>
                    <a:pt x="0" y="379857"/>
                  </a:cubicBezTo>
                  <a:cubicBezTo>
                    <a:pt x="0" y="599313"/>
                    <a:pt x="161290" y="759587"/>
                    <a:pt x="380746" y="75958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51154" y="80772"/>
              <a:ext cx="697992" cy="726059"/>
            </a:xfrm>
            <a:custGeom>
              <a:avLst/>
              <a:gdLst/>
              <a:ahLst/>
              <a:cxnLst/>
              <a:rect r="r" b="b" t="t" l="l"/>
              <a:pathLst>
                <a:path h="726059" w="697992">
                  <a:moveTo>
                    <a:pt x="593725" y="726059"/>
                  </a:moveTo>
                  <a:lnTo>
                    <a:pt x="697992" y="726059"/>
                  </a:lnTo>
                  <a:lnTo>
                    <a:pt x="399796" y="0"/>
                  </a:lnTo>
                  <a:lnTo>
                    <a:pt x="299085" y="0"/>
                  </a:lnTo>
                  <a:lnTo>
                    <a:pt x="0" y="726059"/>
                  </a:lnTo>
                  <a:lnTo>
                    <a:pt x="99695" y="726059"/>
                  </a:lnTo>
                  <a:lnTo>
                    <a:pt x="172212" y="546608"/>
                  </a:lnTo>
                  <a:lnTo>
                    <a:pt x="521208" y="546608"/>
                  </a:lnTo>
                  <a:close/>
                  <a:moveTo>
                    <a:pt x="205740" y="462280"/>
                  </a:moveTo>
                  <a:lnTo>
                    <a:pt x="347218" y="111379"/>
                  </a:lnTo>
                  <a:lnTo>
                    <a:pt x="487680" y="46215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628013" y="80772"/>
              <a:ext cx="556514" cy="726059"/>
            </a:xfrm>
            <a:custGeom>
              <a:avLst/>
              <a:gdLst/>
              <a:ahLst/>
              <a:cxnLst/>
              <a:rect r="r" b="b" t="t" l="l"/>
              <a:pathLst>
                <a:path h="726059" w="556514">
                  <a:moveTo>
                    <a:pt x="0" y="0"/>
                  </a:moveTo>
                  <a:lnTo>
                    <a:pt x="0" y="726059"/>
                  </a:lnTo>
                  <a:lnTo>
                    <a:pt x="95123" y="726059"/>
                  </a:lnTo>
                  <a:lnTo>
                    <a:pt x="95123" y="503936"/>
                  </a:lnTo>
                  <a:lnTo>
                    <a:pt x="257429" y="503936"/>
                  </a:lnTo>
                  <a:cubicBezTo>
                    <a:pt x="446024" y="503936"/>
                    <a:pt x="556514" y="403352"/>
                    <a:pt x="556514" y="251968"/>
                  </a:cubicBezTo>
                  <a:cubicBezTo>
                    <a:pt x="556514" y="100584"/>
                    <a:pt x="445897" y="0"/>
                    <a:pt x="257429" y="0"/>
                  </a:cubicBezTo>
                  <a:close/>
                  <a:moveTo>
                    <a:pt x="250190" y="417830"/>
                  </a:moveTo>
                  <a:lnTo>
                    <a:pt x="95250" y="417830"/>
                  </a:lnTo>
                  <a:lnTo>
                    <a:pt x="95250" y="86106"/>
                  </a:lnTo>
                  <a:lnTo>
                    <a:pt x="250190" y="86106"/>
                  </a:lnTo>
                  <a:cubicBezTo>
                    <a:pt x="381635" y="86106"/>
                    <a:pt x="461391" y="144145"/>
                    <a:pt x="461391" y="251968"/>
                  </a:cubicBezTo>
                  <a:cubicBezTo>
                    <a:pt x="461391" y="359791"/>
                    <a:pt x="381635" y="417830"/>
                    <a:pt x="250190" y="4178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7105" y="63500"/>
              <a:ext cx="591058" cy="759460"/>
            </a:xfrm>
            <a:custGeom>
              <a:avLst/>
              <a:gdLst/>
              <a:ahLst/>
              <a:cxnLst/>
              <a:rect r="r" b="b" t="t" l="l"/>
              <a:pathLst>
                <a:path h="759460" w="591058">
                  <a:moveTo>
                    <a:pt x="301879" y="0"/>
                  </a:moveTo>
                  <a:cubicBezTo>
                    <a:pt x="141478" y="0"/>
                    <a:pt x="22733" y="73406"/>
                    <a:pt x="22733" y="193929"/>
                  </a:cubicBezTo>
                  <a:cubicBezTo>
                    <a:pt x="22733" y="314452"/>
                    <a:pt x="106172" y="373380"/>
                    <a:pt x="270129" y="407797"/>
                  </a:cubicBezTo>
                  <a:cubicBezTo>
                    <a:pt x="427863" y="441325"/>
                    <a:pt x="494030" y="473964"/>
                    <a:pt x="494030" y="554609"/>
                  </a:cubicBezTo>
                  <a:cubicBezTo>
                    <a:pt x="494030" y="627126"/>
                    <a:pt x="416941" y="677037"/>
                    <a:pt x="308229" y="677037"/>
                  </a:cubicBezTo>
                  <a:cubicBezTo>
                    <a:pt x="186817" y="677037"/>
                    <a:pt x="107950" y="614553"/>
                    <a:pt x="97917" y="526542"/>
                  </a:cubicBezTo>
                  <a:lnTo>
                    <a:pt x="0" y="526542"/>
                  </a:lnTo>
                  <a:cubicBezTo>
                    <a:pt x="10033" y="667004"/>
                    <a:pt x="132334" y="759460"/>
                    <a:pt x="301879" y="759460"/>
                  </a:cubicBezTo>
                  <a:cubicBezTo>
                    <a:pt x="463169" y="759460"/>
                    <a:pt x="591058" y="679704"/>
                    <a:pt x="591058" y="549148"/>
                  </a:cubicBezTo>
                  <a:cubicBezTo>
                    <a:pt x="591058" y="441325"/>
                    <a:pt x="519430" y="372364"/>
                    <a:pt x="340868" y="334264"/>
                  </a:cubicBezTo>
                  <a:cubicBezTo>
                    <a:pt x="185928" y="301625"/>
                    <a:pt x="118745" y="268986"/>
                    <a:pt x="118745" y="193802"/>
                  </a:cubicBezTo>
                  <a:cubicBezTo>
                    <a:pt x="118745" y="128524"/>
                    <a:pt x="183134" y="81407"/>
                    <a:pt x="297307" y="81407"/>
                  </a:cubicBezTo>
                  <a:cubicBezTo>
                    <a:pt x="410591" y="81407"/>
                    <a:pt x="480441" y="140335"/>
                    <a:pt x="490347" y="217424"/>
                  </a:cubicBezTo>
                  <a:lnTo>
                    <a:pt x="588264" y="217424"/>
                  </a:lnTo>
                  <a:cubicBezTo>
                    <a:pt x="579247" y="90678"/>
                    <a:pt x="461391" y="0"/>
                    <a:pt x="30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887091" y="80772"/>
              <a:ext cx="616331" cy="726059"/>
            </a:xfrm>
            <a:custGeom>
              <a:avLst/>
              <a:gdLst/>
              <a:ahLst/>
              <a:cxnLst/>
              <a:rect r="r" b="b" t="t" l="l"/>
              <a:pathLst>
                <a:path h="726059" w="616331">
                  <a:moveTo>
                    <a:pt x="616331" y="85217"/>
                  </a:moveTo>
                  <a:lnTo>
                    <a:pt x="616331" y="0"/>
                  </a:lnTo>
                  <a:lnTo>
                    <a:pt x="0" y="0"/>
                  </a:lnTo>
                  <a:lnTo>
                    <a:pt x="0" y="85217"/>
                  </a:lnTo>
                  <a:lnTo>
                    <a:pt x="261112" y="85217"/>
                  </a:lnTo>
                  <a:lnTo>
                    <a:pt x="261112" y="726059"/>
                  </a:lnTo>
                  <a:lnTo>
                    <a:pt x="356235" y="726059"/>
                  </a:lnTo>
                  <a:lnTo>
                    <a:pt x="356235" y="852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565906" y="63500"/>
              <a:ext cx="765937" cy="759714"/>
            </a:xfrm>
            <a:custGeom>
              <a:avLst/>
              <a:gdLst/>
              <a:ahLst/>
              <a:cxnLst/>
              <a:rect r="r" b="b" t="t" l="l"/>
              <a:pathLst>
                <a:path h="759714" w="765937">
                  <a:moveTo>
                    <a:pt x="383413" y="759587"/>
                  </a:moveTo>
                  <a:cubicBezTo>
                    <a:pt x="603631" y="759587"/>
                    <a:pt x="765937" y="599186"/>
                    <a:pt x="765937" y="379730"/>
                  </a:cubicBezTo>
                  <a:cubicBezTo>
                    <a:pt x="765937" y="160274"/>
                    <a:pt x="602869" y="0"/>
                    <a:pt x="382524" y="0"/>
                  </a:cubicBezTo>
                  <a:cubicBezTo>
                    <a:pt x="162179" y="0"/>
                    <a:pt x="0" y="160401"/>
                    <a:pt x="0" y="379857"/>
                  </a:cubicBezTo>
                  <a:cubicBezTo>
                    <a:pt x="0" y="599313"/>
                    <a:pt x="163195" y="759714"/>
                    <a:pt x="383413" y="759714"/>
                  </a:cubicBezTo>
                  <a:close/>
                  <a:moveTo>
                    <a:pt x="383413" y="672592"/>
                  </a:moveTo>
                  <a:cubicBezTo>
                    <a:pt x="217551" y="672592"/>
                    <a:pt x="95123" y="550164"/>
                    <a:pt x="95123" y="379857"/>
                  </a:cubicBezTo>
                  <a:cubicBezTo>
                    <a:pt x="95123" y="208534"/>
                    <a:pt x="216535" y="87122"/>
                    <a:pt x="382524" y="87122"/>
                  </a:cubicBezTo>
                  <a:cubicBezTo>
                    <a:pt x="548513" y="87122"/>
                    <a:pt x="670814" y="208534"/>
                    <a:pt x="670814" y="379857"/>
                  </a:cubicBezTo>
                  <a:cubicBezTo>
                    <a:pt x="670814" y="550291"/>
                    <a:pt x="548386" y="672592"/>
                    <a:pt x="383413" y="67259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4438904" y="76200"/>
              <a:ext cx="624586" cy="730631"/>
            </a:xfrm>
            <a:custGeom>
              <a:avLst/>
              <a:gdLst/>
              <a:ahLst/>
              <a:cxnLst/>
              <a:rect r="r" b="b" t="t" l="l"/>
              <a:pathLst>
                <a:path h="730631" w="624586">
                  <a:moveTo>
                    <a:pt x="0" y="4572"/>
                  </a:moveTo>
                  <a:lnTo>
                    <a:pt x="0" y="730631"/>
                  </a:lnTo>
                  <a:lnTo>
                    <a:pt x="95123" y="730631"/>
                  </a:lnTo>
                  <a:lnTo>
                    <a:pt x="95123" y="160401"/>
                  </a:lnTo>
                  <a:lnTo>
                    <a:pt x="534797" y="726059"/>
                  </a:lnTo>
                  <a:lnTo>
                    <a:pt x="624586" y="726059"/>
                  </a:lnTo>
                  <a:lnTo>
                    <a:pt x="624586" y="0"/>
                  </a:lnTo>
                  <a:lnTo>
                    <a:pt x="528447" y="0"/>
                  </a:lnTo>
                  <a:lnTo>
                    <a:pt x="528447" y="570103"/>
                  </a:lnTo>
                  <a:lnTo>
                    <a:pt x="88773" y="457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5261038" y="5640657"/>
            <a:ext cx="14940810" cy="1726825"/>
          </a:xfrm>
          <a:custGeom>
            <a:avLst/>
            <a:gdLst/>
            <a:ahLst/>
            <a:cxnLst/>
            <a:rect r="r" b="b" t="t" l="l"/>
            <a:pathLst>
              <a:path h="1726825" w="14940810">
                <a:moveTo>
                  <a:pt x="0" y="0"/>
                </a:moveTo>
                <a:lnTo>
                  <a:pt x="14940811" y="0"/>
                </a:lnTo>
                <a:lnTo>
                  <a:pt x="14940811" y="1726826"/>
                </a:lnTo>
                <a:lnTo>
                  <a:pt x="0" y="1726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876386" y="5952887"/>
            <a:ext cx="7599359" cy="990638"/>
          </a:xfrm>
          <a:custGeom>
            <a:avLst/>
            <a:gdLst/>
            <a:ahLst/>
            <a:cxnLst/>
            <a:rect r="r" b="b" t="t" l="l"/>
            <a:pathLst>
              <a:path h="990638" w="7599359">
                <a:moveTo>
                  <a:pt x="0" y="0"/>
                </a:moveTo>
                <a:lnTo>
                  <a:pt x="7599359" y="0"/>
                </a:lnTo>
                <a:lnTo>
                  <a:pt x="7599359" y="990638"/>
                </a:lnTo>
                <a:lnTo>
                  <a:pt x="0" y="990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227362" y="-614496"/>
            <a:ext cx="2916745" cy="2916746"/>
          </a:xfrm>
          <a:custGeom>
            <a:avLst/>
            <a:gdLst/>
            <a:ahLst/>
            <a:cxnLst/>
            <a:rect r="r" b="b" t="t" l="l"/>
            <a:pathLst>
              <a:path h="2916746" w="2916745">
                <a:moveTo>
                  <a:pt x="0" y="0"/>
                </a:moveTo>
                <a:lnTo>
                  <a:pt x="2916745" y="0"/>
                </a:lnTo>
                <a:lnTo>
                  <a:pt x="2916745" y="2916746"/>
                </a:lnTo>
                <a:lnTo>
                  <a:pt x="0" y="2916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6766124" y="-81820"/>
            <a:ext cx="1591466" cy="1591466"/>
            <a:chOff x="0" y="0"/>
            <a:chExt cx="1591462" cy="15914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0" y="81788"/>
              <a:ext cx="1458341" cy="1446149"/>
            </a:xfrm>
            <a:custGeom>
              <a:avLst/>
              <a:gdLst/>
              <a:ahLst/>
              <a:cxnLst/>
              <a:rect r="r" b="b" t="t" l="l"/>
              <a:pathLst>
                <a:path h="1446149" w="1458341">
                  <a:moveTo>
                    <a:pt x="0" y="0"/>
                  </a:moveTo>
                  <a:lnTo>
                    <a:pt x="0" y="1446149"/>
                  </a:lnTo>
                  <a:lnTo>
                    <a:pt x="1458341" y="1446149"/>
                  </a:lnTo>
                  <a:lnTo>
                    <a:pt x="1458341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81788" y="81788"/>
              <a:ext cx="1440053" cy="1440053"/>
            </a:xfrm>
            <a:custGeom>
              <a:avLst/>
              <a:gdLst/>
              <a:ahLst/>
              <a:cxnLst/>
              <a:rect r="r" b="b" t="t" l="l"/>
              <a:pathLst>
                <a:path h="1440053" w="1440053">
                  <a:moveTo>
                    <a:pt x="0" y="0"/>
                  </a:moveTo>
                  <a:lnTo>
                    <a:pt x="1440053" y="1440053"/>
                  </a:lnTo>
                  <a:lnTo>
                    <a:pt x="144005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2108197" y="4419600"/>
            <a:ext cx="927097" cy="596903"/>
          </a:xfrm>
          <a:custGeom>
            <a:avLst/>
            <a:gdLst/>
            <a:ahLst/>
            <a:cxnLst/>
            <a:rect r="r" b="b" t="t" l="l"/>
            <a:pathLst>
              <a:path h="596903" w="927097">
                <a:moveTo>
                  <a:pt x="0" y="0"/>
                </a:moveTo>
                <a:lnTo>
                  <a:pt x="927097" y="0"/>
                </a:lnTo>
                <a:lnTo>
                  <a:pt x="927097" y="596903"/>
                </a:lnTo>
                <a:lnTo>
                  <a:pt x="0" y="5969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7800" y="3924300"/>
            <a:ext cx="660397" cy="647700"/>
          </a:xfrm>
          <a:custGeom>
            <a:avLst/>
            <a:gdLst/>
            <a:ahLst/>
            <a:cxnLst/>
            <a:rect r="r" b="b" t="t" l="l"/>
            <a:pathLst>
              <a:path h="647700" w="660397">
                <a:moveTo>
                  <a:pt x="0" y="0"/>
                </a:moveTo>
                <a:lnTo>
                  <a:pt x="660397" y="0"/>
                </a:lnTo>
                <a:lnTo>
                  <a:pt x="66039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882903" y="3289297"/>
            <a:ext cx="736597" cy="825503"/>
          </a:xfrm>
          <a:custGeom>
            <a:avLst/>
            <a:gdLst/>
            <a:ahLst/>
            <a:cxnLst/>
            <a:rect r="r" b="b" t="t" l="l"/>
            <a:pathLst>
              <a:path h="825503" w="736597">
                <a:moveTo>
                  <a:pt x="0" y="0"/>
                </a:moveTo>
                <a:lnTo>
                  <a:pt x="736597" y="0"/>
                </a:lnTo>
                <a:lnTo>
                  <a:pt x="736597" y="825503"/>
                </a:lnTo>
                <a:lnTo>
                  <a:pt x="0" y="8255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247900" y="2489197"/>
            <a:ext cx="863603" cy="850897"/>
          </a:xfrm>
          <a:custGeom>
            <a:avLst/>
            <a:gdLst/>
            <a:ahLst/>
            <a:cxnLst/>
            <a:rect r="r" b="b" t="t" l="l"/>
            <a:pathLst>
              <a:path h="850897" w="863603">
                <a:moveTo>
                  <a:pt x="0" y="0"/>
                </a:moveTo>
                <a:lnTo>
                  <a:pt x="863603" y="0"/>
                </a:lnTo>
                <a:lnTo>
                  <a:pt x="863603" y="850897"/>
                </a:lnTo>
                <a:lnTo>
                  <a:pt x="0" y="850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483103" y="2895600"/>
            <a:ext cx="114300" cy="1003297"/>
          </a:xfrm>
          <a:custGeom>
            <a:avLst/>
            <a:gdLst/>
            <a:ahLst/>
            <a:cxnLst/>
            <a:rect r="r" b="b" t="t" l="l"/>
            <a:pathLst>
              <a:path h="1003297" w="114300">
                <a:moveTo>
                  <a:pt x="0" y="0"/>
                </a:moveTo>
                <a:lnTo>
                  <a:pt x="114300" y="0"/>
                </a:lnTo>
                <a:lnTo>
                  <a:pt x="114300" y="1003297"/>
                </a:lnTo>
                <a:lnTo>
                  <a:pt x="0" y="10032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038600" y="1739903"/>
            <a:ext cx="1041397" cy="1028700"/>
          </a:xfrm>
          <a:custGeom>
            <a:avLst/>
            <a:gdLst/>
            <a:ahLst/>
            <a:cxnLst/>
            <a:rect r="r" b="b" t="t" l="l"/>
            <a:pathLst>
              <a:path h="1028700" w="1041397">
                <a:moveTo>
                  <a:pt x="0" y="0"/>
                </a:moveTo>
                <a:lnTo>
                  <a:pt x="1041397" y="0"/>
                </a:lnTo>
                <a:lnTo>
                  <a:pt x="104139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448300" y="3213097"/>
            <a:ext cx="749303" cy="838200"/>
          </a:xfrm>
          <a:custGeom>
            <a:avLst/>
            <a:gdLst/>
            <a:ahLst/>
            <a:cxnLst/>
            <a:rect r="r" b="b" t="t" l="l"/>
            <a:pathLst>
              <a:path h="838200" w="749303">
                <a:moveTo>
                  <a:pt x="0" y="0"/>
                </a:moveTo>
                <a:lnTo>
                  <a:pt x="749303" y="0"/>
                </a:lnTo>
                <a:lnTo>
                  <a:pt x="749303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981700" y="2400300"/>
            <a:ext cx="876300" cy="876300"/>
          </a:xfrm>
          <a:custGeom>
            <a:avLst/>
            <a:gdLst/>
            <a:ahLst/>
            <a:cxnLst/>
            <a:rect r="r" b="b" t="t" l="l"/>
            <a:pathLst>
              <a:path h="876300" w="876300">
                <a:moveTo>
                  <a:pt x="0" y="0"/>
                </a:moveTo>
                <a:lnTo>
                  <a:pt x="876300" y="0"/>
                </a:lnTo>
                <a:lnTo>
                  <a:pt x="876300" y="876300"/>
                </a:lnTo>
                <a:lnTo>
                  <a:pt x="0" y="876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994397" y="4432297"/>
            <a:ext cx="939803" cy="584197"/>
          </a:xfrm>
          <a:custGeom>
            <a:avLst/>
            <a:gdLst/>
            <a:ahLst/>
            <a:cxnLst/>
            <a:rect r="r" b="b" t="t" l="l"/>
            <a:pathLst>
              <a:path h="584197" w="939803">
                <a:moveTo>
                  <a:pt x="0" y="0"/>
                </a:moveTo>
                <a:lnTo>
                  <a:pt x="939803" y="0"/>
                </a:lnTo>
                <a:lnTo>
                  <a:pt x="939803" y="584197"/>
                </a:lnTo>
                <a:lnTo>
                  <a:pt x="0" y="5841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934200" y="3924300"/>
            <a:ext cx="660397" cy="647700"/>
          </a:xfrm>
          <a:custGeom>
            <a:avLst/>
            <a:gdLst/>
            <a:ahLst/>
            <a:cxnLst/>
            <a:rect r="r" b="b" t="t" l="l"/>
            <a:pathLst>
              <a:path h="647700" w="660397">
                <a:moveTo>
                  <a:pt x="0" y="0"/>
                </a:moveTo>
                <a:lnTo>
                  <a:pt x="660397" y="0"/>
                </a:lnTo>
                <a:lnTo>
                  <a:pt x="66039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583731" y="4093683"/>
            <a:ext cx="443932" cy="315268"/>
            <a:chOff x="0" y="0"/>
            <a:chExt cx="443928" cy="31526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6151" cy="315341"/>
            </a:xfrm>
            <a:custGeom>
              <a:avLst/>
              <a:gdLst/>
              <a:ahLst/>
              <a:cxnLst/>
              <a:rect r="r" b="b" t="t" l="l"/>
              <a:pathLst>
                <a:path h="315341" w="446151">
                  <a:moveTo>
                    <a:pt x="443738" y="142494"/>
                  </a:moveTo>
                  <a:cubicBezTo>
                    <a:pt x="441325" y="103251"/>
                    <a:pt x="424688" y="72771"/>
                    <a:pt x="398018" y="59055"/>
                  </a:cubicBezTo>
                  <a:cubicBezTo>
                    <a:pt x="378206" y="48895"/>
                    <a:pt x="354838" y="48514"/>
                    <a:pt x="330454" y="57658"/>
                  </a:cubicBezTo>
                  <a:lnTo>
                    <a:pt x="330454" y="16256"/>
                  </a:lnTo>
                  <a:cubicBezTo>
                    <a:pt x="330454" y="7366"/>
                    <a:pt x="323215" y="0"/>
                    <a:pt x="314198" y="0"/>
                  </a:cubicBezTo>
                  <a:lnTo>
                    <a:pt x="297942" y="7239"/>
                  </a:lnTo>
                  <a:lnTo>
                    <a:pt x="297942" y="179197"/>
                  </a:lnTo>
                  <a:cubicBezTo>
                    <a:pt x="297942" y="243205"/>
                    <a:pt x="263779" y="282829"/>
                    <a:pt x="208915" y="282829"/>
                  </a:cubicBezTo>
                  <a:lnTo>
                    <a:pt x="121412" y="282829"/>
                  </a:lnTo>
                  <a:cubicBezTo>
                    <a:pt x="66548" y="282829"/>
                    <a:pt x="32385" y="243078"/>
                    <a:pt x="32385" y="179197"/>
                  </a:cubicBezTo>
                  <a:lnTo>
                    <a:pt x="32385" y="32385"/>
                  </a:lnTo>
                  <a:lnTo>
                    <a:pt x="269240" y="32385"/>
                  </a:lnTo>
                  <a:cubicBezTo>
                    <a:pt x="278130" y="32385"/>
                    <a:pt x="285496" y="25146"/>
                    <a:pt x="285496" y="16129"/>
                  </a:cubicBezTo>
                  <a:lnTo>
                    <a:pt x="278130" y="0"/>
                  </a:lnTo>
                  <a:lnTo>
                    <a:pt x="16256" y="0"/>
                  </a:lnTo>
                  <a:cubicBezTo>
                    <a:pt x="7239" y="0"/>
                    <a:pt x="0" y="7239"/>
                    <a:pt x="0" y="16256"/>
                  </a:cubicBezTo>
                  <a:lnTo>
                    <a:pt x="0" y="179197"/>
                  </a:lnTo>
                  <a:cubicBezTo>
                    <a:pt x="0" y="260604"/>
                    <a:pt x="48768" y="315341"/>
                    <a:pt x="121412" y="315341"/>
                  </a:cubicBezTo>
                  <a:lnTo>
                    <a:pt x="209042" y="315341"/>
                  </a:lnTo>
                  <a:cubicBezTo>
                    <a:pt x="281686" y="315341"/>
                    <a:pt x="330454" y="260604"/>
                    <a:pt x="330454" y="179197"/>
                  </a:cubicBezTo>
                  <a:lnTo>
                    <a:pt x="330454" y="93218"/>
                  </a:lnTo>
                  <a:cubicBezTo>
                    <a:pt x="350647" y="82550"/>
                    <a:pt x="369062" y="80645"/>
                    <a:pt x="383159" y="87884"/>
                  </a:cubicBezTo>
                  <a:cubicBezTo>
                    <a:pt x="399415" y="96266"/>
                    <a:pt x="409702" y="116967"/>
                    <a:pt x="411353" y="144526"/>
                  </a:cubicBezTo>
                  <a:cubicBezTo>
                    <a:pt x="413385" y="177419"/>
                    <a:pt x="399288" y="199898"/>
                    <a:pt x="385572" y="209931"/>
                  </a:cubicBezTo>
                  <a:cubicBezTo>
                    <a:pt x="375285" y="217424"/>
                    <a:pt x="363855" y="219202"/>
                    <a:pt x="353441" y="215138"/>
                  </a:cubicBezTo>
                  <a:lnTo>
                    <a:pt x="335661" y="215900"/>
                  </a:lnTo>
                  <a:cubicBezTo>
                    <a:pt x="329057" y="232537"/>
                    <a:pt x="333121" y="241935"/>
                    <a:pt x="341503" y="245237"/>
                  </a:cubicBezTo>
                  <a:lnTo>
                    <a:pt x="356743" y="249682"/>
                  </a:lnTo>
                  <a:cubicBezTo>
                    <a:pt x="378333" y="249682"/>
                    <a:pt x="392176" y="245110"/>
                    <a:pt x="404622" y="236093"/>
                  </a:cubicBezTo>
                  <a:cubicBezTo>
                    <a:pt x="431038" y="216916"/>
                    <a:pt x="446151" y="181102"/>
                    <a:pt x="443738" y="14262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2362791" y="2590162"/>
            <a:ext cx="643233" cy="642404"/>
            <a:chOff x="0" y="0"/>
            <a:chExt cx="643230" cy="6424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2357" y="63246"/>
              <a:ext cx="258699" cy="268478"/>
            </a:xfrm>
            <a:custGeom>
              <a:avLst/>
              <a:gdLst/>
              <a:ahLst/>
              <a:cxnLst/>
              <a:rect r="r" b="b" t="t" l="l"/>
              <a:pathLst>
                <a:path h="268478" w="258699">
                  <a:moveTo>
                    <a:pt x="80137" y="2413"/>
                  </a:moveTo>
                  <a:lnTo>
                    <a:pt x="71120" y="10541"/>
                  </a:lnTo>
                  <a:lnTo>
                    <a:pt x="72771" y="17780"/>
                  </a:lnTo>
                  <a:cubicBezTo>
                    <a:pt x="78105" y="25019"/>
                    <a:pt x="127508" y="79883"/>
                    <a:pt x="143002" y="96139"/>
                  </a:cubicBezTo>
                  <a:lnTo>
                    <a:pt x="147955" y="101473"/>
                  </a:lnTo>
                  <a:lnTo>
                    <a:pt x="140208" y="108585"/>
                  </a:lnTo>
                  <a:lnTo>
                    <a:pt x="132080" y="115697"/>
                  </a:lnTo>
                  <a:cubicBezTo>
                    <a:pt x="130810" y="115697"/>
                    <a:pt x="114046" y="97663"/>
                    <a:pt x="93980" y="75565"/>
                  </a:cubicBezTo>
                  <a:cubicBezTo>
                    <a:pt x="73914" y="53467"/>
                    <a:pt x="56134" y="34798"/>
                    <a:pt x="54483" y="33655"/>
                  </a:cubicBezTo>
                  <a:lnTo>
                    <a:pt x="47117" y="30988"/>
                  </a:lnTo>
                  <a:lnTo>
                    <a:pt x="34544" y="47244"/>
                  </a:lnTo>
                  <a:cubicBezTo>
                    <a:pt x="41275" y="55626"/>
                    <a:pt x="58039" y="74168"/>
                    <a:pt x="76708" y="94615"/>
                  </a:cubicBezTo>
                  <a:cubicBezTo>
                    <a:pt x="95377" y="115062"/>
                    <a:pt x="110744" y="132334"/>
                    <a:pt x="110998" y="133096"/>
                  </a:cubicBezTo>
                  <a:lnTo>
                    <a:pt x="95758" y="148971"/>
                  </a:lnTo>
                  <a:cubicBezTo>
                    <a:pt x="91948" y="144018"/>
                    <a:pt x="19431" y="65278"/>
                    <a:pt x="17780" y="64135"/>
                  </a:cubicBezTo>
                  <a:lnTo>
                    <a:pt x="10414" y="63119"/>
                  </a:lnTo>
                  <a:lnTo>
                    <a:pt x="0" y="76962"/>
                  </a:lnTo>
                  <a:cubicBezTo>
                    <a:pt x="6604" y="86614"/>
                    <a:pt x="118110" y="209042"/>
                    <a:pt x="124079" y="214630"/>
                  </a:cubicBezTo>
                  <a:cubicBezTo>
                    <a:pt x="134620" y="224282"/>
                    <a:pt x="148971" y="226441"/>
                    <a:pt x="166243" y="221107"/>
                  </a:cubicBezTo>
                  <a:lnTo>
                    <a:pt x="176657" y="217932"/>
                  </a:lnTo>
                  <a:cubicBezTo>
                    <a:pt x="177419" y="217932"/>
                    <a:pt x="187325" y="228981"/>
                    <a:pt x="199009" y="242570"/>
                  </a:cubicBezTo>
                  <a:cubicBezTo>
                    <a:pt x="210693" y="256159"/>
                    <a:pt x="220726" y="267462"/>
                    <a:pt x="221361" y="267843"/>
                  </a:cubicBezTo>
                  <a:cubicBezTo>
                    <a:pt x="222250" y="268478"/>
                    <a:pt x="257683" y="238125"/>
                    <a:pt x="258572" y="236093"/>
                  </a:cubicBezTo>
                  <a:cubicBezTo>
                    <a:pt x="258699" y="235585"/>
                    <a:pt x="248539" y="224536"/>
                    <a:pt x="235839" y="211328"/>
                  </a:cubicBezTo>
                  <a:cubicBezTo>
                    <a:pt x="221742" y="196469"/>
                    <a:pt x="213106" y="186563"/>
                    <a:pt x="213360" y="185420"/>
                  </a:cubicBezTo>
                  <a:lnTo>
                    <a:pt x="215392" y="180086"/>
                  </a:lnTo>
                  <a:cubicBezTo>
                    <a:pt x="220218" y="169037"/>
                    <a:pt x="220726" y="166370"/>
                    <a:pt x="220726" y="157099"/>
                  </a:cubicBezTo>
                  <a:lnTo>
                    <a:pt x="219710" y="142494"/>
                  </a:lnTo>
                  <a:cubicBezTo>
                    <a:pt x="201549" y="121285"/>
                    <a:pt x="92456" y="2286"/>
                    <a:pt x="90424" y="1397"/>
                  </a:cubicBezTo>
                  <a:lnTo>
                    <a:pt x="84328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83312" y="64643"/>
              <a:ext cx="498856" cy="514731"/>
            </a:xfrm>
            <a:custGeom>
              <a:avLst/>
              <a:gdLst/>
              <a:ahLst/>
              <a:cxnLst/>
              <a:rect r="r" b="b" t="t" l="l"/>
              <a:pathLst>
                <a:path h="514731" w="498856">
                  <a:moveTo>
                    <a:pt x="445770" y="127"/>
                  </a:moveTo>
                  <a:cubicBezTo>
                    <a:pt x="438912" y="127"/>
                    <a:pt x="431546" y="762"/>
                    <a:pt x="425831" y="2032"/>
                  </a:cubicBezTo>
                  <a:cubicBezTo>
                    <a:pt x="393446" y="8890"/>
                    <a:pt x="355473" y="29972"/>
                    <a:pt x="325247" y="58166"/>
                  </a:cubicBezTo>
                  <a:cubicBezTo>
                    <a:pt x="307213" y="74930"/>
                    <a:pt x="294386" y="94996"/>
                    <a:pt x="290195" y="112776"/>
                  </a:cubicBezTo>
                  <a:cubicBezTo>
                    <a:pt x="287528" y="123952"/>
                    <a:pt x="288544" y="148717"/>
                    <a:pt x="291973" y="161417"/>
                  </a:cubicBezTo>
                  <a:cubicBezTo>
                    <a:pt x="295656" y="174625"/>
                    <a:pt x="295402" y="183515"/>
                    <a:pt x="290830" y="192405"/>
                  </a:cubicBezTo>
                  <a:cubicBezTo>
                    <a:pt x="285496" y="202946"/>
                    <a:pt x="278384" y="210058"/>
                    <a:pt x="204978" y="277114"/>
                  </a:cubicBezTo>
                  <a:cubicBezTo>
                    <a:pt x="60452" y="408813"/>
                    <a:pt x="16256" y="452120"/>
                    <a:pt x="7239" y="470027"/>
                  </a:cubicBezTo>
                  <a:cubicBezTo>
                    <a:pt x="0" y="484378"/>
                    <a:pt x="1905" y="494284"/>
                    <a:pt x="14224" y="505460"/>
                  </a:cubicBezTo>
                  <a:lnTo>
                    <a:pt x="27432" y="514731"/>
                  </a:lnTo>
                  <a:cubicBezTo>
                    <a:pt x="47371" y="513334"/>
                    <a:pt x="58420" y="507238"/>
                    <a:pt x="69596" y="496189"/>
                  </a:cubicBezTo>
                  <a:cubicBezTo>
                    <a:pt x="74676" y="491236"/>
                    <a:pt x="95631" y="466852"/>
                    <a:pt x="116332" y="441960"/>
                  </a:cubicBezTo>
                  <a:cubicBezTo>
                    <a:pt x="137033" y="417068"/>
                    <a:pt x="170180" y="377317"/>
                    <a:pt x="189992" y="353441"/>
                  </a:cubicBezTo>
                  <a:cubicBezTo>
                    <a:pt x="240919" y="292354"/>
                    <a:pt x="251333" y="279781"/>
                    <a:pt x="265557" y="261874"/>
                  </a:cubicBezTo>
                  <a:cubicBezTo>
                    <a:pt x="300101" y="218694"/>
                    <a:pt x="307848" y="210947"/>
                    <a:pt x="319405" y="207518"/>
                  </a:cubicBezTo>
                  <a:lnTo>
                    <a:pt x="326644" y="205994"/>
                  </a:lnTo>
                  <a:cubicBezTo>
                    <a:pt x="348869" y="210058"/>
                    <a:pt x="363982" y="211709"/>
                    <a:pt x="374650" y="211709"/>
                  </a:cubicBezTo>
                  <a:cubicBezTo>
                    <a:pt x="380111" y="211709"/>
                    <a:pt x="384429" y="211328"/>
                    <a:pt x="387985" y="210566"/>
                  </a:cubicBezTo>
                  <a:cubicBezTo>
                    <a:pt x="405003" y="207010"/>
                    <a:pt x="427736" y="192151"/>
                    <a:pt x="442976" y="174498"/>
                  </a:cubicBezTo>
                  <a:cubicBezTo>
                    <a:pt x="457327" y="157734"/>
                    <a:pt x="477520" y="124333"/>
                    <a:pt x="485775" y="103378"/>
                  </a:cubicBezTo>
                  <a:cubicBezTo>
                    <a:pt x="494919" y="80391"/>
                    <a:pt x="498856" y="51054"/>
                    <a:pt x="494792" y="36068"/>
                  </a:cubicBezTo>
                  <a:cubicBezTo>
                    <a:pt x="489839" y="17018"/>
                    <a:pt x="478663" y="5461"/>
                    <a:pt x="461645" y="1524"/>
                  </a:cubicBezTo>
                  <a:cubicBezTo>
                    <a:pt x="457581" y="508"/>
                    <a:pt x="451866" y="0"/>
                    <a:pt x="4457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320929" y="334391"/>
              <a:ext cx="233553" cy="246253"/>
            </a:xfrm>
            <a:custGeom>
              <a:avLst/>
              <a:gdLst/>
              <a:ahLst/>
              <a:cxnLst/>
              <a:rect r="r" b="b" t="t" l="l"/>
              <a:pathLst>
                <a:path h="246253" w="233553">
                  <a:moveTo>
                    <a:pt x="16637" y="19812"/>
                  </a:moveTo>
                  <a:cubicBezTo>
                    <a:pt x="7620" y="30607"/>
                    <a:pt x="0" y="39878"/>
                    <a:pt x="0" y="40259"/>
                  </a:cubicBezTo>
                  <a:cubicBezTo>
                    <a:pt x="0" y="40640"/>
                    <a:pt x="13208" y="56388"/>
                    <a:pt x="29464" y="75057"/>
                  </a:cubicBezTo>
                  <a:cubicBezTo>
                    <a:pt x="45720" y="93726"/>
                    <a:pt x="78994" y="132207"/>
                    <a:pt x="103378" y="160782"/>
                  </a:cubicBezTo>
                  <a:cubicBezTo>
                    <a:pt x="166116" y="233553"/>
                    <a:pt x="171196" y="238506"/>
                    <a:pt x="188976" y="242697"/>
                  </a:cubicBezTo>
                  <a:cubicBezTo>
                    <a:pt x="204724" y="246253"/>
                    <a:pt x="214630" y="244602"/>
                    <a:pt x="222377" y="236728"/>
                  </a:cubicBezTo>
                  <a:cubicBezTo>
                    <a:pt x="233553" y="225171"/>
                    <a:pt x="231902" y="207264"/>
                    <a:pt x="218313" y="187198"/>
                  </a:cubicBezTo>
                  <a:cubicBezTo>
                    <a:pt x="216535" y="184404"/>
                    <a:pt x="173990" y="141351"/>
                    <a:pt x="124079" y="91186"/>
                  </a:cubicBezTo>
                  <a:lnTo>
                    <a:pt x="33274" y="0"/>
                  </a:lnTo>
                  <a:lnTo>
                    <a:pt x="16637" y="1981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4181723" y="1822961"/>
            <a:ext cx="719890" cy="919953"/>
            <a:chOff x="0" y="0"/>
            <a:chExt cx="719887" cy="91996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3500" y="63500"/>
              <a:ext cx="592836" cy="792988"/>
            </a:xfrm>
            <a:custGeom>
              <a:avLst/>
              <a:gdLst/>
              <a:ahLst/>
              <a:cxnLst/>
              <a:rect r="r" b="b" t="t" l="l"/>
              <a:pathLst>
                <a:path h="792988" w="592836">
                  <a:moveTo>
                    <a:pt x="432943" y="238252"/>
                  </a:moveTo>
                  <a:cubicBezTo>
                    <a:pt x="425450" y="220599"/>
                    <a:pt x="414782" y="204851"/>
                    <a:pt x="401193" y="191262"/>
                  </a:cubicBezTo>
                  <a:cubicBezTo>
                    <a:pt x="387604" y="177673"/>
                    <a:pt x="371729" y="167005"/>
                    <a:pt x="354076" y="159639"/>
                  </a:cubicBezTo>
                  <a:cubicBezTo>
                    <a:pt x="335788" y="151892"/>
                    <a:pt x="316357" y="147955"/>
                    <a:pt x="296418" y="147955"/>
                  </a:cubicBezTo>
                  <a:cubicBezTo>
                    <a:pt x="276479" y="147955"/>
                    <a:pt x="257048" y="151892"/>
                    <a:pt x="238760" y="159639"/>
                  </a:cubicBezTo>
                  <a:cubicBezTo>
                    <a:pt x="221107" y="167132"/>
                    <a:pt x="205359" y="177800"/>
                    <a:pt x="191643" y="191262"/>
                  </a:cubicBezTo>
                  <a:cubicBezTo>
                    <a:pt x="177927" y="204724"/>
                    <a:pt x="167386" y="220599"/>
                    <a:pt x="159893" y="238252"/>
                  </a:cubicBezTo>
                  <a:cubicBezTo>
                    <a:pt x="152146" y="256540"/>
                    <a:pt x="148209" y="275844"/>
                    <a:pt x="148209" y="295910"/>
                  </a:cubicBezTo>
                  <a:cubicBezTo>
                    <a:pt x="148209" y="315976"/>
                    <a:pt x="152146" y="335280"/>
                    <a:pt x="159893" y="353568"/>
                  </a:cubicBezTo>
                  <a:cubicBezTo>
                    <a:pt x="167386" y="371221"/>
                    <a:pt x="178054" y="386969"/>
                    <a:pt x="191643" y="400558"/>
                  </a:cubicBezTo>
                  <a:cubicBezTo>
                    <a:pt x="205232" y="414147"/>
                    <a:pt x="221107" y="424815"/>
                    <a:pt x="238760" y="432181"/>
                  </a:cubicBezTo>
                  <a:cubicBezTo>
                    <a:pt x="257048" y="439928"/>
                    <a:pt x="276479" y="443865"/>
                    <a:pt x="296418" y="443865"/>
                  </a:cubicBezTo>
                  <a:cubicBezTo>
                    <a:pt x="316357" y="443865"/>
                    <a:pt x="335788" y="439928"/>
                    <a:pt x="354076" y="432181"/>
                  </a:cubicBezTo>
                  <a:cubicBezTo>
                    <a:pt x="371729" y="424688"/>
                    <a:pt x="387477" y="414020"/>
                    <a:pt x="401193" y="400558"/>
                  </a:cubicBezTo>
                  <a:cubicBezTo>
                    <a:pt x="414909" y="387096"/>
                    <a:pt x="425450" y="371221"/>
                    <a:pt x="432943" y="353568"/>
                  </a:cubicBezTo>
                  <a:cubicBezTo>
                    <a:pt x="440690" y="335280"/>
                    <a:pt x="444627" y="315976"/>
                    <a:pt x="444627" y="295910"/>
                  </a:cubicBezTo>
                  <a:cubicBezTo>
                    <a:pt x="444627" y="275844"/>
                    <a:pt x="440690" y="256540"/>
                    <a:pt x="432943" y="238252"/>
                  </a:cubicBezTo>
                  <a:close/>
                  <a:moveTo>
                    <a:pt x="296418" y="376428"/>
                  </a:moveTo>
                  <a:cubicBezTo>
                    <a:pt x="251968" y="376428"/>
                    <a:pt x="215773" y="340233"/>
                    <a:pt x="215773" y="295910"/>
                  </a:cubicBezTo>
                  <a:cubicBezTo>
                    <a:pt x="215773" y="251587"/>
                    <a:pt x="251968" y="215392"/>
                    <a:pt x="296418" y="215392"/>
                  </a:cubicBezTo>
                  <a:cubicBezTo>
                    <a:pt x="340868" y="215392"/>
                    <a:pt x="377063" y="251587"/>
                    <a:pt x="377063" y="295910"/>
                  </a:cubicBezTo>
                  <a:cubicBezTo>
                    <a:pt x="377063" y="340233"/>
                    <a:pt x="340868" y="376428"/>
                    <a:pt x="296418" y="376428"/>
                  </a:cubicBezTo>
                  <a:close/>
                  <a:moveTo>
                    <a:pt x="432943" y="238252"/>
                  </a:moveTo>
                  <a:cubicBezTo>
                    <a:pt x="425450" y="220599"/>
                    <a:pt x="414782" y="204851"/>
                    <a:pt x="401193" y="191262"/>
                  </a:cubicBezTo>
                  <a:cubicBezTo>
                    <a:pt x="387604" y="177673"/>
                    <a:pt x="371729" y="167005"/>
                    <a:pt x="354076" y="159639"/>
                  </a:cubicBezTo>
                  <a:cubicBezTo>
                    <a:pt x="335788" y="151892"/>
                    <a:pt x="316357" y="147955"/>
                    <a:pt x="296418" y="147955"/>
                  </a:cubicBezTo>
                  <a:cubicBezTo>
                    <a:pt x="276479" y="147955"/>
                    <a:pt x="257048" y="151892"/>
                    <a:pt x="238760" y="159639"/>
                  </a:cubicBezTo>
                  <a:cubicBezTo>
                    <a:pt x="221107" y="167132"/>
                    <a:pt x="205359" y="177800"/>
                    <a:pt x="191643" y="191262"/>
                  </a:cubicBezTo>
                  <a:cubicBezTo>
                    <a:pt x="177927" y="204724"/>
                    <a:pt x="167386" y="220599"/>
                    <a:pt x="159893" y="238252"/>
                  </a:cubicBezTo>
                  <a:cubicBezTo>
                    <a:pt x="152146" y="256540"/>
                    <a:pt x="148209" y="275844"/>
                    <a:pt x="148209" y="295910"/>
                  </a:cubicBezTo>
                  <a:cubicBezTo>
                    <a:pt x="148209" y="315976"/>
                    <a:pt x="152146" y="335280"/>
                    <a:pt x="159893" y="353568"/>
                  </a:cubicBezTo>
                  <a:cubicBezTo>
                    <a:pt x="167386" y="371221"/>
                    <a:pt x="178054" y="386969"/>
                    <a:pt x="191643" y="400558"/>
                  </a:cubicBezTo>
                  <a:cubicBezTo>
                    <a:pt x="205232" y="414147"/>
                    <a:pt x="221107" y="424815"/>
                    <a:pt x="238760" y="432181"/>
                  </a:cubicBezTo>
                  <a:cubicBezTo>
                    <a:pt x="257048" y="439928"/>
                    <a:pt x="276479" y="443865"/>
                    <a:pt x="296418" y="443865"/>
                  </a:cubicBezTo>
                  <a:cubicBezTo>
                    <a:pt x="316357" y="443865"/>
                    <a:pt x="335788" y="439928"/>
                    <a:pt x="354076" y="432181"/>
                  </a:cubicBezTo>
                  <a:cubicBezTo>
                    <a:pt x="371729" y="424688"/>
                    <a:pt x="387477" y="414020"/>
                    <a:pt x="401193" y="400558"/>
                  </a:cubicBezTo>
                  <a:cubicBezTo>
                    <a:pt x="414909" y="387096"/>
                    <a:pt x="425450" y="371221"/>
                    <a:pt x="432943" y="353568"/>
                  </a:cubicBezTo>
                  <a:cubicBezTo>
                    <a:pt x="440690" y="335280"/>
                    <a:pt x="444627" y="315976"/>
                    <a:pt x="444627" y="295910"/>
                  </a:cubicBezTo>
                  <a:cubicBezTo>
                    <a:pt x="444627" y="275844"/>
                    <a:pt x="440690" y="256540"/>
                    <a:pt x="432943" y="238252"/>
                  </a:cubicBezTo>
                  <a:close/>
                  <a:moveTo>
                    <a:pt x="296418" y="376428"/>
                  </a:moveTo>
                  <a:cubicBezTo>
                    <a:pt x="251968" y="376428"/>
                    <a:pt x="215773" y="340233"/>
                    <a:pt x="215773" y="295910"/>
                  </a:cubicBezTo>
                  <a:cubicBezTo>
                    <a:pt x="215773" y="251587"/>
                    <a:pt x="251968" y="215392"/>
                    <a:pt x="296418" y="215392"/>
                  </a:cubicBezTo>
                  <a:cubicBezTo>
                    <a:pt x="340868" y="215392"/>
                    <a:pt x="377063" y="251587"/>
                    <a:pt x="377063" y="295910"/>
                  </a:cubicBezTo>
                  <a:cubicBezTo>
                    <a:pt x="377063" y="340233"/>
                    <a:pt x="340868" y="376428"/>
                    <a:pt x="296418" y="376428"/>
                  </a:cubicBezTo>
                  <a:close/>
                  <a:moveTo>
                    <a:pt x="569595" y="180848"/>
                  </a:moveTo>
                  <a:cubicBezTo>
                    <a:pt x="554609" y="145542"/>
                    <a:pt x="533273" y="113919"/>
                    <a:pt x="506095" y="86741"/>
                  </a:cubicBezTo>
                  <a:cubicBezTo>
                    <a:pt x="478917" y="59563"/>
                    <a:pt x="447167" y="38227"/>
                    <a:pt x="411861" y="23241"/>
                  </a:cubicBezTo>
                  <a:cubicBezTo>
                    <a:pt x="375285" y="7874"/>
                    <a:pt x="336423" y="0"/>
                    <a:pt x="296418" y="0"/>
                  </a:cubicBezTo>
                  <a:cubicBezTo>
                    <a:pt x="256413" y="0"/>
                    <a:pt x="217551" y="7874"/>
                    <a:pt x="181102" y="23241"/>
                  </a:cubicBezTo>
                  <a:cubicBezTo>
                    <a:pt x="145796" y="38100"/>
                    <a:pt x="114046" y="59563"/>
                    <a:pt x="86868" y="86614"/>
                  </a:cubicBezTo>
                  <a:cubicBezTo>
                    <a:pt x="59690" y="113665"/>
                    <a:pt x="38227" y="145542"/>
                    <a:pt x="23368" y="180721"/>
                  </a:cubicBezTo>
                  <a:cubicBezTo>
                    <a:pt x="7874" y="217424"/>
                    <a:pt x="0" y="256159"/>
                    <a:pt x="0" y="296164"/>
                  </a:cubicBezTo>
                  <a:cubicBezTo>
                    <a:pt x="0" y="329946"/>
                    <a:pt x="5588" y="362966"/>
                    <a:pt x="16764" y="394589"/>
                  </a:cubicBezTo>
                  <a:cubicBezTo>
                    <a:pt x="27432" y="424942"/>
                    <a:pt x="43053" y="453263"/>
                    <a:pt x="62865" y="478663"/>
                  </a:cubicBezTo>
                  <a:lnTo>
                    <a:pt x="296418" y="792988"/>
                  </a:lnTo>
                  <a:lnTo>
                    <a:pt x="529971" y="478536"/>
                  </a:lnTo>
                  <a:cubicBezTo>
                    <a:pt x="549910" y="453136"/>
                    <a:pt x="565404" y="424815"/>
                    <a:pt x="576072" y="394462"/>
                  </a:cubicBezTo>
                  <a:cubicBezTo>
                    <a:pt x="587248" y="362839"/>
                    <a:pt x="592836" y="329819"/>
                    <a:pt x="592836" y="296037"/>
                  </a:cubicBezTo>
                  <a:cubicBezTo>
                    <a:pt x="592836" y="256032"/>
                    <a:pt x="584962" y="217297"/>
                    <a:pt x="569595" y="180721"/>
                  </a:cubicBezTo>
                  <a:close/>
                  <a:moveTo>
                    <a:pt x="476758" y="437261"/>
                  </a:moveTo>
                  <a:lnTo>
                    <a:pt x="476250" y="437896"/>
                  </a:lnTo>
                  <a:lnTo>
                    <a:pt x="296418" y="679958"/>
                  </a:lnTo>
                  <a:lnTo>
                    <a:pt x="116205" y="437261"/>
                  </a:lnTo>
                  <a:cubicBezTo>
                    <a:pt x="84328" y="396621"/>
                    <a:pt x="67437" y="347853"/>
                    <a:pt x="67437" y="296164"/>
                  </a:cubicBezTo>
                  <a:cubicBezTo>
                    <a:pt x="67437" y="170053"/>
                    <a:pt x="170180" y="67310"/>
                    <a:pt x="296545" y="67310"/>
                  </a:cubicBezTo>
                  <a:cubicBezTo>
                    <a:pt x="422910" y="67310"/>
                    <a:pt x="525653" y="169926"/>
                    <a:pt x="525653" y="296164"/>
                  </a:cubicBezTo>
                  <a:cubicBezTo>
                    <a:pt x="525653" y="347980"/>
                    <a:pt x="508762" y="396748"/>
                    <a:pt x="476885" y="437388"/>
                  </a:cubicBezTo>
                  <a:close/>
                  <a:moveTo>
                    <a:pt x="401193" y="191262"/>
                  </a:moveTo>
                  <a:cubicBezTo>
                    <a:pt x="387604" y="177673"/>
                    <a:pt x="371729" y="167005"/>
                    <a:pt x="354076" y="159639"/>
                  </a:cubicBezTo>
                  <a:cubicBezTo>
                    <a:pt x="335788" y="151892"/>
                    <a:pt x="316357" y="147955"/>
                    <a:pt x="296418" y="147955"/>
                  </a:cubicBezTo>
                  <a:cubicBezTo>
                    <a:pt x="276479" y="147955"/>
                    <a:pt x="257048" y="151892"/>
                    <a:pt x="238760" y="159639"/>
                  </a:cubicBezTo>
                  <a:cubicBezTo>
                    <a:pt x="221107" y="167132"/>
                    <a:pt x="205359" y="177800"/>
                    <a:pt x="191643" y="191262"/>
                  </a:cubicBezTo>
                  <a:cubicBezTo>
                    <a:pt x="177927" y="204724"/>
                    <a:pt x="167386" y="220599"/>
                    <a:pt x="159893" y="238252"/>
                  </a:cubicBezTo>
                  <a:cubicBezTo>
                    <a:pt x="152146" y="256540"/>
                    <a:pt x="148209" y="275844"/>
                    <a:pt x="148209" y="295910"/>
                  </a:cubicBezTo>
                  <a:cubicBezTo>
                    <a:pt x="148209" y="315976"/>
                    <a:pt x="152146" y="335280"/>
                    <a:pt x="159893" y="353568"/>
                  </a:cubicBezTo>
                  <a:cubicBezTo>
                    <a:pt x="167386" y="371221"/>
                    <a:pt x="178054" y="386969"/>
                    <a:pt x="191643" y="400558"/>
                  </a:cubicBezTo>
                  <a:cubicBezTo>
                    <a:pt x="205232" y="414147"/>
                    <a:pt x="221107" y="424815"/>
                    <a:pt x="238760" y="432181"/>
                  </a:cubicBezTo>
                  <a:cubicBezTo>
                    <a:pt x="257048" y="439928"/>
                    <a:pt x="276479" y="443865"/>
                    <a:pt x="296418" y="443865"/>
                  </a:cubicBezTo>
                  <a:cubicBezTo>
                    <a:pt x="316357" y="443865"/>
                    <a:pt x="335788" y="439928"/>
                    <a:pt x="354076" y="432181"/>
                  </a:cubicBezTo>
                  <a:cubicBezTo>
                    <a:pt x="371729" y="424688"/>
                    <a:pt x="387477" y="414020"/>
                    <a:pt x="401193" y="400558"/>
                  </a:cubicBezTo>
                  <a:cubicBezTo>
                    <a:pt x="414909" y="387096"/>
                    <a:pt x="425450" y="371221"/>
                    <a:pt x="432943" y="353568"/>
                  </a:cubicBezTo>
                  <a:cubicBezTo>
                    <a:pt x="440690" y="335280"/>
                    <a:pt x="444627" y="315976"/>
                    <a:pt x="444627" y="295910"/>
                  </a:cubicBezTo>
                  <a:cubicBezTo>
                    <a:pt x="444627" y="275844"/>
                    <a:pt x="440690" y="256540"/>
                    <a:pt x="432943" y="238252"/>
                  </a:cubicBezTo>
                  <a:cubicBezTo>
                    <a:pt x="425450" y="220599"/>
                    <a:pt x="414782" y="204851"/>
                    <a:pt x="401193" y="191262"/>
                  </a:cubicBezTo>
                  <a:close/>
                  <a:moveTo>
                    <a:pt x="296418" y="376428"/>
                  </a:moveTo>
                  <a:cubicBezTo>
                    <a:pt x="251968" y="376428"/>
                    <a:pt x="215773" y="340233"/>
                    <a:pt x="215773" y="295910"/>
                  </a:cubicBezTo>
                  <a:cubicBezTo>
                    <a:pt x="215773" y="251587"/>
                    <a:pt x="251968" y="215392"/>
                    <a:pt x="296418" y="215392"/>
                  </a:cubicBezTo>
                  <a:cubicBezTo>
                    <a:pt x="340868" y="215392"/>
                    <a:pt x="377063" y="251587"/>
                    <a:pt x="377063" y="295910"/>
                  </a:cubicBezTo>
                  <a:cubicBezTo>
                    <a:pt x="377063" y="340233"/>
                    <a:pt x="340868" y="376428"/>
                    <a:pt x="296418" y="376428"/>
                  </a:cubicBezTo>
                  <a:close/>
                  <a:moveTo>
                    <a:pt x="432943" y="238252"/>
                  </a:moveTo>
                  <a:cubicBezTo>
                    <a:pt x="425450" y="220599"/>
                    <a:pt x="414782" y="204851"/>
                    <a:pt x="401193" y="191262"/>
                  </a:cubicBezTo>
                  <a:cubicBezTo>
                    <a:pt x="387604" y="177673"/>
                    <a:pt x="371729" y="167005"/>
                    <a:pt x="354076" y="159639"/>
                  </a:cubicBezTo>
                  <a:cubicBezTo>
                    <a:pt x="335788" y="151892"/>
                    <a:pt x="316357" y="147955"/>
                    <a:pt x="296418" y="147955"/>
                  </a:cubicBezTo>
                  <a:cubicBezTo>
                    <a:pt x="276479" y="147955"/>
                    <a:pt x="257048" y="151892"/>
                    <a:pt x="238760" y="159639"/>
                  </a:cubicBezTo>
                  <a:cubicBezTo>
                    <a:pt x="221107" y="167132"/>
                    <a:pt x="205359" y="177800"/>
                    <a:pt x="191643" y="191262"/>
                  </a:cubicBezTo>
                  <a:cubicBezTo>
                    <a:pt x="177927" y="204724"/>
                    <a:pt x="167386" y="220599"/>
                    <a:pt x="159893" y="238252"/>
                  </a:cubicBezTo>
                  <a:cubicBezTo>
                    <a:pt x="152146" y="256540"/>
                    <a:pt x="148209" y="275844"/>
                    <a:pt x="148209" y="295910"/>
                  </a:cubicBezTo>
                  <a:cubicBezTo>
                    <a:pt x="148209" y="315976"/>
                    <a:pt x="152146" y="335280"/>
                    <a:pt x="159893" y="353568"/>
                  </a:cubicBezTo>
                  <a:cubicBezTo>
                    <a:pt x="167386" y="371221"/>
                    <a:pt x="178054" y="386969"/>
                    <a:pt x="191643" y="400558"/>
                  </a:cubicBezTo>
                  <a:cubicBezTo>
                    <a:pt x="205232" y="414147"/>
                    <a:pt x="221107" y="424815"/>
                    <a:pt x="238760" y="432181"/>
                  </a:cubicBezTo>
                  <a:cubicBezTo>
                    <a:pt x="257048" y="439928"/>
                    <a:pt x="276479" y="443865"/>
                    <a:pt x="296418" y="443865"/>
                  </a:cubicBezTo>
                  <a:cubicBezTo>
                    <a:pt x="316357" y="443865"/>
                    <a:pt x="335788" y="439928"/>
                    <a:pt x="354076" y="432181"/>
                  </a:cubicBezTo>
                  <a:cubicBezTo>
                    <a:pt x="371729" y="424688"/>
                    <a:pt x="387477" y="414020"/>
                    <a:pt x="401193" y="400558"/>
                  </a:cubicBezTo>
                  <a:cubicBezTo>
                    <a:pt x="414909" y="387096"/>
                    <a:pt x="425450" y="371221"/>
                    <a:pt x="432943" y="353568"/>
                  </a:cubicBezTo>
                  <a:cubicBezTo>
                    <a:pt x="440690" y="335280"/>
                    <a:pt x="444627" y="315976"/>
                    <a:pt x="444627" y="295910"/>
                  </a:cubicBezTo>
                  <a:cubicBezTo>
                    <a:pt x="444627" y="275844"/>
                    <a:pt x="440690" y="256540"/>
                    <a:pt x="432943" y="238252"/>
                  </a:cubicBezTo>
                  <a:close/>
                  <a:moveTo>
                    <a:pt x="296418" y="376428"/>
                  </a:moveTo>
                  <a:cubicBezTo>
                    <a:pt x="251968" y="376428"/>
                    <a:pt x="215773" y="340233"/>
                    <a:pt x="215773" y="295910"/>
                  </a:cubicBezTo>
                  <a:cubicBezTo>
                    <a:pt x="215773" y="251587"/>
                    <a:pt x="251968" y="215392"/>
                    <a:pt x="296418" y="215392"/>
                  </a:cubicBezTo>
                  <a:cubicBezTo>
                    <a:pt x="340868" y="215392"/>
                    <a:pt x="377063" y="251587"/>
                    <a:pt x="377063" y="295910"/>
                  </a:cubicBezTo>
                  <a:cubicBezTo>
                    <a:pt x="377063" y="340233"/>
                    <a:pt x="340868" y="376428"/>
                    <a:pt x="296418" y="376428"/>
                  </a:cubicBezTo>
                  <a:close/>
                  <a:moveTo>
                    <a:pt x="432943" y="238252"/>
                  </a:moveTo>
                  <a:cubicBezTo>
                    <a:pt x="425450" y="220599"/>
                    <a:pt x="414782" y="204851"/>
                    <a:pt x="401193" y="191262"/>
                  </a:cubicBezTo>
                  <a:cubicBezTo>
                    <a:pt x="387604" y="177673"/>
                    <a:pt x="371729" y="167005"/>
                    <a:pt x="354076" y="159639"/>
                  </a:cubicBezTo>
                  <a:cubicBezTo>
                    <a:pt x="335788" y="151892"/>
                    <a:pt x="316357" y="147955"/>
                    <a:pt x="296418" y="147955"/>
                  </a:cubicBezTo>
                  <a:cubicBezTo>
                    <a:pt x="276479" y="147955"/>
                    <a:pt x="257048" y="151892"/>
                    <a:pt x="238760" y="159639"/>
                  </a:cubicBezTo>
                  <a:cubicBezTo>
                    <a:pt x="221107" y="167132"/>
                    <a:pt x="205359" y="177800"/>
                    <a:pt x="191643" y="191262"/>
                  </a:cubicBezTo>
                  <a:cubicBezTo>
                    <a:pt x="177927" y="204724"/>
                    <a:pt x="167386" y="220599"/>
                    <a:pt x="159893" y="238252"/>
                  </a:cubicBezTo>
                  <a:cubicBezTo>
                    <a:pt x="152146" y="256540"/>
                    <a:pt x="148209" y="275844"/>
                    <a:pt x="148209" y="295910"/>
                  </a:cubicBezTo>
                  <a:cubicBezTo>
                    <a:pt x="148209" y="315976"/>
                    <a:pt x="152146" y="335280"/>
                    <a:pt x="159893" y="353568"/>
                  </a:cubicBezTo>
                  <a:cubicBezTo>
                    <a:pt x="167386" y="371221"/>
                    <a:pt x="178054" y="386969"/>
                    <a:pt x="191643" y="400558"/>
                  </a:cubicBezTo>
                  <a:cubicBezTo>
                    <a:pt x="205232" y="414147"/>
                    <a:pt x="221107" y="424815"/>
                    <a:pt x="238760" y="432181"/>
                  </a:cubicBezTo>
                  <a:cubicBezTo>
                    <a:pt x="257048" y="439928"/>
                    <a:pt x="276479" y="443865"/>
                    <a:pt x="296418" y="443865"/>
                  </a:cubicBezTo>
                  <a:cubicBezTo>
                    <a:pt x="316357" y="443865"/>
                    <a:pt x="335788" y="439928"/>
                    <a:pt x="354076" y="432181"/>
                  </a:cubicBezTo>
                  <a:cubicBezTo>
                    <a:pt x="371729" y="424688"/>
                    <a:pt x="387477" y="414020"/>
                    <a:pt x="401193" y="400558"/>
                  </a:cubicBezTo>
                  <a:cubicBezTo>
                    <a:pt x="414909" y="387096"/>
                    <a:pt x="425450" y="371221"/>
                    <a:pt x="432943" y="353568"/>
                  </a:cubicBezTo>
                  <a:cubicBezTo>
                    <a:pt x="440690" y="335280"/>
                    <a:pt x="444627" y="315976"/>
                    <a:pt x="444627" y="295910"/>
                  </a:cubicBezTo>
                  <a:cubicBezTo>
                    <a:pt x="444627" y="275844"/>
                    <a:pt x="440690" y="256540"/>
                    <a:pt x="432943" y="238252"/>
                  </a:cubicBezTo>
                  <a:close/>
                  <a:moveTo>
                    <a:pt x="296418" y="376428"/>
                  </a:moveTo>
                  <a:cubicBezTo>
                    <a:pt x="251968" y="376428"/>
                    <a:pt x="215773" y="340233"/>
                    <a:pt x="215773" y="295910"/>
                  </a:cubicBezTo>
                  <a:cubicBezTo>
                    <a:pt x="215773" y="251587"/>
                    <a:pt x="251968" y="215392"/>
                    <a:pt x="296418" y="215392"/>
                  </a:cubicBezTo>
                  <a:cubicBezTo>
                    <a:pt x="340868" y="215392"/>
                    <a:pt x="377063" y="251587"/>
                    <a:pt x="377063" y="295910"/>
                  </a:cubicBezTo>
                  <a:cubicBezTo>
                    <a:pt x="377063" y="340233"/>
                    <a:pt x="340868" y="376428"/>
                    <a:pt x="296418" y="3764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11709" y="211455"/>
              <a:ext cx="296418" cy="295910"/>
            </a:xfrm>
            <a:custGeom>
              <a:avLst/>
              <a:gdLst/>
              <a:ahLst/>
              <a:cxnLst/>
              <a:rect r="r" b="b" t="t" l="l"/>
              <a:pathLst>
                <a:path h="295910" w="296418">
                  <a:moveTo>
                    <a:pt x="284734" y="90297"/>
                  </a:moveTo>
                  <a:cubicBezTo>
                    <a:pt x="277241" y="72644"/>
                    <a:pt x="266573" y="56896"/>
                    <a:pt x="252984" y="43307"/>
                  </a:cubicBezTo>
                  <a:cubicBezTo>
                    <a:pt x="239395" y="29718"/>
                    <a:pt x="223520" y="19050"/>
                    <a:pt x="205867" y="11684"/>
                  </a:cubicBezTo>
                  <a:cubicBezTo>
                    <a:pt x="187579" y="3937"/>
                    <a:pt x="168148" y="0"/>
                    <a:pt x="148209" y="0"/>
                  </a:cubicBezTo>
                  <a:cubicBezTo>
                    <a:pt x="128270" y="0"/>
                    <a:pt x="108839" y="3937"/>
                    <a:pt x="90551" y="11684"/>
                  </a:cubicBezTo>
                  <a:cubicBezTo>
                    <a:pt x="72898" y="19177"/>
                    <a:pt x="57150" y="29845"/>
                    <a:pt x="43434" y="43307"/>
                  </a:cubicBezTo>
                  <a:cubicBezTo>
                    <a:pt x="29718" y="56769"/>
                    <a:pt x="19177" y="72644"/>
                    <a:pt x="11684" y="90297"/>
                  </a:cubicBezTo>
                  <a:cubicBezTo>
                    <a:pt x="3937" y="108585"/>
                    <a:pt x="0" y="127889"/>
                    <a:pt x="0" y="147955"/>
                  </a:cubicBezTo>
                  <a:cubicBezTo>
                    <a:pt x="0" y="168021"/>
                    <a:pt x="3937" y="187325"/>
                    <a:pt x="11684" y="205613"/>
                  </a:cubicBezTo>
                  <a:cubicBezTo>
                    <a:pt x="19177" y="223266"/>
                    <a:pt x="29845" y="239014"/>
                    <a:pt x="43434" y="252603"/>
                  </a:cubicBezTo>
                  <a:cubicBezTo>
                    <a:pt x="57023" y="266192"/>
                    <a:pt x="72898" y="276860"/>
                    <a:pt x="90551" y="284226"/>
                  </a:cubicBezTo>
                  <a:cubicBezTo>
                    <a:pt x="108839" y="291973"/>
                    <a:pt x="128270" y="295910"/>
                    <a:pt x="148209" y="295910"/>
                  </a:cubicBezTo>
                  <a:cubicBezTo>
                    <a:pt x="168148" y="295910"/>
                    <a:pt x="187579" y="291973"/>
                    <a:pt x="205867" y="284226"/>
                  </a:cubicBezTo>
                  <a:cubicBezTo>
                    <a:pt x="223520" y="276733"/>
                    <a:pt x="239268" y="266065"/>
                    <a:pt x="252984" y="252603"/>
                  </a:cubicBezTo>
                  <a:cubicBezTo>
                    <a:pt x="266700" y="239141"/>
                    <a:pt x="277241" y="223266"/>
                    <a:pt x="284734" y="205613"/>
                  </a:cubicBezTo>
                  <a:cubicBezTo>
                    <a:pt x="292481" y="187325"/>
                    <a:pt x="296418" y="168021"/>
                    <a:pt x="296418" y="147955"/>
                  </a:cubicBezTo>
                  <a:cubicBezTo>
                    <a:pt x="296418" y="127889"/>
                    <a:pt x="292481" y="108585"/>
                    <a:pt x="284734" y="90297"/>
                  </a:cubicBezTo>
                  <a:close/>
                  <a:moveTo>
                    <a:pt x="148209" y="228473"/>
                  </a:moveTo>
                  <a:cubicBezTo>
                    <a:pt x="103759" y="228473"/>
                    <a:pt x="67564" y="192278"/>
                    <a:pt x="67564" y="147955"/>
                  </a:cubicBezTo>
                  <a:cubicBezTo>
                    <a:pt x="67564" y="103632"/>
                    <a:pt x="103759" y="67437"/>
                    <a:pt x="148209" y="67437"/>
                  </a:cubicBezTo>
                  <a:cubicBezTo>
                    <a:pt x="192659" y="67437"/>
                    <a:pt x="228854" y="103632"/>
                    <a:pt x="228854" y="147955"/>
                  </a:cubicBezTo>
                  <a:cubicBezTo>
                    <a:pt x="228854" y="192278"/>
                    <a:pt x="192659" y="228473"/>
                    <a:pt x="148209" y="2284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11709" y="211455"/>
              <a:ext cx="296418" cy="295910"/>
            </a:xfrm>
            <a:custGeom>
              <a:avLst/>
              <a:gdLst/>
              <a:ahLst/>
              <a:cxnLst/>
              <a:rect r="r" b="b" t="t" l="l"/>
              <a:pathLst>
                <a:path h="295910" w="296418">
                  <a:moveTo>
                    <a:pt x="284734" y="90297"/>
                  </a:moveTo>
                  <a:cubicBezTo>
                    <a:pt x="277241" y="72644"/>
                    <a:pt x="266573" y="56896"/>
                    <a:pt x="252984" y="43307"/>
                  </a:cubicBezTo>
                  <a:cubicBezTo>
                    <a:pt x="239395" y="29718"/>
                    <a:pt x="223520" y="19050"/>
                    <a:pt x="205867" y="11684"/>
                  </a:cubicBezTo>
                  <a:cubicBezTo>
                    <a:pt x="187579" y="3937"/>
                    <a:pt x="168148" y="0"/>
                    <a:pt x="148209" y="0"/>
                  </a:cubicBezTo>
                  <a:cubicBezTo>
                    <a:pt x="128270" y="0"/>
                    <a:pt x="108839" y="3937"/>
                    <a:pt x="90551" y="11684"/>
                  </a:cubicBezTo>
                  <a:cubicBezTo>
                    <a:pt x="72898" y="19177"/>
                    <a:pt x="57150" y="29845"/>
                    <a:pt x="43434" y="43307"/>
                  </a:cubicBezTo>
                  <a:cubicBezTo>
                    <a:pt x="29718" y="56769"/>
                    <a:pt x="19177" y="72644"/>
                    <a:pt x="11684" y="90297"/>
                  </a:cubicBezTo>
                  <a:cubicBezTo>
                    <a:pt x="3937" y="108585"/>
                    <a:pt x="0" y="127889"/>
                    <a:pt x="0" y="147955"/>
                  </a:cubicBezTo>
                  <a:cubicBezTo>
                    <a:pt x="0" y="168021"/>
                    <a:pt x="3937" y="187325"/>
                    <a:pt x="11684" y="205613"/>
                  </a:cubicBezTo>
                  <a:cubicBezTo>
                    <a:pt x="19177" y="223266"/>
                    <a:pt x="29845" y="239014"/>
                    <a:pt x="43434" y="252603"/>
                  </a:cubicBezTo>
                  <a:cubicBezTo>
                    <a:pt x="57023" y="266192"/>
                    <a:pt x="72898" y="276860"/>
                    <a:pt x="90551" y="284226"/>
                  </a:cubicBezTo>
                  <a:cubicBezTo>
                    <a:pt x="108839" y="291973"/>
                    <a:pt x="128270" y="295910"/>
                    <a:pt x="148209" y="295910"/>
                  </a:cubicBezTo>
                  <a:cubicBezTo>
                    <a:pt x="168148" y="295910"/>
                    <a:pt x="187579" y="291973"/>
                    <a:pt x="205867" y="284226"/>
                  </a:cubicBezTo>
                  <a:cubicBezTo>
                    <a:pt x="223520" y="276733"/>
                    <a:pt x="239268" y="266065"/>
                    <a:pt x="252984" y="252603"/>
                  </a:cubicBezTo>
                  <a:cubicBezTo>
                    <a:pt x="266700" y="239141"/>
                    <a:pt x="277241" y="223266"/>
                    <a:pt x="284734" y="205613"/>
                  </a:cubicBezTo>
                  <a:cubicBezTo>
                    <a:pt x="292481" y="187325"/>
                    <a:pt x="296418" y="168021"/>
                    <a:pt x="296418" y="147955"/>
                  </a:cubicBezTo>
                  <a:cubicBezTo>
                    <a:pt x="296418" y="127889"/>
                    <a:pt x="292481" y="108585"/>
                    <a:pt x="284734" y="90297"/>
                  </a:cubicBezTo>
                  <a:close/>
                  <a:moveTo>
                    <a:pt x="148209" y="228473"/>
                  </a:moveTo>
                  <a:cubicBezTo>
                    <a:pt x="103759" y="228473"/>
                    <a:pt x="67564" y="192278"/>
                    <a:pt x="67564" y="147955"/>
                  </a:cubicBezTo>
                  <a:cubicBezTo>
                    <a:pt x="67564" y="103632"/>
                    <a:pt x="103759" y="67437"/>
                    <a:pt x="148209" y="67437"/>
                  </a:cubicBezTo>
                  <a:cubicBezTo>
                    <a:pt x="192659" y="67437"/>
                    <a:pt x="228854" y="103632"/>
                    <a:pt x="228854" y="147955"/>
                  </a:cubicBezTo>
                  <a:cubicBezTo>
                    <a:pt x="228854" y="192278"/>
                    <a:pt x="192659" y="228473"/>
                    <a:pt x="148209" y="2284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6168781" y="2552119"/>
            <a:ext cx="519903" cy="634203"/>
            <a:chOff x="0" y="0"/>
            <a:chExt cx="519900" cy="63421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98171" y="63500"/>
              <a:ext cx="323596" cy="380365"/>
            </a:xfrm>
            <a:custGeom>
              <a:avLst/>
              <a:gdLst/>
              <a:ahLst/>
              <a:cxnLst/>
              <a:rect r="r" b="b" t="t" l="l"/>
              <a:pathLst>
                <a:path h="380365" w="323596">
                  <a:moveTo>
                    <a:pt x="265811" y="380365"/>
                  </a:moveTo>
                  <a:lnTo>
                    <a:pt x="57785" y="380365"/>
                  </a:lnTo>
                  <a:cubicBezTo>
                    <a:pt x="25908" y="380365"/>
                    <a:pt x="0" y="354457"/>
                    <a:pt x="0" y="322707"/>
                  </a:cubicBezTo>
                  <a:lnTo>
                    <a:pt x="0" y="57658"/>
                  </a:lnTo>
                  <a:cubicBezTo>
                    <a:pt x="0" y="25908"/>
                    <a:pt x="25908" y="0"/>
                    <a:pt x="57785" y="0"/>
                  </a:cubicBezTo>
                  <a:lnTo>
                    <a:pt x="265811" y="0"/>
                  </a:lnTo>
                  <a:cubicBezTo>
                    <a:pt x="297688" y="0"/>
                    <a:pt x="323596" y="25908"/>
                    <a:pt x="323596" y="57658"/>
                  </a:cubicBezTo>
                  <a:lnTo>
                    <a:pt x="323596" y="322707"/>
                  </a:lnTo>
                  <a:cubicBezTo>
                    <a:pt x="323596" y="354457"/>
                    <a:pt x="297688" y="380365"/>
                    <a:pt x="265811" y="380365"/>
                  </a:cubicBezTo>
                  <a:close/>
                  <a:moveTo>
                    <a:pt x="57785" y="23114"/>
                  </a:moveTo>
                  <a:cubicBezTo>
                    <a:pt x="38608" y="23114"/>
                    <a:pt x="23114" y="38608"/>
                    <a:pt x="23114" y="57658"/>
                  </a:cubicBezTo>
                  <a:lnTo>
                    <a:pt x="23114" y="322707"/>
                  </a:lnTo>
                  <a:cubicBezTo>
                    <a:pt x="23114" y="341757"/>
                    <a:pt x="38608" y="357251"/>
                    <a:pt x="57785" y="357251"/>
                  </a:cubicBezTo>
                  <a:lnTo>
                    <a:pt x="265811" y="357251"/>
                  </a:lnTo>
                  <a:cubicBezTo>
                    <a:pt x="284988" y="357251"/>
                    <a:pt x="300482" y="341757"/>
                    <a:pt x="300482" y="322707"/>
                  </a:cubicBezTo>
                  <a:lnTo>
                    <a:pt x="300482" y="57658"/>
                  </a:lnTo>
                  <a:cubicBezTo>
                    <a:pt x="300482" y="38608"/>
                    <a:pt x="284988" y="23114"/>
                    <a:pt x="265811" y="23114"/>
                  </a:cubicBezTo>
                  <a:lnTo>
                    <a:pt x="57785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67513" y="340106"/>
              <a:ext cx="46228" cy="23114"/>
            </a:xfrm>
            <a:custGeom>
              <a:avLst/>
              <a:gdLst/>
              <a:ahLst/>
              <a:cxnLst/>
              <a:rect r="r" b="b" t="t" l="l"/>
              <a:pathLst>
                <a:path h="23114" w="46228">
                  <a:moveTo>
                    <a:pt x="34671" y="23114"/>
                  </a:moveTo>
                  <a:lnTo>
                    <a:pt x="11557" y="23114"/>
                  </a:lnTo>
                  <a:cubicBezTo>
                    <a:pt x="5207" y="23114"/>
                    <a:pt x="0" y="17907"/>
                    <a:pt x="0" y="11557"/>
                  </a:cubicBezTo>
                  <a:lnTo>
                    <a:pt x="5207" y="0"/>
                  </a:lnTo>
                  <a:lnTo>
                    <a:pt x="34671" y="0"/>
                  </a:lnTo>
                  <a:cubicBezTo>
                    <a:pt x="41021" y="0"/>
                    <a:pt x="46228" y="5207"/>
                    <a:pt x="46228" y="11557"/>
                  </a:cubicBezTo>
                  <a:lnTo>
                    <a:pt x="41021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306197" y="340106"/>
              <a:ext cx="46228" cy="23114"/>
            </a:xfrm>
            <a:custGeom>
              <a:avLst/>
              <a:gdLst/>
              <a:ahLst/>
              <a:cxnLst/>
              <a:rect r="r" b="b" t="t" l="l"/>
              <a:pathLst>
                <a:path h="23114" w="46228">
                  <a:moveTo>
                    <a:pt x="34671" y="23114"/>
                  </a:moveTo>
                  <a:lnTo>
                    <a:pt x="11557" y="23114"/>
                  </a:lnTo>
                  <a:cubicBezTo>
                    <a:pt x="5207" y="23114"/>
                    <a:pt x="0" y="17907"/>
                    <a:pt x="0" y="11557"/>
                  </a:cubicBezTo>
                  <a:lnTo>
                    <a:pt x="5207" y="0"/>
                  </a:lnTo>
                  <a:lnTo>
                    <a:pt x="34671" y="0"/>
                  </a:lnTo>
                  <a:cubicBezTo>
                    <a:pt x="41021" y="0"/>
                    <a:pt x="46228" y="5207"/>
                    <a:pt x="46228" y="11557"/>
                  </a:cubicBezTo>
                  <a:lnTo>
                    <a:pt x="41021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44399" y="121158"/>
              <a:ext cx="231140" cy="161417"/>
            </a:xfrm>
            <a:custGeom>
              <a:avLst/>
              <a:gdLst/>
              <a:ahLst/>
              <a:cxnLst/>
              <a:rect r="r" b="b" t="t" l="l"/>
              <a:pathLst>
                <a:path h="161417" w="231140">
                  <a:moveTo>
                    <a:pt x="196469" y="161417"/>
                  </a:moveTo>
                  <a:lnTo>
                    <a:pt x="34671" y="161417"/>
                  </a:lnTo>
                  <a:cubicBezTo>
                    <a:pt x="15494" y="161417"/>
                    <a:pt x="0" y="145923"/>
                    <a:pt x="0" y="126873"/>
                  </a:cubicBezTo>
                  <a:lnTo>
                    <a:pt x="0" y="34544"/>
                  </a:lnTo>
                  <a:cubicBezTo>
                    <a:pt x="0" y="15494"/>
                    <a:pt x="15494" y="0"/>
                    <a:pt x="34671" y="0"/>
                  </a:cubicBezTo>
                  <a:lnTo>
                    <a:pt x="196469" y="0"/>
                  </a:lnTo>
                  <a:cubicBezTo>
                    <a:pt x="215646" y="0"/>
                    <a:pt x="231140" y="15494"/>
                    <a:pt x="231140" y="34544"/>
                  </a:cubicBezTo>
                  <a:lnTo>
                    <a:pt x="231140" y="126746"/>
                  </a:lnTo>
                  <a:cubicBezTo>
                    <a:pt x="231140" y="145796"/>
                    <a:pt x="215646" y="161290"/>
                    <a:pt x="196469" y="161290"/>
                  </a:cubicBezTo>
                  <a:close/>
                  <a:moveTo>
                    <a:pt x="34671" y="22987"/>
                  </a:moveTo>
                  <a:lnTo>
                    <a:pt x="23114" y="28194"/>
                  </a:lnTo>
                  <a:lnTo>
                    <a:pt x="23114" y="126746"/>
                  </a:lnTo>
                  <a:cubicBezTo>
                    <a:pt x="23114" y="133096"/>
                    <a:pt x="28321" y="138303"/>
                    <a:pt x="34671" y="138303"/>
                  </a:cubicBezTo>
                  <a:lnTo>
                    <a:pt x="196469" y="138303"/>
                  </a:lnTo>
                  <a:cubicBezTo>
                    <a:pt x="202819" y="138303"/>
                    <a:pt x="208026" y="133096"/>
                    <a:pt x="208026" y="126746"/>
                  </a:cubicBezTo>
                  <a:lnTo>
                    <a:pt x="208026" y="34544"/>
                  </a:lnTo>
                  <a:cubicBezTo>
                    <a:pt x="208026" y="28194"/>
                    <a:pt x="202819" y="22987"/>
                    <a:pt x="196469" y="22987"/>
                  </a:cubicBezTo>
                  <a:lnTo>
                    <a:pt x="34671" y="229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63500" y="420878"/>
              <a:ext cx="128651" cy="149987"/>
            </a:xfrm>
            <a:custGeom>
              <a:avLst/>
              <a:gdLst/>
              <a:ahLst/>
              <a:cxnLst/>
              <a:rect r="r" b="b" t="t" l="l"/>
              <a:pathLst>
                <a:path h="149987" w="128651">
                  <a:moveTo>
                    <a:pt x="115570" y="0"/>
                  </a:moveTo>
                  <a:cubicBezTo>
                    <a:pt x="112268" y="0"/>
                    <a:pt x="108966" y="1397"/>
                    <a:pt x="106680" y="4191"/>
                  </a:cubicBezTo>
                  <a:lnTo>
                    <a:pt x="0" y="134239"/>
                  </a:lnTo>
                  <a:lnTo>
                    <a:pt x="0" y="138430"/>
                  </a:lnTo>
                  <a:lnTo>
                    <a:pt x="6350" y="149098"/>
                  </a:lnTo>
                  <a:lnTo>
                    <a:pt x="11557" y="149987"/>
                  </a:lnTo>
                  <a:cubicBezTo>
                    <a:pt x="14859" y="149987"/>
                    <a:pt x="18161" y="148590"/>
                    <a:pt x="20574" y="145796"/>
                  </a:cubicBezTo>
                  <a:lnTo>
                    <a:pt x="128651" y="14097"/>
                  </a:lnTo>
                  <a:lnTo>
                    <a:pt x="122936" y="2794"/>
                  </a:lnTo>
                  <a:cubicBezTo>
                    <a:pt x="120777" y="1016"/>
                    <a:pt x="118237" y="127"/>
                    <a:pt x="115570" y="1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327787" y="420116"/>
              <a:ext cx="128397" cy="150495"/>
            </a:xfrm>
            <a:custGeom>
              <a:avLst/>
              <a:gdLst/>
              <a:ahLst/>
              <a:cxnLst/>
              <a:rect r="r" b="b" t="t" l="l"/>
              <a:pathLst>
                <a:path h="150495" w="128397">
                  <a:moveTo>
                    <a:pt x="17907" y="0"/>
                  </a:moveTo>
                  <a:lnTo>
                    <a:pt x="5715" y="3302"/>
                  </a:lnTo>
                  <a:cubicBezTo>
                    <a:pt x="762" y="7366"/>
                    <a:pt x="0" y="14605"/>
                    <a:pt x="4064" y="19558"/>
                  </a:cubicBezTo>
                  <a:lnTo>
                    <a:pt x="110363" y="149098"/>
                  </a:lnTo>
                  <a:lnTo>
                    <a:pt x="116967" y="150495"/>
                  </a:lnTo>
                  <a:lnTo>
                    <a:pt x="119507" y="150495"/>
                  </a:lnTo>
                  <a:lnTo>
                    <a:pt x="124206" y="147955"/>
                  </a:lnTo>
                  <a:cubicBezTo>
                    <a:pt x="126873" y="145796"/>
                    <a:pt x="128397" y="142494"/>
                    <a:pt x="128397" y="139319"/>
                  </a:cubicBezTo>
                  <a:lnTo>
                    <a:pt x="128397" y="138811"/>
                  </a:lnTo>
                  <a:lnTo>
                    <a:pt x="128397" y="138811"/>
                  </a:lnTo>
                  <a:cubicBezTo>
                    <a:pt x="128397" y="136398"/>
                    <a:pt x="127508" y="133858"/>
                    <a:pt x="125730" y="131826"/>
                  </a:cubicBezTo>
                  <a:lnTo>
                    <a:pt x="1790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32842" y="466852"/>
              <a:ext cx="254254" cy="23114"/>
            </a:xfrm>
            <a:custGeom>
              <a:avLst/>
              <a:gdLst/>
              <a:ahLst/>
              <a:cxnLst/>
              <a:rect r="r" b="b" t="t" l="l"/>
              <a:pathLst>
                <a:path h="23114" w="254254">
                  <a:moveTo>
                    <a:pt x="242697" y="23114"/>
                  </a:moveTo>
                  <a:lnTo>
                    <a:pt x="11557" y="23114"/>
                  </a:lnTo>
                  <a:cubicBezTo>
                    <a:pt x="5207" y="23114"/>
                    <a:pt x="0" y="17907"/>
                    <a:pt x="0" y="11557"/>
                  </a:cubicBezTo>
                  <a:lnTo>
                    <a:pt x="5207" y="0"/>
                  </a:lnTo>
                  <a:lnTo>
                    <a:pt x="242697" y="0"/>
                  </a:lnTo>
                  <a:cubicBezTo>
                    <a:pt x="249047" y="0"/>
                    <a:pt x="254254" y="5207"/>
                    <a:pt x="254254" y="11557"/>
                  </a:cubicBezTo>
                  <a:lnTo>
                    <a:pt x="249047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86614" y="524510"/>
              <a:ext cx="346710" cy="23114"/>
            </a:xfrm>
            <a:custGeom>
              <a:avLst/>
              <a:gdLst/>
              <a:ahLst/>
              <a:cxnLst/>
              <a:rect r="r" b="b" t="t" l="l"/>
              <a:pathLst>
                <a:path h="23114" w="346710">
                  <a:moveTo>
                    <a:pt x="335153" y="23114"/>
                  </a:moveTo>
                  <a:lnTo>
                    <a:pt x="11557" y="23114"/>
                  </a:lnTo>
                  <a:cubicBezTo>
                    <a:pt x="5207" y="23114"/>
                    <a:pt x="0" y="17907"/>
                    <a:pt x="0" y="11557"/>
                  </a:cubicBezTo>
                  <a:lnTo>
                    <a:pt x="5207" y="0"/>
                  </a:lnTo>
                  <a:lnTo>
                    <a:pt x="335153" y="0"/>
                  </a:lnTo>
                  <a:cubicBezTo>
                    <a:pt x="341503" y="0"/>
                    <a:pt x="346710" y="5207"/>
                    <a:pt x="346710" y="11557"/>
                  </a:cubicBezTo>
                  <a:lnTo>
                    <a:pt x="341503" y="231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2798778" y="3973220"/>
            <a:ext cx="4736297" cy="6519367"/>
          </a:xfrm>
          <a:custGeom>
            <a:avLst/>
            <a:gdLst/>
            <a:ahLst/>
            <a:cxnLst/>
            <a:rect r="r" b="b" t="t" l="l"/>
            <a:pathLst>
              <a:path h="6519367" w="4736297">
                <a:moveTo>
                  <a:pt x="0" y="0"/>
                </a:moveTo>
                <a:lnTo>
                  <a:pt x="4736297" y="0"/>
                </a:lnTo>
                <a:lnTo>
                  <a:pt x="4736297" y="6519368"/>
                </a:lnTo>
                <a:lnTo>
                  <a:pt x="0" y="651936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>
            <a:grpSpLocks noChangeAspect="true"/>
          </p:cNvGrpSpPr>
          <p:nvPr/>
        </p:nvGrpSpPr>
        <p:grpSpPr>
          <a:xfrm rot="0">
            <a:off x="13563181" y="7558697"/>
            <a:ext cx="2745553" cy="411499"/>
            <a:chOff x="0" y="0"/>
            <a:chExt cx="2745550" cy="41150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63119" y="88900"/>
              <a:ext cx="159258" cy="230632"/>
            </a:xfrm>
            <a:custGeom>
              <a:avLst/>
              <a:gdLst/>
              <a:ahLst/>
              <a:cxnLst/>
              <a:rect r="r" b="b" t="t" l="l"/>
              <a:pathLst>
                <a:path h="230632" w="159258">
                  <a:moveTo>
                    <a:pt x="159258" y="230632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243" y="71120"/>
                  </a:lnTo>
                  <a:cubicBezTo>
                    <a:pt x="39116" y="48006"/>
                    <a:pt x="54229" y="33401"/>
                    <a:pt x="77597" y="33401"/>
                  </a:cubicBezTo>
                  <a:cubicBezTo>
                    <a:pt x="99949" y="33401"/>
                    <a:pt x="116713" y="46736"/>
                    <a:pt x="116840" y="68072"/>
                  </a:cubicBezTo>
                  <a:cubicBezTo>
                    <a:pt x="116713" y="87122"/>
                    <a:pt x="104775" y="100584"/>
                    <a:pt x="81788" y="123571"/>
                  </a:cubicBezTo>
                  <a:lnTo>
                    <a:pt x="1397" y="201041"/>
                  </a:lnTo>
                  <a:lnTo>
                    <a:pt x="1524" y="23063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254635" y="88900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462280" y="88900"/>
              <a:ext cx="159258" cy="230632"/>
            </a:xfrm>
            <a:custGeom>
              <a:avLst/>
              <a:gdLst/>
              <a:ahLst/>
              <a:cxnLst/>
              <a:rect r="r" b="b" t="t" l="l"/>
              <a:pathLst>
                <a:path h="230632" w="159258">
                  <a:moveTo>
                    <a:pt x="159258" y="230632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116" y="71120"/>
                  </a:lnTo>
                  <a:cubicBezTo>
                    <a:pt x="38989" y="48006"/>
                    <a:pt x="54102" y="33401"/>
                    <a:pt x="77470" y="33401"/>
                  </a:cubicBezTo>
                  <a:cubicBezTo>
                    <a:pt x="99822" y="33401"/>
                    <a:pt x="116586" y="46736"/>
                    <a:pt x="116713" y="68072"/>
                  </a:cubicBezTo>
                  <a:cubicBezTo>
                    <a:pt x="116586" y="87122"/>
                    <a:pt x="104648" y="100584"/>
                    <a:pt x="81661" y="123571"/>
                  </a:cubicBezTo>
                  <a:lnTo>
                    <a:pt x="1270" y="201041"/>
                  </a:lnTo>
                  <a:lnTo>
                    <a:pt x="1397" y="23063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656082" y="88900"/>
              <a:ext cx="159258" cy="230632"/>
            </a:xfrm>
            <a:custGeom>
              <a:avLst/>
              <a:gdLst/>
              <a:ahLst/>
              <a:cxnLst/>
              <a:rect r="r" b="b" t="t" l="l"/>
              <a:pathLst>
                <a:path h="230632" w="159258">
                  <a:moveTo>
                    <a:pt x="159258" y="230632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116" y="71120"/>
                  </a:lnTo>
                  <a:cubicBezTo>
                    <a:pt x="38989" y="48006"/>
                    <a:pt x="54102" y="33401"/>
                    <a:pt x="77470" y="33401"/>
                  </a:cubicBezTo>
                  <a:cubicBezTo>
                    <a:pt x="99822" y="33401"/>
                    <a:pt x="116586" y="46736"/>
                    <a:pt x="116713" y="68072"/>
                  </a:cubicBezTo>
                  <a:cubicBezTo>
                    <a:pt x="116586" y="87122"/>
                    <a:pt x="104648" y="100584"/>
                    <a:pt x="81661" y="123571"/>
                  </a:cubicBezTo>
                  <a:lnTo>
                    <a:pt x="1397" y="200914"/>
                  </a:lnTo>
                  <a:lnTo>
                    <a:pt x="1524" y="23050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847471" y="88900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052449" y="89027"/>
              <a:ext cx="172847" cy="233680"/>
            </a:xfrm>
            <a:custGeom>
              <a:avLst/>
              <a:gdLst/>
              <a:ahLst/>
              <a:cxnLst/>
              <a:rect r="r" b="b" t="t" l="l"/>
              <a:pathLst>
                <a:path h="233680" w="172847">
                  <a:moveTo>
                    <a:pt x="86487" y="233680"/>
                  </a:moveTo>
                  <a:cubicBezTo>
                    <a:pt x="136779" y="233680"/>
                    <a:pt x="172720" y="206756"/>
                    <a:pt x="172847" y="169545"/>
                  </a:cubicBezTo>
                  <a:cubicBezTo>
                    <a:pt x="172720" y="140843"/>
                    <a:pt x="151130" y="117094"/>
                    <a:pt x="123952" y="112903"/>
                  </a:cubicBezTo>
                  <a:lnTo>
                    <a:pt x="123952" y="111506"/>
                  </a:lnTo>
                  <a:cubicBezTo>
                    <a:pt x="147320" y="106553"/>
                    <a:pt x="164084" y="85852"/>
                    <a:pt x="164211" y="60960"/>
                  </a:cubicBezTo>
                  <a:cubicBezTo>
                    <a:pt x="164084" y="25781"/>
                    <a:pt x="131191" y="0"/>
                    <a:pt x="86487" y="0"/>
                  </a:cubicBezTo>
                  <a:cubicBezTo>
                    <a:pt x="41783" y="0"/>
                    <a:pt x="8763" y="25781"/>
                    <a:pt x="8763" y="60960"/>
                  </a:cubicBezTo>
                  <a:cubicBezTo>
                    <a:pt x="8763" y="85852"/>
                    <a:pt x="25019" y="106426"/>
                    <a:pt x="48895" y="111506"/>
                  </a:cubicBezTo>
                  <a:lnTo>
                    <a:pt x="48895" y="112903"/>
                  </a:lnTo>
                  <a:cubicBezTo>
                    <a:pt x="21590" y="117094"/>
                    <a:pt x="0" y="140716"/>
                    <a:pt x="254" y="169545"/>
                  </a:cubicBezTo>
                  <a:cubicBezTo>
                    <a:pt x="0" y="206629"/>
                    <a:pt x="35941" y="233680"/>
                    <a:pt x="86487" y="233680"/>
                  </a:cubicBezTo>
                  <a:close/>
                  <a:moveTo>
                    <a:pt x="86487" y="98298"/>
                  </a:moveTo>
                  <a:cubicBezTo>
                    <a:pt x="64389" y="98298"/>
                    <a:pt x="48768" y="84582"/>
                    <a:pt x="48768" y="64897"/>
                  </a:cubicBezTo>
                  <a:cubicBezTo>
                    <a:pt x="48768" y="45466"/>
                    <a:pt x="63881" y="32004"/>
                    <a:pt x="86487" y="32004"/>
                  </a:cubicBezTo>
                  <a:cubicBezTo>
                    <a:pt x="108839" y="32004"/>
                    <a:pt x="124206" y="45466"/>
                    <a:pt x="124206" y="64897"/>
                  </a:cubicBezTo>
                  <a:cubicBezTo>
                    <a:pt x="124206" y="84709"/>
                    <a:pt x="108331" y="98298"/>
                    <a:pt x="86487" y="98298"/>
                  </a:cubicBezTo>
                  <a:close/>
                  <a:moveTo>
                    <a:pt x="86487" y="202184"/>
                  </a:moveTo>
                  <a:cubicBezTo>
                    <a:pt x="59563" y="202184"/>
                    <a:pt x="42037" y="187579"/>
                    <a:pt x="42418" y="166751"/>
                  </a:cubicBezTo>
                  <a:cubicBezTo>
                    <a:pt x="42037" y="145034"/>
                    <a:pt x="60833" y="129286"/>
                    <a:pt x="86487" y="129286"/>
                  </a:cubicBezTo>
                  <a:cubicBezTo>
                    <a:pt x="112141" y="129286"/>
                    <a:pt x="130683" y="145161"/>
                    <a:pt x="130683" y="166751"/>
                  </a:cubicBezTo>
                  <a:cubicBezTo>
                    <a:pt x="130683" y="187579"/>
                    <a:pt x="113411" y="202184"/>
                    <a:pt x="86487" y="20218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255649" y="88900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461389" y="92202"/>
              <a:ext cx="95631" cy="227330"/>
            </a:xfrm>
            <a:custGeom>
              <a:avLst/>
              <a:gdLst/>
              <a:ahLst/>
              <a:cxnLst/>
              <a:rect r="r" b="b" t="t" l="l"/>
              <a:pathLst>
                <a:path h="227330" w="95631">
                  <a:moveTo>
                    <a:pt x="56388" y="0"/>
                  </a:moveTo>
                  <a:lnTo>
                    <a:pt x="0" y="36449"/>
                  </a:lnTo>
                  <a:lnTo>
                    <a:pt x="0" y="73914"/>
                  </a:lnTo>
                  <a:lnTo>
                    <a:pt x="53213" y="39878"/>
                  </a:lnTo>
                  <a:lnTo>
                    <a:pt x="54483" y="39878"/>
                  </a:lnTo>
                  <a:lnTo>
                    <a:pt x="54483" y="227330"/>
                  </a:lnTo>
                  <a:lnTo>
                    <a:pt x="95631" y="227330"/>
                  </a:lnTo>
                  <a:lnTo>
                    <a:pt x="95631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610741" y="89154"/>
              <a:ext cx="169164" cy="233553"/>
            </a:xfrm>
            <a:custGeom>
              <a:avLst/>
              <a:gdLst/>
              <a:ahLst/>
              <a:cxnLst/>
              <a:rect r="r" b="b" t="t" l="l"/>
              <a:pathLst>
                <a:path h="233553" w="169164">
                  <a:moveTo>
                    <a:pt x="84074" y="233553"/>
                  </a:moveTo>
                  <a:cubicBezTo>
                    <a:pt x="133223" y="233553"/>
                    <a:pt x="169164" y="205740"/>
                    <a:pt x="168910" y="167386"/>
                  </a:cubicBezTo>
                  <a:cubicBezTo>
                    <a:pt x="169164" y="138684"/>
                    <a:pt x="150876" y="118237"/>
                    <a:pt x="118745" y="113919"/>
                  </a:cubicBezTo>
                  <a:lnTo>
                    <a:pt x="118745" y="112141"/>
                  </a:lnTo>
                  <a:cubicBezTo>
                    <a:pt x="143764" y="106934"/>
                    <a:pt x="160655" y="88646"/>
                    <a:pt x="160401" y="62992"/>
                  </a:cubicBezTo>
                  <a:cubicBezTo>
                    <a:pt x="160655" y="28194"/>
                    <a:pt x="130810" y="0"/>
                    <a:pt x="84836" y="0"/>
                  </a:cubicBezTo>
                  <a:cubicBezTo>
                    <a:pt x="40132" y="0"/>
                    <a:pt x="5588" y="26162"/>
                    <a:pt x="4699" y="64262"/>
                  </a:cubicBezTo>
                  <a:lnTo>
                    <a:pt x="43942" y="64262"/>
                  </a:lnTo>
                  <a:cubicBezTo>
                    <a:pt x="44704" y="45212"/>
                    <a:pt x="63119" y="33274"/>
                    <a:pt x="84709" y="33274"/>
                  </a:cubicBezTo>
                  <a:cubicBezTo>
                    <a:pt x="106680" y="33274"/>
                    <a:pt x="121158" y="46101"/>
                    <a:pt x="121158" y="65278"/>
                  </a:cubicBezTo>
                  <a:cubicBezTo>
                    <a:pt x="121158" y="85217"/>
                    <a:pt x="104267" y="98552"/>
                    <a:pt x="80010" y="98552"/>
                  </a:cubicBezTo>
                  <a:lnTo>
                    <a:pt x="59817" y="98552"/>
                  </a:lnTo>
                  <a:lnTo>
                    <a:pt x="59817" y="130048"/>
                  </a:lnTo>
                  <a:lnTo>
                    <a:pt x="80010" y="130048"/>
                  </a:lnTo>
                  <a:cubicBezTo>
                    <a:pt x="109601" y="130048"/>
                    <a:pt x="127254" y="144653"/>
                    <a:pt x="127254" y="165227"/>
                  </a:cubicBezTo>
                  <a:cubicBezTo>
                    <a:pt x="127381" y="185293"/>
                    <a:pt x="109220" y="199136"/>
                    <a:pt x="84201" y="199136"/>
                  </a:cubicBezTo>
                  <a:cubicBezTo>
                    <a:pt x="60579" y="199136"/>
                    <a:pt x="42291" y="187198"/>
                    <a:pt x="41275" y="168656"/>
                  </a:cubicBezTo>
                  <a:lnTo>
                    <a:pt x="0" y="168656"/>
                  </a:lnTo>
                  <a:cubicBezTo>
                    <a:pt x="1143" y="207137"/>
                    <a:pt x="35814" y="233553"/>
                    <a:pt x="84328" y="233553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1890903" y="63754"/>
              <a:ext cx="227203" cy="284226"/>
            </a:xfrm>
            <a:custGeom>
              <a:avLst/>
              <a:gdLst/>
              <a:ahLst/>
              <a:cxnLst/>
              <a:rect r="r" b="b" t="t" l="l"/>
              <a:pathLst>
                <a:path h="284226" w="227203">
                  <a:moveTo>
                    <a:pt x="192024" y="0"/>
                  </a:moveTo>
                  <a:lnTo>
                    <a:pt x="192024" y="284226"/>
                  </a:lnTo>
                  <a:lnTo>
                    <a:pt x="227203" y="284226"/>
                  </a:lnTo>
                  <a:lnTo>
                    <a:pt x="227203" y="0"/>
                  </a:lnTo>
                  <a:close/>
                  <a:moveTo>
                    <a:pt x="74295" y="20574"/>
                  </a:moveTo>
                  <a:cubicBezTo>
                    <a:pt x="31242" y="20701"/>
                    <a:pt x="0" y="59563"/>
                    <a:pt x="127" y="120904"/>
                  </a:cubicBezTo>
                  <a:cubicBezTo>
                    <a:pt x="0" y="182626"/>
                    <a:pt x="31242" y="221488"/>
                    <a:pt x="74295" y="221361"/>
                  </a:cubicBezTo>
                  <a:cubicBezTo>
                    <a:pt x="116840" y="221488"/>
                    <a:pt x="148082" y="182626"/>
                    <a:pt x="148082" y="120904"/>
                  </a:cubicBezTo>
                  <a:cubicBezTo>
                    <a:pt x="148082" y="59563"/>
                    <a:pt x="116713" y="20701"/>
                    <a:pt x="74295" y="20574"/>
                  </a:cubicBezTo>
                  <a:close/>
                  <a:moveTo>
                    <a:pt x="74295" y="52070"/>
                  </a:moveTo>
                  <a:cubicBezTo>
                    <a:pt x="98044" y="52070"/>
                    <a:pt x="114427" y="77470"/>
                    <a:pt x="114427" y="120777"/>
                  </a:cubicBezTo>
                  <a:cubicBezTo>
                    <a:pt x="114427" y="164465"/>
                    <a:pt x="98044" y="189738"/>
                    <a:pt x="74295" y="189738"/>
                  </a:cubicBezTo>
                  <a:cubicBezTo>
                    <a:pt x="50038" y="189738"/>
                    <a:pt x="33782" y="164465"/>
                    <a:pt x="33782" y="120777"/>
                  </a:cubicBezTo>
                  <a:cubicBezTo>
                    <a:pt x="33782" y="77470"/>
                    <a:pt x="50165" y="52070"/>
                    <a:pt x="74295" y="5207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2158746" y="63754"/>
              <a:ext cx="237490" cy="283591"/>
            </a:xfrm>
            <a:custGeom>
              <a:avLst/>
              <a:gdLst/>
              <a:ahLst/>
              <a:cxnLst/>
              <a:rect r="r" b="b" t="t" l="l"/>
              <a:pathLst>
                <a:path h="283591" w="237490">
                  <a:moveTo>
                    <a:pt x="202311" y="283591"/>
                  </a:moveTo>
                  <a:lnTo>
                    <a:pt x="237490" y="283591"/>
                  </a:lnTo>
                  <a:lnTo>
                    <a:pt x="237490" y="0"/>
                  </a:lnTo>
                  <a:lnTo>
                    <a:pt x="202311" y="0"/>
                  </a:lnTo>
                  <a:close/>
                  <a:moveTo>
                    <a:pt x="108458" y="56642"/>
                  </a:moveTo>
                  <a:lnTo>
                    <a:pt x="170434" y="56642"/>
                  </a:lnTo>
                  <a:lnTo>
                    <a:pt x="170434" y="27940"/>
                  </a:lnTo>
                  <a:lnTo>
                    <a:pt x="10414" y="27940"/>
                  </a:lnTo>
                  <a:lnTo>
                    <a:pt x="10414" y="56642"/>
                  </a:lnTo>
                  <a:lnTo>
                    <a:pt x="72898" y="56642"/>
                  </a:lnTo>
                  <a:lnTo>
                    <a:pt x="72898" y="80518"/>
                  </a:lnTo>
                  <a:cubicBezTo>
                    <a:pt x="72644" y="128905"/>
                    <a:pt x="44831" y="181737"/>
                    <a:pt x="0" y="202311"/>
                  </a:cubicBezTo>
                  <a:lnTo>
                    <a:pt x="20066" y="229870"/>
                  </a:lnTo>
                  <a:cubicBezTo>
                    <a:pt x="53340" y="214122"/>
                    <a:pt x="78232" y="181356"/>
                    <a:pt x="91186" y="142367"/>
                  </a:cubicBezTo>
                  <a:cubicBezTo>
                    <a:pt x="104140" y="178435"/>
                    <a:pt x="128778" y="208280"/>
                    <a:pt x="162306" y="222758"/>
                  </a:cubicBezTo>
                  <a:lnTo>
                    <a:pt x="181356" y="195199"/>
                  </a:lnTo>
                  <a:cubicBezTo>
                    <a:pt x="135763" y="176149"/>
                    <a:pt x="108458" y="127127"/>
                    <a:pt x="108458" y="8051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2438654" y="63500"/>
              <a:ext cx="243459" cy="278511"/>
            </a:xfrm>
            <a:custGeom>
              <a:avLst/>
              <a:gdLst/>
              <a:ahLst/>
              <a:cxnLst/>
              <a:rect r="r" b="b" t="t" l="l"/>
              <a:pathLst>
                <a:path h="278511" w="243459">
                  <a:moveTo>
                    <a:pt x="98298" y="31877"/>
                  </a:moveTo>
                  <a:lnTo>
                    <a:pt x="98298" y="0"/>
                  </a:lnTo>
                  <a:lnTo>
                    <a:pt x="63500" y="0"/>
                  </a:lnTo>
                  <a:lnTo>
                    <a:pt x="63500" y="31877"/>
                  </a:lnTo>
                  <a:lnTo>
                    <a:pt x="0" y="31877"/>
                  </a:lnTo>
                  <a:lnTo>
                    <a:pt x="0" y="59690"/>
                  </a:lnTo>
                  <a:lnTo>
                    <a:pt x="158496" y="59690"/>
                  </a:lnTo>
                  <a:lnTo>
                    <a:pt x="158496" y="31877"/>
                  </a:lnTo>
                  <a:close/>
                  <a:moveTo>
                    <a:pt x="237236" y="216662"/>
                  </a:moveTo>
                  <a:lnTo>
                    <a:pt x="237236" y="381"/>
                  </a:lnTo>
                  <a:lnTo>
                    <a:pt x="202311" y="381"/>
                  </a:lnTo>
                  <a:lnTo>
                    <a:pt x="202311" y="72644"/>
                  </a:lnTo>
                  <a:lnTo>
                    <a:pt x="160274" y="72644"/>
                  </a:lnTo>
                  <a:lnTo>
                    <a:pt x="160274" y="100965"/>
                  </a:lnTo>
                  <a:lnTo>
                    <a:pt x="202311" y="100965"/>
                  </a:lnTo>
                  <a:lnTo>
                    <a:pt x="202311" y="132715"/>
                  </a:lnTo>
                  <a:lnTo>
                    <a:pt x="160274" y="132715"/>
                  </a:lnTo>
                  <a:lnTo>
                    <a:pt x="160274" y="160528"/>
                  </a:lnTo>
                  <a:lnTo>
                    <a:pt x="202311" y="160528"/>
                  </a:lnTo>
                  <a:lnTo>
                    <a:pt x="202311" y="216535"/>
                  </a:lnTo>
                  <a:close/>
                  <a:moveTo>
                    <a:pt x="147066" y="126746"/>
                  </a:moveTo>
                  <a:cubicBezTo>
                    <a:pt x="146812" y="94234"/>
                    <a:pt x="119253" y="71501"/>
                    <a:pt x="80645" y="71501"/>
                  </a:cubicBezTo>
                  <a:cubicBezTo>
                    <a:pt x="42037" y="71501"/>
                    <a:pt x="14732" y="94107"/>
                    <a:pt x="14859" y="126746"/>
                  </a:cubicBezTo>
                  <a:cubicBezTo>
                    <a:pt x="14605" y="159385"/>
                    <a:pt x="42164" y="181991"/>
                    <a:pt x="80645" y="181991"/>
                  </a:cubicBezTo>
                  <a:cubicBezTo>
                    <a:pt x="119126" y="181991"/>
                    <a:pt x="146812" y="159385"/>
                    <a:pt x="147066" y="126746"/>
                  </a:cubicBezTo>
                  <a:close/>
                  <a:moveTo>
                    <a:pt x="47498" y="126746"/>
                  </a:moveTo>
                  <a:cubicBezTo>
                    <a:pt x="47371" y="109474"/>
                    <a:pt x="61087" y="98933"/>
                    <a:pt x="80645" y="98806"/>
                  </a:cubicBezTo>
                  <a:cubicBezTo>
                    <a:pt x="100076" y="99060"/>
                    <a:pt x="113919" y="109474"/>
                    <a:pt x="114173" y="126746"/>
                  </a:cubicBezTo>
                  <a:cubicBezTo>
                    <a:pt x="113919" y="144526"/>
                    <a:pt x="100076" y="154940"/>
                    <a:pt x="80645" y="154940"/>
                  </a:cubicBezTo>
                  <a:cubicBezTo>
                    <a:pt x="60960" y="154940"/>
                    <a:pt x="47371" y="144526"/>
                    <a:pt x="47498" y="126746"/>
                  </a:cubicBezTo>
                  <a:close/>
                  <a:moveTo>
                    <a:pt x="85471" y="197993"/>
                  </a:moveTo>
                  <a:lnTo>
                    <a:pt x="50165" y="197993"/>
                  </a:lnTo>
                  <a:lnTo>
                    <a:pt x="50165" y="278511"/>
                  </a:lnTo>
                  <a:lnTo>
                    <a:pt x="243459" y="278511"/>
                  </a:lnTo>
                  <a:lnTo>
                    <a:pt x="243459" y="250190"/>
                  </a:lnTo>
                  <a:lnTo>
                    <a:pt x="85344" y="25019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9" id="69"/>
          <p:cNvGrpSpPr>
            <a:grpSpLocks noChangeAspect="true"/>
          </p:cNvGrpSpPr>
          <p:nvPr/>
        </p:nvGrpSpPr>
        <p:grpSpPr>
          <a:xfrm rot="0">
            <a:off x="13578183" y="7970510"/>
            <a:ext cx="2806532" cy="410613"/>
            <a:chOff x="0" y="0"/>
            <a:chExt cx="2806535" cy="41061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63119" y="88646"/>
              <a:ext cx="159258" cy="230759"/>
            </a:xfrm>
            <a:custGeom>
              <a:avLst/>
              <a:gdLst/>
              <a:ahLst/>
              <a:cxnLst/>
              <a:rect r="r" b="b" t="t" l="l"/>
              <a:pathLst>
                <a:path h="230759" w="159258">
                  <a:moveTo>
                    <a:pt x="159258" y="230759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243" y="71120"/>
                  </a:lnTo>
                  <a:cubicBezTo>
                    <a:pt x="39116" y="48006"/>
                    <a:pt x="54229" y="33401"/>
                    <a:pt x="77597" y="33401"/>
                  </a:cubicBezTo>
                  <a:cubicBezTo>
                    <a:pt x="99949" y="33401"/>
                    <a:pt x="116713" y="46736"/>
                    <a:pt x="116840" y="68072"/>
                  </a:cubicBezTo>
                  <a:cubicBezTo>
                    <a:pt x="116713" y="87122"/>
                    <a:pt x="104775" y="100584"/>
                    <a:pt x="81788" y="123571"/>
                  </a:cubicBezTo>
                  <a:lnTo>
                    <a:pt x="1397" y="201041"/>
                  </a:lnTo>
                  <a:lnTo>
                    <a:pt x="1524" y="23063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254635" y="88773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462280" y="88646"/>
              <a:ext cx="159258" cy="230759"/>
            </a:xfrm>
            <a:custGeom>
              <a:avLst/>
              <a:gdLst/>
              <a:ahLst/>
              <a:cxnLst/>
              <a:rect r="r" b="b" t="t" l="l"/>
              <a:pathLst>
                <a:path h="230759" w="159258">
                  <a:moveTo>
                    <a:pt x="159258" y="230759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116" y="71120"/>
                  </a:lnTo>
                  <a:cubicBezTo>
                    <a:pt x="38989" y="48006"/>
                    <a:pt x="54102" y="33401"/>
                    <a:pt x="77470" y="33401"/>
                  </a:cubicBezTo>
                  <a:cubicBezTo>
                    <a:pt x="99822" y="33401"/>
                    <a:pt x="116586" y="46736"/>
                    <a:pt x="116713" y="68072"/>
                  </a:cubicBezTo>
                  <a:cubicBezTo>
                    <a:pt x="116586" y="87122"/>
                    <a:pt x="104648" y="100584"/>
                    <a:pt x="81661" y="123571"/>
                  </a:cubicBezTo>
                  <a:lnTo>
                    <a:pt x="1270" y="201041"/>
                  </a:lnTo>
                  <a:lnTo>
                    <a:pt x="1397" y="23063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656082" y="88646"/>
              <a:ext cx="159258" cy="230759"/>
            </a:xfrm>
            <a:custGeom>
              <a:avLst/>
              <a:gdLst/>
              <a:ahLst/>
              <a:cxnLst/>
              <a:rect r="r" b="b" t="t" l="l"/>
              <a:pathLst>
                <a:path h="230759" w="159258">
                  <a:moveTo>
                    <a:pt x="159258" y="230759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116" y="71120"/>
                  </a:lnTo>
                  <a:cubicBezTo>
                    <a:pt x="38989" y="48006"/>
                    <a:pt x="54102" y="33401"/>
                    <a:pt x="77470" y="33401"/>
                  </a:cubicBezTo>
                  <a:cubicBezTo>
                    <a:pt x="99822" y="33401"/>
                    <a:pt x="116586" y="46736"/>
                    <a:pt x="116713" y="68072"/>
                  </a:cubicBezTo>
                  <a:cubicBezTo>
                    <a:pt x="116586" y="87122"/>
                    <a:pt x="104648" y="100584"/>
                    <a:pt x="81661" y="123571"/>
                  </a:cubicBezTo>
                  <a:lnTo>
                    <a:pt x="1397" y="200914"/>
                  </a:lnTo>
                  <a:lnTo>
                    <a:pt x="1524" y="23050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847471" y="88773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1052449" y="88773"/>
              <a:ext cx="172847" cy="233680"/>
            </a:xfrm>
            <a:custGeom>
              <a:avLst/>
              <a:gdLst/>
              <a:ahLst/>
              <a:cxnLst/>
              <a:rect r="r" b="b" t="t" l="l"/>
              <a:pathLst>
                <a:path h="233680" w="172847">
                  <a:moveTo>
                    <a:pt x="86487" y="233680"/>
                  </a:moveTo>
                  <a:cubicBezTo>
                    <a:pt x="136779" y="233680"/>
                    <a:pt x="172720" y="206756"/>
                    <a:pt x="172847" y="169545"/>
                  </a:cubicBezTo>
                  <a:cubicBezTo>
                    <a:pt x="172720" y="140843"/>
                    <a:pt x="151130" y="117094"/>
                    <a:pt x="123952" y="112903"/>
                  </a:cubicBezTo>
                  <a:lnTo>
                    <a:pt x="123952" y="111506"/>
                  </a:lnTo>
                  <a:cubicBezTo>
                    <a:pt x="147320" y="106553"/>
                    <a:pt x="164084" y="85852"/>
                    <a:pt x="164211" y="60960"/>
                  </a:cubicBezTo>
                  <a:cubicBezTo>
                    <a:pt x="164084" y="25781"/>
                    <a:pt x="131191" y="0"/>
                    <a:pt x="86487" y="0"/>
                  </a:cubicBezTo>
                  <a:cubicBezTo>
                    <a:pt x="41783" y="0"/>
                    <a:pt x="8763" y="25781"/>
                    <a:pt x="8763" y="60960"/>
                  </a:cubicBezTo>
                  <a:cubicBezTo>
                    <a:pt x="8763" y="85852"/>
                    <a:pt x="25019" y="106426"/>
                    <a:pt x="48895" y="111506"/>
                  </a:cubicBezTo>
                  <a:lnTo>
                    <a:pt x="48895" y="112903"/>
                  </a:lnTo>
                  <a:cubicBezTo>
                    <a:pt x="21590" y="117094"/>
                    <a:pt x="0" y="140716"/>
                    <a:pt x="254" y="169545"/>
                  </a:cubicBezTo>
                  <a:cubicBezTo>
                    <a:pt x="0" y="206629"/>
                    <a:pt x="35941" y="233680"/>
                    <a:pt x="86487" y="233680"/>
                  </a:cubicBezTo>
                  <a:close/>
                  <a:moveTo>
                    <a:pt x="86487" y="98298"/>
                  </a:moveTo>
                  <a:cubicBezTo>
                    <a:pt x="64389" y="98298"/>
                    <a:pt x="48768" y="84582"/>
                    <a:pt x="48768" y="64897"/>
                  </a:cubicBezTo>
                  <a:cubicBezTo>
                    <a:pt x="48768" y="45466"/>
                    <a:pt x="63881" y="32004"/>
                    <a:pt x="86487" y="32004"/>
                  </a:cubicBezTo>
                  <a:cubicBezTo>
                    <a:pt x="108839" y="32004"/>
                    <a:pt x="124206" y="45466"/>
                    <a:pt x="124206" y="64897"/>
                  </a:cubicBezTo>
                  <a:cubicBezTo>
                    <a:pt x="124206" y="84709"/>
                    <a:pt x="108331" y="98298"/>
                    <a:pt x="86487" y="98298"/>
                  </a:cubicBezTo>
                  <a:close/>
                  <a:moveTo>
                    <a:pt x="86487" y="202184"/>
                  </a:moveTo>
                  <a:cubicBezTo>
                    <a:pt x="59563" y="202184"/>
                    <a:pt x="42037" y="187579"/>
                    <a:pt x="42418" y="166751"/>
                  </a:cubicBezTo>
                  <a:cubicBezTo>
                    <a:pt x="42037" y="145034"/>
                    <a:pt x="60833" y="129286"/>
                    <a:pt x="86487" y="129286"/>
                  </a:cubicBezTo>
                  <a:cubicBezTo>
                    <a:pt x="112141" y="129286"/>
                    <a:pt x="130683" y="145161"/>
                    <a:pt x="130683" y="166751"/>
                  </a:cubicBezTo>
                  <a:cubicBezTo>
                    <a:pt x="130683" y="187579"/>
                    <a:pt x="113411" y="202184"/>
                    <a:pt x="86487" y="20218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255649" y="88773"/>
              <a:ext cx="174879" cy="234950"/>
            </a:xfrm>
            <a:custGeom>
              <a:avLst/>
              <a:gdLst/>
              <a:ahLst/>
              <a:cxnLst/>
              <a:rect r="r" b="b" t="t" l="l"/>
              <a:pathLst>
                <a:path h="234950" w="174879">
                  <a:moveTo>
                    <a:pt x="87503" y="234950"/>
                  </a:moveTo>
                  <a:cubicBezTo>
                    <a:pt x="142240" y="234950"/>
                    <a:pt x="174752" y="191897"/>
                    <a:pt x="174879" y="117094"/>
                  </a:cubicBezTo>
                  <a:cubicBezTo>
                    <a:pt x="174879" y="42926"/>
                    <a:pt x="141859" y="0"/>
                    <a:pt x="87503" y="0"/>
                  </a:cubicBezTo>
                  <a:cubicBezTo>
                    <a:pt x="33147" y="0"/>
                    <a:pt x="127" y="42799"/>
                    <a:pt x="127" y="117094"/>
                  </a:cubicBezTo>
                  <a:cubicBezTo>
                    <a:pt x="0" y="191643"/>
                    <a:pt x="32639" y="234823"/>
                    <a:pt x="87503" y="234950"/>
                  </a:cubicBezTo>
                  <a:close/>
                  <a:moveTo>
                    <a:pt x="87503" y="200279"/>
                  </a:moveTo>
                  <a:cubicBezTo>
                    <a:pt x="58928" y="200279"/>
                    <a:pt x="41275" y="171704"/>
                    <a:pt x="41275" y="117094"/>
                  </a:cubicBezTo>
                  <a:cubicBezTo>
                    <a:pt x="41402" y="62738"/>
                    <a:pt x="59055" y="34163"/>
                    <a:pt x="87503" y="34163"/>
                  </a:cubicBezTo>
                  <a:cubicBezTo>
                    <a:pt x="115951" y="34163"/>
                    <a:pt x="133477" y="62865"/>
                    <a:pt x="133604" y="117094"/>
                  </a:cubicBezTo>
                  <a:cubicBezTo>
                    <a:pt x="133604" y="171704"/>
                    <a:pt x="115951" y="200279"/>
                    <a:pt x="87503" y="20027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1463040" y="88900"/>
              <a:ext cx="169418" cy="233553"/>
            </a:xfrm>
            <a:custGeom>
              <a:avLst/>
              <a:gdLst/>
              <a:ahLst/>
              <a:cxnLst/>
              <a:rect r="r" b="b" t="t" l="l"/>
              <a:pathLst>
                <a:path h="233553" w="169418">
                  <a:moveTo>
                    <a:pt x="84328" y="233553"/>
                  </a:moveTo>
                  <a:cubicBezTo>
                    <a:pt x="133477" y="233553"/>
                    <a:pt x="169418" y="205740"/>
                    <a:pt x="169164" y="167386"/>
                  </a:cubicBezTo>
                  <a:cubicBezTo>
                    <a:pt x="169418" y="138684"/>
                    <a:pt x="151130" y="118237"/>
                    <a:pt x="118999" y="113919"/>
                  </a:cubicBezTo>
                  <a:lnTo>
                    <a:pt x="118999" y="112141"/>
                  </a:lnTo>
                  <a:cubicBezTo>
                    <a:pt x="144018" y="106934"/>
                    <a:pt x="160909" y="88646"/>
                    <a:pt x="160655" y="62992"/>
                  </a:cubicBezTo>
                  <a:cubicBezTo>
                    <a:pt x="160909" y="28194"/>
                    <a:pt x="131064" y="0"/>
                    <a:pt x="85090" y="0"/>
                  </a:cubicBezTo>
                  <a:cubicBezTo>
                    <a:pt x="40386" y="0"/>
                    <a:pt x="5842" y="26162"/>
                    <a:pt x="4953" y="64262"/>
                  </a:cubicBezTo>
                  <a:lnTo>
                    <a:pt x="44196" y="64262"/>
                  </a:lnTo>
                  <a:cubicBezTo>
                    <a:pt x="44958" y="45212"/>
                    <a:pt x="63373" y="33274"/>
                    <a:pt x="84963" y="33274"/>
                  </a:cubicBezTo>
                  <a:cubicBezTo>
                    <a:pt x="106934" y="33274"/>
                    <a:pt x="121412" y="46101"/>
                    <a:pt x="121412" y="65278"/>
                  </a:cubicBezTo>
                  <a:cubicBezTo>
                    <a:pt x="121412" y="85217"/>
                    <a:pt x="104521" y="98552"/>
                    <a:pt x="80264" y="98552"/>
                  </a:cubicBezTo>
                  <a:lnTo>
                    <a:pt x="60071" y="98552"/>
                  </a:lnTo>
                  <a:lnTo>
                    <a:pt x="60071" y="130048"/>
                  </a:lnTo>
                  <a:lnTo>
                    <a:pt x="80264" y="130048"/>
                  </a:lnTo>
                  <a:cubicBezTo>
                    <a:pt x="109855" y="130048"/>
                    <a:pt x="127508" y="144653"/>
                    <a:pt x="127508" y="165227"/>
                  </a:cubicBezTo>
                  <a:cubicBezTo>
                    <a:pt x="127635" y="185293"/>
                    <a:pt x="109474" y="199136"/>
                    <a:pt x="84455" y="199136"/>
                  </a:cubicBezTo>
                  <a:cubicBezTo>
                    <a:pt x="60833" y="199136"/>
                    <a:pt x="42545" y="187198"/>
                    <a:pt x="41529" y="168656"/>
                  </a:cubicBezTo>
                  <a:lnTo>
                    <a:pt x="0" y="168656"/>
                  </a:lnTo>
                  <a:cubicBezTo>
                    <a:pt x="1143" y="207137"/>
                    <a:pt x="35814" y="233553"/>
                    <a:pt x="84328" y="233553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1666494" y="88646"/>
              <a:ext cx="159258" cy="230759"/>
            </a:xfrm>
            <a:custGeom>
              <a:avLst/>
              <a:gdLst/>
              <a:ahLst/>
              <a:cxnLst/>
              <a:rect r="r" b="b" t="t" l="l"/>
              <a:pathLst>
                <a:path h="230759" w="159258">
                  <a:moveTo>
                    <a:pt x="159258" y="230759"/>
                  </a:moveTo>
                  <a:lnTo>
                    <a:pt x="159258" y="196469"/>
                  </a:lnTo>
                  <a:lnTo>
                    <a:pt x="58293" y="196469"/>
                  </a:lnTo>
                  <a:lnTo>
                    <a:pt x="58293" y="194818"/>
                  </a:lnTo>
                  <a:lnTo>
                    <a:pt x="98552" y="154686"/>
                  </a:lnTo>
                  <a:cubicBezTo>
                    <a:pt x="143256" y="112522"/>
                    <a:pt x="155575" y="91694"/>
                    <a:pt x="155702" y="65913"/>
                  </a:cubicBezTo>
                  <a:cubicBezTo>
                    <a:pt x="155575" y="27813"/>
                    <a:pt x="124333" y="0"/>
                    <a:pt x="77978" y="0"/>
                  </a:cubicBezTo>
                  <a:cubicBezTo>
                    <a:pt x="32385" y="0"/>
                    <a:pt x="0" y="27940"/>
                    <a:pt x="254" y="71120"/>
                  </a:cubicBezTo>
                  <a:lnTo>
                    <a:pt x="39116" y="71120"/>
                  </a:lnTo>
                  <a:cubicBezTo>
                    <a:pt x="38989" y="48006"/>
                    <a:pt x="54102" y="33401"/>
                    <a:pt x="77470" y="33401"/>
                  </a:cubicBezTo>
                  <a:cubicBezTo>
                    <a:pt x="99822" y="33401"/>
                    <a:pt x="116586" y="46736"/>
                    <a:pt x="116713" y="68072"/>
                  </a:cubicBezTo>
                  <a:cubicBezTo>
                    <a:pt x="116586" y="87122"/>
                    <a:pt x="104648" y="100584"/>
                    <a:pt x="81661" y="123571"/>
                  </a:cubicBezTo>
                  <a:lnTo>
                    <a:pt x="1397" y="200914"/>
                  </a:lnTo>
                  <a:lnTo>
                    <a:pt x="1524" y="23050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1933321" y="63754"/>
              <a:ext cx="231267" cy="280162"/>
            </a:xfrm>
            <a:custGeom>
              <a:avLst/>
              <a:gdLst/>
              <a:ahLst/>
              <a:cxnLst/>
              <a:rect r="r" b="b" t="t" l="l"/>
              <a:pathLst>
                <a:path h="280162" w="231267">
                  <a:moveTo>
                    <a:pt x="196342" y="0"/>
                  </a:moveTo>
                  <a:lnTo>
                    <a:pt x="196342" y="160782"/>
                  </a:lnTo>
                  <a:lnTo>
                    <a:pt x="231267" y="160782"/>
                  </a:lnTo>
                  <a:lnTo>
                    <a:pt x="231267" y="0"/>
                  </a:lnTo>
                  <a:close/>
                  <a:moveTo>
                    <a:pt x="76581" y="13716"/>
                  </a:moveTo>
                  <a:cubicBezTo>
                    <a:pt x="32766" y="13716"/>
                    <a:pt x="0" y="41275"/>
                    <a:pt x="127" y="81407"/>
                  </a:cubicBezTo>
                  <a:cubicBezTo>
                    <a:pt x="0" y="120396"/>
                    <a:pt x="32766" y="148463"/>
                    <a:pt x="76581" y="148590"/>
                  </a:cubicBezTo>
                  <a:cubicBezTo>
                    <a:pt x="120396" y="148463"/>
                    <a:pt x="153035" y="120396"/>
                    <a:pt x="153035" y="81407"/>
                  </a:cubicBezTo>
                  <a:cubicBezTo>
                    <a:pt x="153035" y="41148"/>
                    <a:pt x="120396" y="13716"/>
                    <a:pt x="76581" y="13716"/>
                  </a:cubicBezTo>
                  <a:close/>
                  <a:moveTo>
                    <a:pt x="76581" y="43180"/>
                  </a:moveTo>
                  <a:cubicBezTo>
                    <a:pt x="100838" y="43053"/>
                    <a:pt x="118618" y="57785"/>
                    <a:pt x="118618" y="81534"/>
                  </a:cubicBezTo>
                  <a:cubicBezTo>
                    <a:pt x="118618" y="104394"/>
                    <a:pt x="100838" y="119253"/>
                    <a:pt x="76581" y="119126"/>
                  </a:cubicBezTo>
                  <a:cubicBezTo>
                    <a:pt x="51816" y="119253"/>
                    <a:pt x="34036" y="104394"/>
                    <a:pt x="34163" y="81534"/>
                  </a:cubicBezTo>
                  <a:cubicBezTo>
                    <a:pt x="34036" y="57912"/>
                    <a:pt x="51816" y="43053"/>
                    <a:pt x="76581" y="43180"/>
                  </a:cubicBezTo>
                  <a:close/>
                  <a:moveTo>
                    <a:pt x="43053" y="174625"/>
                  </a:moveTo>
                  <a:lnTo>
                    <a:pt x="43053" y="280162"/>
                  </a:lnTo>
                  <a:lnTo>
                    <a:pt x="231267" y="280162"/>
                  </a:lnTo>
                  <a:lnTo>
                    <a:pt x="231267" y="174498"/>
                  </a:lnTo>
                  <a:close/>
                  <a:moveTo>
                    <a:pt x="197104" y="202438"/>
                  </a:moveTo>
                  <a:lnTo>
                    <a:pt x="197104" y="251968"/>
                  </a:lnTo>
                  <a:lnTo>
                    <a:pt x="77470" y="251968"/>
                  </a:lnTo>
                  <a:lnTo>
                    <a:pt x="77470" y="20243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2209038" y="63500"/>
              <a:ext cx="242189" cy="283591"/>
            </a:xfrm>
            <a:custGeom>
              <a:avLst/>
              <a:gdLst/>
              <a:ahLst/>
              <a:cxnLst/>
              <a:rect r="r" b="b" t="t" l="l"/>
              <a:pathLst>
                <a:path h="283591" w="242189">
                  <a:moveTo>
                    <a:pt x="208661" y="283591"/>
                  </a:moveTo>
                  <a:lnTo>
                    <a:pt x="242189" y="283591"/>
                  </a:lnTo>
                  <a:lnTo>
                    <a:pt x="242189" y="0"/>
                  </a:lnTo>
                  <a:lnTo>
                    <a:pt x="208661" y="0"/>
                  </a:lnTo>
                  <a:close/>
                  <a:moveTo>
                    <a:pt x="114554" y="64770"/>
                  </a:moveTo>
                  <a:cubicBezTo>
                    <a:pt x="104140" y="37084"/>
                    <a:pt x="85471" y="21336"/>
                    <a:pt x="61468" y="21463"/>
                  </a:cubicBezTo>
                  <a:cubicBezTo>
                    <a:pt x="24257" y="21336"/>
                    <a:pt x="0" y="60071"/>
                    <a:pt x="127" y="122555"/>
                  </a:cubicBezTo>
                  <a:cubicBezTo>
                    <a:pt x="0" y="185293"/>
                    <a:pt x="24257" y="224282"/>
                    <a:pt x="61468" y="224282"/>
                  </a:cubicBezTo>
                  <a:cubicBezTo>
                    <a:pt x="85471" y="224282"/>
                    <a:pt x="104140" y="208407"/>
                    <a:pt x="114554" y="180467"/>
                  </a:cubicBezTo>
                  <a:lnTo>
                    <a:pt x="151638" y="180467"/>
                  </a:lnTo>
                  <a:lnTo>
                    <a:pt x="151638" y="270002"/>
                  </a:lnTo>
                  <a:lnTo>
                    <a:pt x="184785" y="270002"/>
                  </a:lnTo>
                  <a:lnTo>
                    <a:pt x="184785" y="4826"/>
                  </a:lnTo>
                  <a:lnTo>
                    <a:pt x="151638" y="4826"/>
                  </a:lnTo>
                  <a:lnTo>
                    <a:pt x="151638" y="64770"/>
                  </a:lnTo>
                  <a:close/>
                  <a:moveTo>
                    <a:pt x="61468" y="190754"/>
                  </a:moveTo>
                  <a:cubicBezTo>
                    <a:pt x="42672" y="190881"/>
                    <a:pt x="31877" y="166878"/>
                    <a:pt x="31877" y="122428"/>
                  </a:cubicBezTo>
                  <a:cubicBezTo>
                    <a:pt x="31750" y="78232"/>
                    <a:pt x="42672" y="54102"/>
                    <a:pt x="61468" y="54229"/>
                  </a:cubicBezTo>
                  <a:cubicBezTo>
                    <a:pt x="80137" y="54102"/>
                    <a:pt x="91821" y="78232"/>
                    <a:pt x="91821" y="122428"/>
                  </a:cubicBezTo>
                  <a:cubicBezTo>
                    <a:pt x="91821" y="166878"/>
                    <a:pt x="80137" y="190881"/>
                    <a:pt x="61468" y="190754"/>
                  </a:cubicBezTo>
                  <a:close/>
                  <a:moveTo>
                    <a:pt x="121666" y="151765"/>
                  </a:moveTo>
                  <a:lnTo>
                    <a:pt x="123825" y="122428"/>
                  </a:lnTo>
                  <a:cubicBezTo>
                    <a:pt x="123825" y="111887"/>
                    <a:pt x="123063" y="101981"/>
                    <a:pt x="121666" y="92837"/>
                  </a:cubicBezTo>
                  <a:lnTo>
                    <a:pt x="151638" y="92837"/>
                  </a:lnTo>
                  <a:lnTo>
                    <a:pt x="151638" y="15163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2484374" y="72390"/>
              <a:ext cx="258572" cy="269367"/>
            </a:xfrm>
            <a:custGeom>
              <a:avLst/>
              <a:gdLst/>
              <a:ahLst/>
              <a:cxnLst/>
              <a:rect r="r" b="b" t="t" l="l"/>
              <a:pathLst>
                <a:path h="269367" w="258572">
                  <a:moveTo>
                    <a:pt x="129159" y="115697"/>
                  </a:moveTo>
                  <a:cubicBezTo>
                    <a:pt x="191008" y="115570"/>
                    <a:pt x="231267" y="93599"/>
                    <a:pt x="231267" y="57531"/>
                  </a:cubicBezTo>
                  <a:cubicBezTo>
                    <a:pt x="231267" y="21717"/>
                    <a:pt x="191008" y="0"/>
                    <a:pt x="129159" y="254"/>
                  </a:cubicBezTo>
                  <a:cubicBezTo>
                    <a:pt x="67056" y="0"/>
                    <a:pt x="26797" y="21717"/>
                    <a:pt x="26924" y="57531"/>
                  </a:cubicBezTo>
                  <a:cubicBezTo>
                    <a:pt x="26797" y="93599"/>
                    <a:pt x="67183" y="115570"/>
                    <a:pt x="129159" y="115697"/>
                  </a:cubicBezTo>
                  <a:close/>
                  <a:moveTo>
                    <a:pt x="129159" y="27940"/>
                  </a:moveTo>
                  <a:cubicBezTo>
                    <a:pt x="170434" y="28067"/>
                    <a:pt x="195453" y="38862"/>
                    <a:pt x="195453" y="57531"/>
                  </a:cubicBezTo>
                  <a:cubicBezTo>
                    <a:pt x="195453" y="76835"/>
                    <a:pt x="170434" y="87249"/>
                    <a:pt x="129159" y="87249"/>
                  </a:cubicBezTo>
                  <a:cubicBezTo>
                    <a:pt x="87884" y="87249"/>
                    <a:pt x="62865" y="76835"/>
                    <a:pt x="63119" y="57531"/>
                  </a:cubicBezTo>
                  <a:cubicBezTo>
                    <a:pt x="62865" y="38862"/>
                    <a:pt x="87884" y="28067"/>
                    <a:pt x="129159" y="27940"/>
                  </a:cubicBezTo>
                  <a:close/>
                  <a:moveTo>
                    <a:pt x="0" y="165608"/>
                  </a:moveTo>
                  <a:lnTo>
                    <a:pt x="258572" y="165608"/>
                  </a:lnTo>
                  <a:lnTo>
                    <a:pt x="258572" y="137668"/>
                  </a:lnTo>
                  <a:lnTo>
                    <a:pt x="0" y="137668"/>
                  </a:lnTo>
                  <a:close/>
                  <a:moveTo>
                    <a:pt x="31877" y="186563"/>
                  </a:moveTo>
                  <a:lnTo>
                    <a:pt x="31877" y="269367"/>
                  </a:lnTo>
                  <a:lnTo>
                    <a:pt x="229489" y="269367"/>
                  </a:lnTo>
                  <a:lnTo>
                    <a:pt x="229489" y="241046"/>
                  </a:lnTo>
                  <a:lnTo>
                    <a:pt x="66929" y="241046"/>
                  </a:lnTo>
                  <a:lnTo>
                    <a:pt x="66929" y="186563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82" id="82"/>
          <p:cNvGrpSpPr>
            <a:grpSpLocks noChangeAspect="true"/>
          </p:cNvGrpSpPr>
          <p:nvPr/>
        </p:nvGrpSpPr>
        <p:grpSpPr>
          <a:xfrm rot="0">
            <a:off x="17046712" y="1012746"/>
            <a:ext cx="285140" cy="265328"/>
            <a:chOff x="0" y="0"/>
            <a:chExt cx="285140" cy="265328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176911" y="66675"/>
              <a:ext cx="44704" cy="132207"/>
            </a:xfrm>
            <a:custGeom>
              <a:avLst/>
              <a:gdLst/>
              <a:ahLst/>
              <a:cxnLst/>
              <a:rect r="r" b="b" t="t" l="l"/>
              <a:pathLst>
                <a:path h="132207" w="44704">
                  <a:moveTo>
                    <a:pt x="27432" y="132207"/>
                  </a:moveTo>
                  <a:lnTo>
                    <a:pt x="44704" y="132207"/>
                  </a:lnTo>
                  <a:lnTo>
                    <a:pt x="44704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27432" y="152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452014" y="6692246"/>
            <a:ext cx="582673" cy="744817"/>
            <a:chOff x="0" y="0"/>
            <a:chExt cx="582676" cy="7448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55118"/>
              <a:ext cx="458343" cy="626237"/>
            </a:xfrm>
            <a:custGeom>
              <a:avLst/>
              <a:gdLst/>
              <a:ahLst/>
              <a:cxnLst/>
              <a:rect r="r" b="b" t="t" l="l"/>
              <a:pathLst>
                <a:path h="626237" w="458343">
                  <a:moveTo>
                    <a:pt x="445262" y="190500"/>
                  </a:moveTo>
                  <a:lnTo>
                    <a:pt x="385064" y="86106"/>
                  </a:lnTo>
                  <a:cubicBezTo>
                    <a:pt x="374904" y="68453"/>
                    <a:pt x="357759" y="55372"/>
                    <a:pt x="338201" y="50165"/>
                  </a:cubicBezTo>
                  <a:lnTo>
                    <a:pt x="192278" y="11049"/>
                  </a:lnTo>
                  <a:cubicBezTo>
                    <a:pt x="151257" y="0"/>
                    <a:pt x="108712" y="24511"/>
                    <a:pt x="97790" y="65659"/>
                  </a:cubicBezTo>
                  <a:lnTo>
                    <a:pt x="76962" y="143129"/>
                  </a:lnTo>
                  <a:cubicBezTo>
                    <a:pt x="34544" y="143256"/>
                    <a:pt x="0" y="177800"/>
                    <a:pt x="0" y="220218"/>
                  </a:cubicBezTo>
                  <a:lnTo>
                    <a:pt x="0" y="549021"/>
                  </a:lnTo>
                  <a:cubicBezTo>
                    <a:pt x="0" y="591566"/>
                    <a:pt x="34671" y="626237"/>
                    <a:pt x="77216" y="626237"/>
                  </a:cubicBezTo>
                  <a:lnTo>
                    <a:pt x="313436" y="626237"/>
                  </a:lnTo>
                  <a:cubicBezTo>
                    <a:pt x="355981" y="626237"/>
                    <a:pt x="390652" y="591566"/>
                    <a:pt x="390652" y="549021"/>
                  </a:cubicBezTo>
                  <a:lnTo>
                    <a:pt x="390652" y="481838"/>
                  </a:lnTo>
                  <a:lnTo>
                    <a:pt x="453009" y="248920"/>
                  </a:lnTo>
                  <a:cubicBezTo>
                    <a:pt x="458343" y="228981"/>
                    <a:pt x="455549" y="208153"/>
                    <a:pt x="445262" y="190373"/>
                  </a:cubicBezTo>
                  <a:close/>
                  <a:moveTo>
                    <a:pt x="398018" y="189103"/>
                  </a:moveTo>
                  <a:lnTo>
                    <a:pt x="385445" y="185674"/>
                  </a:lnTo>
                  <a:cubicBezTo>
                    <a:pt x="365760" y="180340"/>
                    <a:pt x="353949" y="160020"/>
                    <a:pt x="359283" y="140335"/>
                  </a:cubicBezTo>
                  <a:lnTo>
                    <a:pt x="362712" y="127762"/>
                  </a:lnTo>
                  <a:lnTo>
                    <a:pt x="398145" y="189103"/>
                  </a:lnTo>
                  <a:close/>
                  <a:moveTo>
                    <a:pt x="350393" y="549021"/>
                  </a:moveTo>
                  <a:cubicBezTo>
                    <a:pt x="350393" y="569468"/>
                    <a:pt x="333756" y="586105"/>
                    <a:pt x="313436" y="586105"/>
                  </a:cubicBezTo>
                  <a:lnTo>
                    <a:pt x="77216" y="586105"/>
                  </a:lnTo>
                  <a:cubicBezTo>
                    <a:pt x="56769" y="586105"/>
                    <a:pt x="40259" y="569468"/>
                    <a:pt x="40259" y="549021"/>
                  </a:cubicBezTo>
                  <a:lnTo>
                    <a:pt x="40259" y="220218"/>
                  </a:lnTo>
                  <a:cubicBezTo>
                    <a:pt x="40259" y="199771"/>
                    <a:pt x="56896" y="183261"/>
                    <a:pt x="77216" y="183261"/>
                  </a:cubicBezTo>
                  <a:lnTo>
                    <a:pt x="228219" y="183261"/>
                  </a:lnTo>
                  <a:cubicBezTo>
                    <a:pt x="229489" y="183261"/>
                    <a:pt x="230632" y="183515"/>
                    <a:pt x="231775" y="183642"/>
                  </a:cubicBezTo>
                  <a:lnTo>
                    <a:pt x="231775" y="224790"/>
                  </a:lnTo>
                  <a:cubicBezTo>
                    <a:pt x="231775" y="267335"/>
                    <a:pt x="266446" y="302006"/>
                    <a:pt x="308991" y="302006"/>
                  </a:cubicBezTo>
                  <a:lnTo>
                    <a:pt x="350139" y="302006"/>
                  </a:lnTo>
                  <a:cubicBezTo>
                    <a:pt x="350266" y="303149"/>
                    <a:pt x="350520" y="304419"/>
                    <a:pt x="350520" y="305562"/>
                  </a:cubicBezTo>
                  <a:lnTo>
                    <a:pt x="350520" y="549021"/>
                  </a:lnTo>
                  <a:close/>
                  <a:moveTo>
                    <a:pt x="271907" y="211709"/>
                  </a:moveTo>
                  <a:lnTo>
                    <a:pt x="321945" y="261747"/>
                  </a:lnTo>
                  <a:lnTo>
                    <a:pt x="308991" y="261747"/>
                  </a:lnTo>
                  <a:cubicBezTo>
                    <a:pt x="288544" y="261747"/>
                    <a:pt x="272034" y="245110"/>
                    <a:pt x="272034" y="224790"/>
                  </a:cubicBezTo>
                  <a:lnTo>
                    <a:pt x="272034" y="211709"/>
                  </a:lnTo>
                  <a:close/>
                  <a:moveTo>
                    <a:pt x="390525" y="326644"/>
                  </a:moveTo>
                  <a:lnTo>
                    <a:pt x="390525" y="305435"/>
                  </a:lnTo>
                  <a:cubicBezTo>
                    <a:pt x="390525" y="284861"/>
                    <a:pt x="382524" y="265430"/>
                    <a:pt x="367919" y="250825"/>
                  </a:cubicBezTo>
                  <a:lnTo>
                    <a:pt x="282702" y="165608"/>
                  </a:lnTo>
                  <a:cubicBezTo>
                    <a:pt x="268097" y="151003"/>
                    <a:pt x="248793" y="143002"/>
                    <a:pt x="228092" y="143002"/>
                  </a:cubicBezTo>
                  <a:lnTo>
                    <a:pt x="118618" y="143002"/>
                  </a:lnTo>
                  <a:lnTo>
                    <a:pt x="136652" y="75946"/>
                  </a:lnTo>
                  <a:cubicBezTo>
                    <a:pt x="141986" y="56261"/>
                    <a:pt x="162306" y="44450"/>
                    <a:pt x="181991" y="49784"/>
                  </a:cubicBezTo>
                  <a:lnTo>
                    <a:pt x="327914" y="88900"/>
                  </a:lnTo>
                  <a:cubicBezTo>
                    <a:pt x="329057" y="89154"/>
                    <a:pt x="330200" y="89789"/>
                    <a:pt x="331216" y="90170"/>
                  </a:cubicBezTo>
                  <a:lnTo>
                    <a:pt x="320548" y="129921"/>
                  </a:lnTo>
                  <a:cubicBezTo>
                    <a:pt x="309499" y="171069"/>
                    <a:pt x="334010" y="213487"/>
                    <a:pt x="375158" y="224409"/>
                  </a:cubicBezTo>
                  <a:lnTo>
                    <a:pt x="414909" y="235077"/>
                  </a:lnTo>
                  <a:cubicBezTo>
                    <a:pt x="414655" y="236220"/>
                    <a:pt x="414655" y="237490"/>
                    <a:pt x="414274" y="238633"/>
                  </a:cubicBezTo>
                  <a:lnTo>
                    <a:pt x="390652" y="326644"/>
                  </a:lnTo>
                  <a:close/>
                </a:path>
              </a:pathLst>
            </a:custGeom>
            <a:solidFill>
              <a:srgbClr val="82ABB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48082" y="316865"/>
              <a:ext cx="108712" cy="40132"/>
            </a:xfrm>
            <a:custGeom>
              <a:avLst/>
              <a:gdLst/>
              <a:ahLst/>
              <a:cxnLst/>
              <a:rect r="r" b="b" t="t" l="l"/>
              <a:pathLst>
                <a:path h="40132" w="108712">
                  <a:moveTo>
                    <a:pt x="20066" y="40132"/>
                  </a:moveTo>
                  <a:lnTo>
                    <a:pt x="88646" y="40132"/>
                  </a:lnTo>
                  <a:cubicBezTo>
                    <a:pt x="99695" y="40132"/>
                    <a:pt x="108712" y="31115"/>
                    <a:pt x="108712" y="20066"/>
                  </a:cubicBezTo>
                  <a:cubicBezTo>
                    <a:pt x="108712" y="9017"/>
                    <a:pt x="99695" y="0"/>
                    <a:pt x="88646" y="0"/>
                  </a:cubicBezTo>
                  <a:lnTo>
                    <a:pt x="20066" y="0"/>
                  </a:lnTo>
                  <a:cubicBezTo>
                    <a:pt x="9017" y="0"/>
                    <a:pt x="0" y="9017"/>
                    <a:pt x="0" y="20066"/>
                  </a:cubicBezTo>
                  <a:cubicBezTo>
                    <a:pt x="0" y="31115"/>
                    <a:pt x="9017" y="40132"/>
                    <a:pt x="20066" y="40132"/>
                  </a:cubicBezTo>
                  <a:close/>
                </a:path>
              </a:pathLst>
            </a:custGeom>
            <a:solidFill>
              <a:srgbClr val="82ABB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8082" y="409067"/>
              <a:ext cx="214757" cy="40132"/>
            </a:xfrm>
            <a:custGeom>
              <a:avLst/>
              <a:gdLst/>
              <a:ahLst/>
              <a:cxnLst/>
              <a:rect r="r" b="b" t="t" l="l"/>
              <a:pathLst>
                <a:path h="40132" w="214757">
                  <a:moveTo>
                    <a:pt x="194691" y="0"/>
                  </a:moveTo>
                  <a:lnTo>
                    <a:pt x="20066" y="0"/>
                  </a:lnTo>
                  <a:cubicBezTo>
                    <a:pt x="9017" y="0"/>
                    <a:pt x="0" y="9017"/>
                    <a:pt x="0" y="20066"/>
                  </a:cubicBezTo>
                  <a:cubicBezTo>
                    <a:pt x="0" y="31115"/>
                    <a:pt x="9017" y="40132"/>
                    <a:pt x="20066" y="40132"/>
                  </a:cubicBezTo>
                  <a:lnTo>
                    <a:pt x="194691" y="40132"/>
                  </a:lnTo>
                  <a:cubicBezTo>
                    <a:pt x="205740" y="40132"/>
                    <a:pt x="214757" y="31115"/>
                    <a:pt x="214757" y="20066"/>
                  </a:cubicBezTo>
                  <a:cubicBezTo>
                    <a:pt x="214757" y="9017"/>
                    <a:pt x="205740" y="0"/>
                    <a:pt x="194691" y="0"/>
                  </a:cubicBezTo>
                  <a:close/>
                </a:path>
              </a:pathLst>
            </a:custGeom>
            <a:solidFill>
              <a:srgbClr val="82ABB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48082" y="501269"/>
              <a:ext cx="174752" cy="40132"/>
            </a:xfrm>
            <a:custGeom>
              <a:avLst/>
              <a:gdLst/>
              <a:ahLst/>
              <a:cxnLst/>
              <a:rect r="r" b="b" t="t" l="l"/>
              <a:pathLst>
                <a:path h="40132" w="174752">
                  <a:moveTo>
                    <a:pt x="154813" y="0"/>
                  </a:moveTo>
                  <a:lnTo>
                    <a:pt x="20066" y="0"/>
                  </a:lnTo>
                  <a:cubicBezTo>
                    <a:pt x="9017" y="0"/>
                    <a:pt x="0" y="9017"/>
                    <a:pt x="0" y="20066"/>
                  </a:cubicBezTo>
                  <a:cubicBezTo>
                    <a:pt x="0" y="31115"/>
                    <a:pt x="9017" y="40132"/>
                    <a:pt x="20066" y="40132"/>
                  </a:cubicBezTo>
                  <a:lnTo>
                    <a:pt x="154686" y="40132"/>
                  </a:lnTo>
                  <a:cubicBezTo>
                    <a:pt x="165735" y="40132"/>
                    <a:pt x="174752" y="31115"/>
                    <a:pt x="174752" y="20066"/>
                  </a:cubicBezTo>
                  <a:cubicBezTo>
                    <a:pt x="174752" y="9017"/>
                    <a:pt x="165735" y="0"/>
                    <a:pt x="154686" y="0"/>
                  </a:cubicBezTo>
                  <a:close/>
                </a:path>
              </a:pathLst>
            </a:custGeom>
            <a:solidFill>
              <a:srgbClr val="82ABB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4319349" y="3369316"/>
            <a:ext cx="852221" cy="355921"/>
            <a:chOff x="0" y="0"/>
            <a:chExt cx="852221" cy="3559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149352" cy="228981"/>
            </a:xfrm>
            <a:custGeom>
              <a:avLst/>
              <a:gdLst/>
              <a:ahLst/>
              <a:cxnLst/>
              <a:rect r="r" b="b" t="t" l="l"/>
              <a:pathLst>
                <a:path h="228981" w="149352">
                  <a:moveTo>
                    <a:pt x="74803" y="228981"/>
                  </a:moveTo>
                  <a:cubicBezTo>
                    <a:pt x="119507" y="228981"/>
                    <a:pt x="149352" y="189611"/>
                    <a:pt x="149352" y="113665"/>
                  </a:cubicBezTo>
                  <a:cubicBezTo>
                    <a:pt x="149352" y="37719"/>
                    <a:pt x="119507" y="0"/>
                    <a:pt x="74803" y="0"/>
                  </a:cubicBezTo>
                  <a:cubicBezTo>
                    <a:pt x="29845" y="0"/>
                    <a:pt x="0" y="37211"/>
                    <a:pt x="0" y="113538"/>
                  </a:cubicBezTo>
                  <a:cubicBezTo>
                    <a:pt x="0" y="189484"/>
                    <a:pt x="29845" y="228854"/>
                    <a:pt x="74803" y="228854"/>
                  </a:cubicBezTo>
                  <a:close/>
                  <a:moveTo>
                    <a:pt x="74803" y="194691"/>
                  </a:moveTo>
                  <a:cubicBezTo>
                    <a:pt x="55753" y="194691"/>
                    <a:pt x="41402" y="175641"/>
                    <a:pt x="41402" y="113665"/>
                  </a:cubicBezTo>
                  <a:cubicBezTo>
                    <a:pt x="41402" y="51943"/>
                    <a:pt x="55753" y="34036"/>
                    <a:pt x="74803" y="34036"/>
                  </a:cubicBezTo>
                  <a:cubicBezTo>
                    <a:pt x="93599" y="34036"/>
                    <a:pt x="107950" y="51943"/>
                    <a:pt x="107950" y="113665"/>
                  </a:cubicBezTo>
                  <a:cubicBezTo>
                    <a:pt x="107950" y="175641"/>
                    <a:pt x="93599" y="194691"/>
                    <a:pt x="74803" y="194691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8981" y="63500"/>
              <a:ext cx="148463" cy="228981"/>
            </a:xfrm>
            <a:custGeom>
              <a:avLst/>
              <a:gdLst/>
              <a:ahLst/>
              <a:cxnLst/>
              <a:rect r="r" b="b" t="t" l="l"/>
              <a:pathLst>
                <a:path h="228981" w="148463">
                  <a:moveTo>
                    <a:pt x="78359" y="195834"/>
                  </a:moveTo>
                  <a:cubicBezTo>
                    <a:pt x="59817" y="195834"/>
                    <a:pt x="44958" y="180340"/>
                    <a:pt x="40767" y="140081"/>
                  </a:cubicBezTo>
                  <a:cubicBezTo>
                    <a:pt x="51816" y="123063"/>
                    <a:pt x="64897" y="116840"/>
                    <a:pt x="76835" y="116840"/>
                  </a:cubicBezTo>
                  <a:cubicBezTo>
                    <a:pt x="95885" y="116840"/>
                    <a:pt x="108077" y="129032"/>
                    <a:pt x="108077" y="155321"/>
                  </a:cubicBezTo>
                  <a:cubicBezTo>
                    <a:pt x="108077" y="182118"/>
                    <a:pt x="94615" y="195834"/>
                    <a:pt x="78232" y="195834"/>
                  </a:cubicBezTo>
                  <a:close/>
                  <a:moveTo>
                    <a:pt x="145161" y="25019"/>
                  </a:moveTo>
                  <a:cubicBezTo>
                    <a:pt x="131699" y="11303"/>
                    <a:pt x="112014" y="0"/>
                    <a:pt x="85217" y="0"/>
                  </a:cubicBezTo>
                  <a:cubicBezTo>
                    <a:pt x="40767" y="0"/>
                    <a:pt x="0" y="35179"/>
                    <a:pt x="0" y="117475"/>
                  </a:cubicBezTo>
                  <a:cubicBezTo>
                    <a:pt x="0" y="195326"/>
                    <a:pt x="37211" y="228981"/>
                    <a:pt x="79248" y="228981"/>
                  </a:cubicBezTo>
                  <a:cubicBezTo>
                    <a:pt x="116840" y="228981"/>
                    <a:pt x="148463" y="200660"/>
                    <a:pt x="148463" y="155321"/>
                  </a:cubicBezTo>
                  <a:cubicBezTo>
                    <a:pt x="148463" y="107950"/>
                    <a:pt x="122174" y="85852"/>
                    <a:pt x="85217" y="85852"/>
                  </a:cubicBezTo>
                  <a:cubicBezTo>
                    <a:pt x="70866" y="85852"/>
                    <a:pt x="51816" y="94742"/>
                    <a:pt x="39878" y="109347"/>
                  </a:cubicBezTo>
                  <a:cubicBezTo>
                    <a:pt x="41656" y="54229"/>
                    <a:pt x="62484" y="35179"/>
                    <a:pt x="87884" y="35179"/>
                  </a:cubicBezTo>
                  <a:cubicBezTo>
                    <a:pt x="100711" y="35179"/>
                    <a:pt x="114173" y="42291"/>
                    <a:pt x="121920" y="51308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98780" y="235331"/>
              <a:ext cx="54610" cy="57150"/>
            </a:xfrm>
            <a:custGeom>
              <a:avLst/>
              <a:gdLst/>
              <a:ahLst/>
              <a:cxnLst/>
              <a:rect r="r" b="b" t="t" l="l"/>
              <a:pathLst>
                <a:path h="57150" w="54610">
                  <a:moveTo>
                    <a:pt x="27178" y="57150"/>
                  </a:moveTo>
                  <a:cubicBezTo>
                    <a:pt x="42926" y="57150"/>
                    <a:pt x="54610" y="44577"/>
                    <a:pt x="54610" y="28575"/>
                  </a:cubicBezTo>
                  <a:cubicBezTo>
                    <a:pt x="54610" y="12573"/>
                    <a:pt x="42926" y="0"/>
                    <a:pt x="27178" y="0"/>
                  </a:cubicBezTo>
                  <a:cubicBezTo>
                    <a:pt x="11684" y="0"/>
                    <a:pt x="0" y="12573"/>
                    <a:pt x="0" y="28575"/>
                  </a:cubicBezTo>
                  <a:cubicBezTo>
                    <a:pt x="0" y="44577"/>
                    <a:pt x="11684" y="57150"/>
                    <a:pt x="27178" y="57150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87045" y="67691"/>
              <a:ext cx="132715" cy="220599"/>
            </a:xfrm>
            <a:custGeom>
              <a:avLst/>
              <a:gdLst/>
              <a:ahLst/>
              <a:cxnLst/>
              <a:rect r="r" b="b" t="t" l="l"/>
              <a:pathLst>
                <a:path h="220599" w="132715">
                  <a:moveTo>
                    <a:pt x="0" y="220599"/>
                  </a:moveTo>
                  <a:lnTo>
                    <a:pt x="132715" y="220599"/>
                  </a:lnTo>
                  <a:lnTo>
                    <a:pt x="132715" y="185039"/>
                  </a:lnTo>
                  <a:lnTo>
                    <a:pt x="91186" y="185039"/>
                  </a:lnTo>
                  <a:lnTo>
                    <a:pt x="91186" y="0"/>
                  </a:lnTo>
                  <a:lnTo>
                    <a:pt x="58801" y="0"/>
                  </a:lnTo>
                  <a:cubicBezTo>
                    <a:pt x="44831" y="8636"/>
                    <a:pt x="29591" y="14351"/>
                    <a:pt x="7493" y="18542"/>
                  </a:cubicBezTo>
                  <a:lnTo>
                    <a:pt x="7493" y="45593"/>
                  </a:lnTo>
                  <a:lnTo>
                    <a:pt x="47498" y="45593"/>
                  </a:lnTo>
                  <a:lnTo>
                    <a:pt x="47498" y="185039"/>
                  </a:lnTo>
                  <a:lnTo>
                    <a:pt x="0" y="185039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9445" y="63500"/>
              <a:ext cx="149352" cy="228981"/>
            </a:xfrm>
            <a:custGeom>
              <a:avLst/>
              <a:gdLst/>
              <a:ahLst/>
              <a:cxnLst/>
              <a:rect r="r" b="b" t="t" l="l"/>
              <a:pathLst>
                <a:path h="228981" w="149352">
                  <a:moveTo>
                    <a:pt x="74803" y="228981"/>
                  </a:moveTo>
                  <a:cubicBezTo>
                    <a:pt x="119507" y="228981"/>
                    <a:pt x="149352" y="189611"/>
                    <a:pt x="149352" y="113665"/>
                  </a:cubicBezTo>
                  <a:cubicBezTo>
                    <a:pt x="149352" y="37719"/>
                    <a:pt x="119507" y="0"/>
                    <a:pt x="74803" y="0"/>
                  </a:cubicBezTo>
                  <a:cubicBezTo>
                    <a:pt x="29845" y="0"/>
                    <a:pt x="0" y="37211"/>
                    <a:pt x="0" y="113538"/>
                  </a:cubicBezTo>
                  <a:cubicBezTo>
                    <a:pt x="0" y="189484"/>
                    <a:pt x="29845" y="228854"/>
                    <a:pt x="74803" y="228854"/>
                  </a:cubicBezTo>
                  <a:close/>
                  <a:moveTo>
                    <a:pt x="74803" y="194691"/>
                  </a:moveTo>
                  <a:cubicBezTo>
                    <a:pt x="55753" y="194691"/>
                    <a:pt x="41402" y="175641"/>
                    <a:pt x="41402" y="113665"/>
                  </a:cubicBezTo>
                  <a:cubicBezTo>
                    <a:pt x="41402" y="51943"/>
                    <a:pt x="55753" y="34036"/>
                    <a:pt x="74803" y="34036"/>
                  </a:cubicBezTo>
                  <a:cubicBezTo>
                    <a:pt x="93599" y="34036"/>
                    <a:pt x="107950" y="51943"/>
                    <a:pt x="107950" y="113665"/>
                  </a:cubicBezTo>
                  <a:cubicBezTo>
                    <a:pt x="107950" y="175641"/>
                    <a:pt x="93599" y="194691"/>
                    <a:pt x="74803" y="194691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137887" y="7462075"/>
            <a:ext cx="3196238" cy="404508"/>
          </a:xfrm>
          <a:custGeom>
            <a:avLst/>
            <a:gdLst/>
            <a:ahLst/>
            <a:cxnLst/>
            <a:rect r="r" b="b" t="t" l="l"/>
            <a:pathLst>
              <a:path h="404508" w="3196238">
                <a:moveTo>
                  <a:pt x="0" y="0"/>
                </a:moveTo>
                <a:lnTo>
                  <a:pt x="3196238" y="0"/>
                </a:lnTo>
                <a:lnTo>
                  <a:pt x="3196238" y="404508"/>
                </a:lnTo>
                <a:lnTo>
                  <a:pt x="0" y="404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755262" y="771696"/>
            <a:ext cx="2411940" cy="672675"/>
            <a:chOff x="0" y="0"/>
            <a:chExt cx="2411933" cy="6726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0" y="70866"/>
              <a:ext cx="501396" cy="526034"/>
            </a:xfrm>
            <a:custGeom>
              <a:avLst/>
              <a:gdLst/>
              <a:ahLst/>
              <a:cxnLst/>
              <a:rect r="r" b="b" t="t" l="l"/>
              <a:pathLst>
                <a:path h="526034" w="501396">
                  <a:moveTo>
                    <a:pt x="443484" y="0"/>
                  </a:moveTo>
                  <a:lnTo>
                    <a:pt x="443484" y="526034"/>
                  </a:lnTo>
                  <a:lnTo>
                    <a:pt x="501396" y="526034"/>
                  </a:lnTo>
                  <a:lnTo>
                    <a:pt x="501396" y="0"/>
                  </a:lnTo>
                  <a:close/>
                  <a:moveTo>
                    <a:pt x="311023" y="179832"/>
                  </a:moveTo>
                  <a:lnTo>
                    <a:pt x="227838" y="179832"/>
                  </a:lnTo>
                  <a:lnTo>
                    <a:pt x="227838" y="237744"/>
                  </a:lnTo>
                  <a:lnTo>
                    <a:pt x="311023" y="237744"/>
                  </a:lnTo>
                  <a:lnTo>
                    <a:pt x="311023" y="516763"/>
                  </a:lnTo>
                  <a:lnTo>
                    <a:pt x="368935" y="516763"/>
                  </a:lnTo>
                  <a:lnTo>
                    <a:pt x="368935" y="3048"/>
                  </a:lnTo>
                  <a:lnTo>
                    <a:pt x="311023" y="3048"/>
                  </a:lnTo>
                  <a:close/>
                  <a:moveTo>
                    <a:pt x="170561" y="15367"/>
                  </a:moveTo>
                  <a:lnTo>
                    <a:pt x="112141" y="12954"/>
                  </a:lnTo>
                  <a:cubicBezTo>
                    <a:pt x="111506" y="247650"/>
                    <a:pt x="83185" y="405892"/>
                    <a:pt x="0" y="432943"/>
                  </a:cubicBezTo>
                  <a:lnTo>
                    <a:pt x="0" y="494538"/>
                  </a:lnTo>
                  <a:cubicBezTo>
                    <a:pt x="70231" y="479806"/>
                    <a:pt x="116459" y="420624"/>
                    <a:pt x="142875" y="315341"/>
                  </a:cubicBezTo>
                  <a:lnTo>
                    <a:pt x="235204" y="487807"/>
                  </a:lnTo>
                  <a:lnTo>
                    <a:pt x="286385" y="460756"/>
                  </a:lnTo>
                  <a:lnTo>
                    <a:pt x="158877" y="229108"/>
                  </a:lnTo>
                  <a:cubicBezTo>
                    <a:pt x="166243" y="168148"/>
                    <a:pt x="170561" y="97282"/>
                    <a:pt x="170561" y="1536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51637" y="80137"/>
              <a:ext cx="525399" cy="529082"/>
            </a:xfrm>
            <a:custGeom>
              <a:avLst/>
              <a:gdLst/>
              <a:ahLst/>
              <a:cxnLst/>
              <a:rect r="r" b="b" t="t" l="l"/>
              <a:pathLst>
                <a:path h="529082" w="525399">
                  <a:moveTo>
                    <a:pt x="488442" y="0"/>
                  </a:moveTo>
                  <a:lnTo>
                    <a:pt x="428117" y="0"/>
                  </a:lnTo>
                  <a:lnTo>
                    <a:pt x="428117" y="73914"/>
                  </a:lnTo>
                  <a:lnTo>
                    <a:pt x="96774" y="73914"/>
                  </a:lnTo>
                  <a:lnTo>
                    <a:pt x="96774" y="0"/>
                  </a:lnTo>
                  <a:lnTo>
                    <a:pt x="36322" y="0"/>
                  </a:lnTo>
                  <a:lnTo>
                    <a:pt x="36322" y="269748"/>
                  </a:lnTo>
                  <a:lnTo>
                    <a:pt x="488442" y="269748"/>
                  </a:lnTo>
                  <a:close/>
                  <a:moveTo>
                    <a:pt x="96774" y="215519"/>
                  </a:moveTo>
                  <a:lnTo>
                    <a:pt x="96774" y="128143"/>
                  </a:lnTo>
                  <a:lnTo>
                    <a:pt x="428117" y="128143"/>
                  </a:lnTo>
                  <a:lnTo>
                    <a:pt x="428117" y="215646"/>
                  </a:lnTo>
                  <a:close/>
                  <a:moveTo>
                    <a:pt x="525399" y="325755"/>
                  </a:moveTo>
                  <a:lnTo>
                    <a:pt x="0" y="325755"/>
                  </a:lnTo>
                  <a:lnTo>
                    <a:pt x="0" y="382397"/>
                  </a:lnTo>
                  <a:lnTo>
                    <a:pt x="231013" y="382397"/>
                  </a:lnTo>
                  <a:lnTo>
                    <a:pt x="231013" y="529082"/>
                  </a:lnTo>
                  <a:lnTo>
                    <a:pt x="293878" y="529082"/>
                  </a:lnTo>
                  <a:lnTo>
                    <a:pt x="293878" y="382397"/>
                  </a:lnTo>
                  <a:lnTo>
                    <a:pt x="525399" y="38239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52220" y="70866"/>
              <a:ext cx="495681" cy="519176"/>
            </a:xfrm>
            <a:custGeom>
              <a:avLst/>
              <a:gdLst/>
              <a:ahLst/>
              <a:cxnLst/>
              <a:rect r="r" b="b" t="t" l="l"/>
              <a:pathLst>
                <a:path h="519176" w="495681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292" y="151511"/>
                  </a:moveTo>
                  <a:lnTo>
                    <a:pt x="341122" y="243840"/>
                  </a:lnTo>
                  <a:lnTo>
                    <a:pt x="370713" y="197612"/>
                  </a:lnTo>
                  <a:lnTo>
                    <a:pt x="203835" y="105791"/>
                  </a:lnTo>
                  <a:cubicBezTo>
                    <a:pt x="216789" y="76200"/>
                    <a:pt x="223520" y="42926"/>
                    <a:pt x="223520" y="8509"/>
                  </a:cubicBezTo>
                  <a:lnTo>
                    <a:pt x="162560" y="4826"/>
                  </a:lnTo>
                  <a:cubicBezTo>
                    <a:pt x="161925" y="100330"/>
                    <a:pt x="99695" y="180340"/>
                    <a:pt x="0" y="198247"/>
                  </a:cubicBezTo>
                  <a:lnTo>
                    <a:pt x="0" y="252476"/>
                  </a:lnTo>
                  <a:cubicBezTo>
                    <a:pt x="76327" y="242570"/>
                    <a:pt x="137922" y="205105"/>
                    <a:pt x="177419" y="151511"/>
                  </a:cubicBezTo>
                  <a:close/>
                  <a:moveTo>
                    <a:pt x="97790" y="471170"/>
                  </a:moveTo>
                  <a:lnTo>
                    <a:pt x="97790" y="425577"/>
                  </a:lnTo>
                  <a:lnTo>
                    <a:pt x="482727" y="425577"/>
                  </a:lnTo>
                  <a:lnTo>
                    <a:pt x="482727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465" y="379984"/>
                  </a:lnTo>
                  <a:lnTo>
                    <a:pt x="37465" y="519176"/>
                  </a:lnTo>
                  <a:lnTo>
                    <a:pt x="495681" y="519176"/>
                  </a:lnTo>
                  <a:lnTo>
                    <a:pt x="495681" y="471170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2740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343" y="7366"/>
                  </a:lnTo>
                  <a:lnTo>
                    <a:pt x="458343" y="130556"/>
                  </a:lnTo>
                  <a:lnTo>
                    <a:pt x="374523" y="130556"/>
                  </a:lnTo>
                  <a:lnTo>
                    <a:pt x="374523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050" y="166243"/>
                    <a:pt x="19050" y="226060"/>
                  </a:cubicBezTo>
                  <a:cubicBezTo>
                    <a:pt x="19050" y="285877"/>
                    <a:pt x="73279" y="322199"/>
                    <a:pt x="142875" y="322199"/>
                  </a:cubicBezTo>
                  <a:cubicBezTo>
                    <a:pt x="212471" y="322199"/>
                    <a:pt x="266700" y="285877"/>
                    <a:pt x="266700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7507748" y="6740271"/>
            <a:ext cx="648491" cy="648491"/>
            <a:chOff x="0" y="0"/>
            <a:chExt cx="648487" cy="6484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0" y="63500"/>
              <a:ext cx="521462" cy="521462"/>
            </a:xfrm>
            <a:custGeom>
              <a:avLst/>
              <a:gdLst/>
              <a:ahLst/>
              <a:cxnLst/>
              <a:rect r="r" b="b" t="t" l="l"/>
              <a:pathLst>
                <a:path h="521462" w="521462">
                  <a:moveTo>
                    <a:pt x="260731" y="0"/>
                  </a:moveTo>
                  <a:cubicBezTo>
                    <a:pt x="116586" y="0"/>
                    <a:pt x="0" y="116586"/>
                    <a:pt x="0" y="260731"/>
                  </a:cubicBezTo>
                  <a:cubicBezTo>
                    <a:pt x="0" y="404876"/>
                    <a:pt x="116586" y="521462"/>
                    <a:pt x="260731" y="521462"/>
                  </a:cubicBezTo>
                  <a:cubicBezTo>
                    <a:pt x="404876" y="521462"/>
                    <a:pt x="521462" y="404876"/>
                    <a:pt x="521462" y="260731"/>
                  </a:cubicBezTo>
                  <a:cubicBezTo>
                    <a:pt x="521462" y="116586"/>
                    <a:pt x="404876" y="0"/>
                    <a:pt x="260731" y="0"/>
                  </a:cubicBezTo>
                  <a:close/>
                  <a:moveTo>
                    <a:pt x="260731" y="480695"/>
                  </a:moveTo>
                  <a:cubicBezTo>
                    <a:pt x="139065" y="480695"/>
                    <a:pt x="40767" y="382270"/>
                    <a:pt x="40767" y="260731"/>
                  </a:cubicBezTo>
                  <a:cubicBezTo>
                    <a:pt x="40767" y="139192"/>
                    <a:pt x="139192" y="40767"/>
                    <a:pt x="260731" y="40767"/>
                  </a:cubicBezTo>
                  <a:cubicBezTo>
                    <a:pt x="382270" y="40767"/>
                    <a:pt x="480695" y="139192"/>
                    <a:pt x="480695" y="260731"/>
                  </a:cubicBezTo>
                  <a:cubicBezTo>
                    <a:pt x="480695" y="382270"/>
                    <a:pt x="382270" y="480695"/>
                    <a:pt x="260731" y="480695"/>
                  </a:cubicBezTo>
                  <a:close/>
                </a:path>
              </a:pathLst>
            </a:custGeom>
            <a:solidFill>
              <a:srgbClr val="82AAB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03911" y="281813"/>
              <a:ext cx="40640" cy="171831"/>
            </a:xfrm>
            <a:custGeom>
              <a:avLst/>
              <a:gdLst/>
              <a:ahLst/>
              <a:cxnLst/>
              <a:rect r="r" b="b" t="t" l="l"/>
              <a:pathLst>
                <a:path h="171831" w="40640">
                  <a:moveTo>
                    <a:pt x="20320" y="0"/>
                  </a:moveTo>
                  <a:cubicBezTo>
                    <a:pt x="9017" y="0"/>
                    <a:pt x="0" y="9144"/>
                    <a:pt x="0" y="20320"/>
                  </a:cubicBezTo>
                  <a:lnTo>
                    <a:pt x="0" y="151511"/>
                  </a:lnTo>
                  <a:cubicBezTo>
                    <a:pt x="0" y="162814"/>
                    <a:pt x="9144" y="171831"/>
                    <a:pt x="20320" y="171831"/>
                  </a:cubicBezTo>
                  <a:cubicBezTo>
                    <a:pt x="31496" y="171831"/>
                    <a:pt x="40640" y="162687"/>
                    <a:pt x="40640" y="151511"/>
                  </a:cubicBezTo>
                  <a:lnTo>
                    <a:pt x="40640" y="20320"/>
                  </a:lnTo>
                  <a:cubicBezTo>
                    <a:pt x="40640" y="9017"/>
                    <a:pt x="31496" y="0"/>
                    <a:pt x="20320" y="0"/>
                  </a:cubicBezTo>
                  <a:close/>
                </a:path>
              </a:pathLst>
            </a:custGeom>
            <a:solidFill>
              <a:srgbClr val="82AAB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96799" y="200533"/>
              <a:ext cx="54991" cy="57658"/>
            </a:xfrm>
            <a:custGeom>
              <a:avLst/>
              <a:gdLst/>
              <a:ahLst/>
              <a:cxnLst/>
              <a:rect r="r" b="b" t="t" l="l"/>
              <a:pathLst>
                <a:path h="57658" w="54991">
                  <a:moveTo>
                    <a:pt x="54991" y="28829"/>
                  </a:moveTo>
                  <a:cubicBezTo>
                    <a:pt x="54991" y="38608"/>
                    <a:pt x="49784" y="47752"/>
                    <a:pt x="41275" y="52705"/>
                  </a:cubicBezTo>
                  <a:cubicBezTo>
                    <a:pt x="32766" y="57658"/>
                    <a:pt x="22225" y="57658"/>
                    <a:pt x="13716" y="52705"/>
                  </a:cubicBezTo>
                  <a:cubicBezTo>
                    <a:pt x="5207" y="47752"/>
                    <a:pt x="0" y="38735"/>
                    <a:pt x="0" y="28829"/>
                  </a:cubicBezTo>
                  <a:cubicBezTo>
                    <a:pt x="0" y="18923"/>
                    <a:pt x="5207" y="9906"/>
                    <a:pt x="13716" y="4953"/>
                  </a:cubicBezTo>
                  <a:cubicBezTo>
                    <a:pt x="22225" y="0"/>
                    <a:pt x="32766" y="0"/>
                    <a:pt x="41275" y="4953"/>
                  </a:cubicBezTo>
                  <a:cubicBezTo>
                    <a:pt x="49784" y="9906"/>
                    <a:pt x="54991" y="18923"/>
                    <a:pt x="54991" y="28829"/>
                  </a:cubicBezTo>
                  <a:close/>
                </a:path>
              </a:pathLst>
            </a:custGeom>
            <a:solidFill>
              <a:srgbClr val="82AABF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7408078" y="3369316"/>
            <a:ext cx="846849" cy="355921"/>
            <a:chOff x="0" y="0"/>
            <a:chExt cx="846849" cy="3559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149352" cy="228981"/>
            </a:xfrm>
            <a:custGeom>
              <a:avLst/>
              <a:gdLst/>
              <a:ahLst/>
              <a:cxnLst/>
              <a:rect r="r" b="b" t="t" l="l"/>
              <a:pathLst>
                <a:path h="228981" w="149352">
                  <a:moveTo>
                    <a:pt x="74803" y="228981"/>
                  </a:moveTo>
                  <a:cubicBezTo>
                    <a:pt x="119507" y="228981"/>
                    <a:pt x="149352" y="189611"/>
                    <a:pt x="149352" y="113665"/>
                  </a:cubicBezTo>
                  <a:cubicBezTo>
                    <a:pt x="149352" y="37719"/>
                    <a:pt x="119507" y="0"/>
                    <a:pt x="74803" y="0"/>
                  </a:cubicBezTo>
                  <a:cubicBezTo>
                    <a:pt x="29845" y="0"/>
                    <a:pt x="0" y="37211"/>
                    <a:pt x="0" y="113538"/>
                  </a:cubicBezTo>
                  <a:cubicBezTo>
                    <a:pt x="0" y="189484"/>
                    <a:pt x="29845" y="228854"/>
                    <a:pt x="74803" y="228854"/>
                  </a:cubicBezTo>
                  <a:close/>
                  <a:moveTo>
                    <a:pt x="74803" y="194691"/>
                  </a:moveTo>
                  <a:cubicBezTo>
                    <a:pt x="55753" y="194691"/>
                    <a:pt x="41402" y="175641"/>
                    <a:pt x="41402" y="113665"/>
                  </a:cubicBezTo>
                  <a:cubicBezTo>
                    <a:pt x="41402" y="51943"/>
                    <a:pt x="55753" y="34036"/>
                    <a:pt x="74803" y="34036"/>
                  </a:cubicBezTo>
                  <a:cubicBezTo>
                    <a:pt x="93599" y="34036"/>
                    <a:pt x="107950" y="51943"/>
                    <a:pt x="107950" y="113665"/>
                  </a:cubicBezTo>
                  <a:cubicBezTo>
                    <a:pt x="107950" y="175641"/>
                    <a:pt x="93599" y="194691"/>
                    <a:pt x="74803" y="194691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28981" y="63500"/>
              <a:ext cx="148463" cy="228981"/>
            </a:xfrm>
            <a:custGeom>
              <a:avLst/>
              <a:gdLst/>
              <a:ahLst/>
              <a:cxnLst/>
              <a:rect r="r" b="b" t="t" l="l"/>
              <a:pathLst>
                <a:path h="228981" w="148463">
                  <a:moveTo>
                    <a:pt x="78359" y="195834"/>
                  </a:moveTo>
                  <a:cubicBezTo>
                    <a:pt x="59817" y="195834"/>
                    <a:pt x="44958" y="180340"/>
                    <a:pt x="40767" y="140081"/>
                  </a:cubicBezTo>
                  <a:cubicBezTo>
                    <a:pt x="51816" y="123063"/>
                    <a:pt x="64897" y="116840"/>
                    <a:pt x="76835" y="116840"/>
                  </a:cubicBezTo>
                  <a:cubicBezTo>
                    <a:pt x="95885" y="116840"/>
                    <a:pt x="108077" y="129032"/>
                    <a:pt x="108077" y="155321"/>
                  </a:cubicBezTo>
                  <a:cubicBezTo>
                    <a:pt x="108077" y="182118"/>
                    <a:pt x="94615" y="195834"/>
                    <a:pt x="78232" y="195834"/>
                  </a:cubicBezTo>
                  <a:close/>
                  <a:moveTo>
                    <a:pt x="145161" y="25019"/>
                  </a:moveTo>
                  <a:cubicBezTo>
                    <a:pt x="131699" y="11303"/>
                    <a:pt x="112014" y="0"/>
                    <a:pt x="85217" y="0"/>
                  </a:cubicBezTo>
                  <a:cubicBezTo>
                    <a:pt x="40767" y="0"/>
                    <a:pt x="0" y="35179"/>
                    <a:pt x="0" y="117475"/>
                  </a:cubicBezTo>
                  <a:cubicBezTo>
                    <a:pt x="0" y="195326"/>
                    <a:pt x="37211" y="228981"/>
                    <a:pt x="79248" y="228981"/>
                  </a:cubicBezTo>
                  <a:cubicBezTo>
                    <a:pt x="116840" y="228981"/>
                    <a:pt x="148463" y="200660"/>
                    <a:pt x="148463" y="155321"/>
                  </a:cubicBezTo>
                  <a:cubicBezTo>
                    <a:pt x="148463" y="107950"/>
                    <a:pt x="122174" y="85852"/>
                    <a:pt x="85217" y="85852"/>
                  </a:cubicBezTo>
                  <a:cubicBezTo>
                    <a:pt x="70866" y="85852"/>
                    <a:pt x="51816" y="94742"/>
                    <a:pt x="39878" y="109347"/>
                  </a:cubicBezTo>
                  <a:cubicBezTo>
                    <a:pt x="41656" y="54229"/>
                    <a:pt x="62484" y="35179"/>
                    <a:pt x="87884" y="35179"/>
                  </a:cubicBezTo>
                  <a:cubicBezTo>
                    <a:pt x="100711" y="35179"/>
                    <a:pt x="114173" y="42291"/>
                    <a:pt x="121920" y="51308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398780" y="235331"/>
              <a:ext cx="54610" cy="57150"/>
            </a:xfrm>
            <a:custGeom>
              <a:avLst/>
              <a:gdLst/>
              <a:ahLst/>
              <a:cxnLst/>
              <a:rect r="r" b="b" t="t" l="l"/>
              <a:pathLst>
                <a:path h="57150" w="54610">
                  <a:moveTo>
                    <a:pt x="27178" y="57150"/>
                  </a:moveTo>
                  <a:cubicBezTo>
                    <a:pt x="42926" y="57150"/>
                    <a:pt x="54610" y="44577"/>
                    <a:pt x="54610" y="28575"/>
                  </a:cubicBezTo>
                  <a:cubicBezTo>
                    <a:pt x="54610" y="12573"/>
                    <a:pt x="42926" y="0"/>
                    <a:pt x="27178" y="0"/>
                  </a:cubicBezTo>
                  <a:cubicBezTo>
                    <a:pt x="11684" y="0"/>
                    <a:pt x="0" y="12573"/>
                    <a:pt x="0" y="28575"/>
                  </a:cubicBezTo>
                  <a:cubicBezTo>
                    <a:pt x="0" y="44577"/>
                    <a:pt x="11684" y="57150"/>
                    <a:pt x="27178" y="57150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473329" y="63500"/>
              <a:ext cx="149987" cy="224790"/>
            </a:xfrm>
            <a:custGeom>
              <a:avLst/>
              <a:gdLst/>
              <a:ahLst/>
              <a:cxnLst/>
              <a:rect r="r" b="b" t="t" l="l"/>
              <a:pathLst>
                <a:path h="224790" w="149987">
                  <a:moveTo>
                    <a:pt x="2159" y="224790"/>
                  </a:moveTo>
                  <a:lnTo>
                    <a:pt x="149987" y="224790"/>
                  </a:lnTo>
                  <a:lnTo>
                    <a:pt x="149987" y="187833"/>
                  </a:lnTo>
                  <a:lnTo>
                    <a:pt x="101981" y="187833"/>
                  </a:lnTo>
                  <a:cubicBezTo>
                    <a:pt x="91821" y="187833"/>
                    <a:pt x="77216" y="188976"/>
                    <a:pt x="66167" y="190246"/>
                  </a:cubicBezTo>
                  <a:cubicBezTo>
                    <a:pt x="106426" y="150876"/>
                    <a:pt x="139446" y="107950"/>
                    <a:pt x="139446" y="68072"/>
                  </a:cubicBezTo>
                  <a:cubicBezTo>
                    <a:pt x="139573" y="26797"/>
                    <a:pt x="111760" y="0"/>
                    <a:pt x="70104" y="0"/>
                  </a:cubicBezTo>
                  <a:cubicBezTo>
                    <a:pt x="40005" y="0"/>
                    <a:pt x="20320" y="11938"/>
                    <a:pt x="0" y="33401"/>
                  </a:cubicBezTo>
                  <a:lnTo>
                    <a:pt x="23876" y="57277"/>
                  </a:lnTo>
                  <a:cubicBezTo>
                    <a:pt x="34925" y="45085"/>
                    <a:pt x="48260" y="34671"/>
                    <a:pt x="64389" y="34671"/>
                  </a:cubicBezTo>
                  <a:cubicBezTo>
                    <a:pt x="85217" y="34671"/>
                    <a:pt x="97536" y="48133"/>
                    <a:pt x="97536" y="70485"/>
                  </a:cubicBezTo>
                  <a:cubicBezTo>
                    <a:pt x="97536" y="104521"/>
                    <a:pt x="62103" y="145923"/>
                    <a:pt x="2159" y="199517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50748" y="67691"/>
              <a:ext cx="132588" cy="220599"/>
            </a:xfrm>
            <a:custGeom>
              <a:avLst/>
              <a:gdLst/>
              <a:ahLst/>
              <a:cxnLst/>
              <a:rect r="r" b="b" t="t" l="l"/>
              <a:pathLst>
                <a:path h="220599" w="132588">
                  <a:moveTo>
                    <a:pt x="0" y="220599"/>
                  </a:moveTo>
                  <a:lnTo>
                    <a:pt x="132588" y="220599"/>
                  </a:lnTo>
                  <a:lnTo>
                    <a:pt x="132588" y="185039"/>
                  </a:lnTo>
                  <a:lnTo>
                    <a:pt x="91186" y="185039"/>
                  </a:lnTo>
                  <a:lnTo>
                    <a:pt x="91186" y="0"/>
                  </a:lnTo>
                  <a:lnTo>
                    <a:pt x="58674" y="0"/>
                  </a:lnTo>
                  <a:cubicBezTo>
                    <a:pt x="44704" y="8636"/>
                    <a:pt x="29464" y="14351"/>
                    <a:pt x="7366" y="18542"/>
                  </a:cubicBezTo>
                  <a:lnTo>
                    <a:pt x="7366" y="45593"/>
                  </a:lnTo>
                  <a:lnTo>
                    <a:pt x="47371" y="45593"/>
                  </a:lnTo>
                  <a:lnTo>
                    <a:pt x="47371" y="185039"/>
                  </a:lnTo>
                  <a:lnTo>
                    <a:pt x="0" y="185039"/>
                  </a:lnTo>
                  <a:close/>
                </a:path>
              </a:pathLst>
            </a:custGeom>
            <a:solidFill>
              <a:srgbClr val="4C74AA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6617989" y="7462075"/>
            <a:ext cx="2429342" cy="403908"/>
            <a:chOff x="0" y="0"/>
            <a:chExt cx="2429345" cy="40391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373" y="63500"/>
              <a:ext cx="255524" cy="274574"/>
            </a:xfrm>
            <a:custGeom>
              <a:avLst/>
              <a:gdLst/>
              <a:ahLst/>
              <a:cxnLst/>
              <a:rect r="r" b="b" t="t" l="l"/>
              <a:pathLst>
                <a:path h="274574" w="255524">
                  <a:moveTo>
                    <a:pt x="162814" y="19431"/>
                  </a:moveTo>
                  <a:lnTo>
                    <a:pt x="104775" y="19431"/>
                  </a:lnTo>
                  <a:lnTo>
                    <a:pt x="104775" y="0"/>
                  </a:lnTo>
                  <a:lnTo>
                    <a:pt x="65405" y="0"/>
                  </a:lnTo>
                  <a:lnTo>
                    <a:pt x="65405" y="19431"/>
                  </a:lnTo>
                  <a:lnTo>
                    <a:pt x="6985" y="19431"/>
                  </a:lnTo>
                  <a:lnTo>
                    <a:pt x="6985" y="45339"/>
                  </a:lnTo>
                  <a:lnTo>
                    <a:pt x="162814" y="45339"/>
                  </a:lnTo>
                  <a:close/>
                  <a:moveTo>
                    <a:pt x="55245" y="86487"/>
                  </a:moveTo>
                  <a:cubicBezTo>
                    <a:pt x="55245" y="78740"/>
                    <a:pt x="66294" y="74803"/>
                    <a:pt x="85090" y="74803"/>
                  </a:cubicBezTo>
                  <a:cubicBezTo>
                    <a:pt x="103886" y="74803"/>
                    <a:pt x="114554" y="78740"/>
                    <a:pt x="114554" y="86487"/>
                  </a:cubicBezTo>
                  <a:cubicBezTo>
                    <a:pt x="114554" y="94488"/>
                    <a:pt x="103886" y="98679"/>
                    <a:pt x="85090" y="98679"/>
                  </a:cubicBezTo>
                  <a:cubicBezTo>
                    <a:pt x="66294" y="98679"/>
                    <a:pt x="55245" y="94488"/>
                    <a:pt x="55245" y="86487"/>
                  </a:cubicBezTo>
                  <a:close/>
                  <a:moveTo>
                    <a:pt x="169672" y="127000"/>
                  </a:moveTo>
                  <a:lnTo>
                    <a:pt x="104648" y="132334"/>
                  </a:lnTo>
                  <a:lnTo>
                    <a:pt x="104648" y="121285"/>
                  </a:lnTo>
                  <a:cubicBezTo>
                    <a:pt x="133858" y="117729"/>
                    <a:pt x="151765" y="105156"/>
                    <a:pt x="151765" y="86360"/>
                  </a:cubicBezTo>
                  <a:cubicBezTo>
                    <a:pt x="151765" y="64008"/>
                    <a:pt x="125857" y="50546"/>
                    <a:pt x="84963" y="50546"/>
                  </a:cubicBezTo>
                  <a:cubicBezTo>
                    <a:pt x="44069" y="50546"/>
                    <a:pt x="17907" y="64008"/>
                    <a:pt x="17907" y="86360"/>
                  </a:cubicBezTo>
                  <a:cubicBezTo>
                    <a:pt x="17907" y="105156"/>
                    <a:pt x="35814" y="117602"/>
                    <a:pt x="65278" y="121285"/>
                  </a:cubicBezTo>
                  <a:lnTo>
                    <a:pt x="65278" y="133858"/>
                  </a:lnTo>
                  <a:cubicBezTo>
                    <a:pt x="41783" y="134493"/>
                    <a:pt x="19685" y="134493"/>
                    <a:pt x="0" y="134493"/>
                  </a:cubicBezTo>
                  <a:lnTo>
                    <a:pt x="3937" y="161290"/>
                  </a:lnTo>
                  <a:cubicBezTo>
                    <a:pt x="51308" y="161290"/>
                    <a:pt x="114808" y="160655"/>
                    <a:pt x="172339" y="150622"/>
                  </a:cubicBezTo>
                  <a:close/>
                  <a:moveTo>
                    <a:pt x="75819" y="235458"/>
                  </a:moveTo>
                  <a:lnTo>
                    <a:pt x="220980" y="235458"/>
                  </a:lnTo>
                  <a:lnTo>
                    <a:pt x="220980" y="173482"/>
                  </a:lnTo>
                  <a:lnTo>
                    <a:pt x="36449" y="173482"/>
                  </a:lnTo>
                  <a:lnTo>
                    <a:pt x="36449" y="199390"/>
                  </a:lnTo>
                  <a:lnTo>
                    <a:pt x="182245" y="199390"/>
                  </a:lnTo>
                  <a:lnTo>
                    <a:pt x="182245" y="211328"/>
                  </a:lnTo>
                  <a:lnTo>
                    <a:pt x="36830" y="211328"/>
                  </a:lnTo>
                  <a:lnTo>
                    <a:pt x="36830" y="274574"/>
                  </a:lnTo>
                  <a:lnTo>
                    <a:pt x="230505" y="274574"/>
                  </a:lnTo>
                  <a:lnTo>
                    <a:pt x="230505" y="248539"/>
                  </a:lnTo>
                  <a:lnTo>
                    <a:pt x="75819" y="248539"/>
                  </a:lnTo>
                  <a:close/>
                  <a:moveTo>
                    <a:pt x="220980" y="66802"/>
                  </a:moveTo>
                  <a:lnTo>
                    <a:pt x="220980" y="2032"/>
                  </a:lnTo>
                  <a:lnTo>
                    <a:pt x="181610" y="2032"/>
                  </a:lnTo>
                  <a:lnTo>
                    <a:pt x="181610" y="163703"/>
                  </a:lnTo>
                  <a:lnTo>
                    <a:pt x="220980" y="163703"/>
                  </a:lnTo>
                  <a:lnTo>
                    <a:pt x="220980" y="98933"/>
                  </a:lnTo>
                  <a:lnTo>
                    <a:pt x="255524" y="98933"/>
                  </a:lnTo>
                  <a:lnTo>
                    <a:pt x="255524" y="66802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329057" y="69850"/>
              <a:ext cx="248031" cy="270510"/>
            </a:xfrm>
            <a:custGeom>
              <a:avLst/>
              <a:gdLst/>
              <a:ahLst/>
              <a:cxnLst/>
              <a:rect r="r" b="b" t="t" l="l"/>
              <a:pathLst>
                <a:path h="270510" w="248031">
                  <a:moveTo>
                    <a:pt x="123444" y="240792"/>
                  </a:moveTo>
                  <a:cubicBezTo>
                    <a:pt x="86741" y="240792"/>
                    <a:pt x="67945" y="234569"/>
                    <a:pt x="67945" y="220472"/>
                  </a:cubicBezTo>
                  <a:cubicBezTo>
                    <a:pt x="67945" y="206375"/>
                    <a:pt x="86741" y="200533"/>
                    <a:pt x="123444" y="200533"/>
                  </a:cubicBezTo>
                  <a:cubicBezTo>
                    <a:pt x="160147" y="200533"/>
                    <a:pt x="178943" y="206502"/>
                    <a:pt x="178943" y="220472"/>
                  </a:cubicBezTo>
                  <a:cubicBezTo>
                    <a:pt x="178943" y="234442"/>
                    <a:pt x="160147" y="240792"/>
                    <a:pt x="123444" y="240792"/>
                  </a:cubicBezTo>
                  <a:close/>
                  <a:moveTo>
                    <a:pt x="123444" y="170688"/>
                  </a:moveTo>
                  <a:cubicBezTo>
                    <a:pt x="64135" y="170688"/>
                    <a:pt x="28321" y="188595"/>
                    <a:pt x="28321" y="220472"/>
                  </a:cubicBezTo>
                  <a:cubicBezTo>
                    <a:pt x="28321" y="252349"/>
                    <a:pt x="64135" y="270510"/>
                    <a:pt x="123444" y="270510"/>
                  </a:cubicBezTo>
                  <a:cubicBezTo>
                    <a:pt x="182753" y="270510"/>
                    <a:pt x="218821" y="252349"/>
                    <a:pt x="218821" y="220472"/>
                  </a:cubicBezTo>
                  <a:cubicBezTo>
                    <a:pt x="218821" y="188595"/>
                    <a:pt x="182753" y="170688"/>
                    <a:pt x="123444" y="170688"/>
                  </a:cubicBezTo>
                  <a:close/>
                  <a:moveTo>
                    <a:pt x="95123" y="102997"/>
                  </a:moveTo>
                  <a:lnTo>
                    <a:pt x="124079" y="104775"/>
                  </a:lnTo>
                  <a:cubicBezTo>
                    <a:pt x="134239" y="104775"/>
                    <a:pt x="143764" y="104140"/>
                    <a:pt x="152400" y="103251"/>
                  </a:cubicBezTo>
                  <a:lnTo>
                    <a:pt x="152400" y="125857"/>
                  </a:lnTo>
                  <a:lnTo>
                    <a:pt x="95123" y="125857"/>
                  </a:lnTo>
                  <a:close/>
                  <a:moveTo>
                    <a:pt x="124079" y="29718"/>
                  </a:moveTo>
                  <a:cubicBezTo>
                    <a:pt x="161671" y="29718"/>
                    <a:pt x="183134" y="37211"/>
                    <a:pt x="183134" y="52705"/>
                  </a:cubicBezTo>
                  <a:cubicBezTo>
                    <a:pt x="183134" y="67564"/>
                    <a:pt x="161671" y="75311"/>
                    <a:pt x="124079" y="75311"/>
                  </a:cubicBezTo>
                  <a:cubicBezTo>
                    <a:pt x="86868" y="75311"/>
                    <a:pt x="65405" y="67564"/>
                    <a:pt x="65405" y="52705"/>
                  </a:cubicBezTo>
                  <a:cubicBezTo>
                    <a:pt x="65405" y="37211"/>
                    <a:pt x="86868" y="29718"/>
                    <a:pt x="124079" y="29718"/>
                  </a:cubicBezTo>
                  <a:close/>
                  <a:moveTo>
                    <a:pt x="191643" y="125984"/>
                  </a:moveTo>
                  <a:lnTo>
                    <a:pt x="191643" y="93218"/>
                  </a:lnTo>
                  <a:cubicBezTo>
                    <a:pt x="211963" y="84328"/>
                    <a:pt x="223520" y="70612"/>
                    <a:pt x="223520" y="52705"/>
                  </a:cubicBezTo>
                  <a:cubicBezTo>
                    <a:pt x="223520" y="19939"/>
                    <a:pt x="184785" y="0"/>
                    <a:pt x="123952" y="0"/>
                  </a:cubicBezTo>
                  <a:cubicBezTo>
                    <a:pt x="63500" y="0"/>
                    <a:pt x="24638" y="19939"/>
                    <a:pt x="24638" y="52705"/>
                  </a:cubicBezTo>
                  <a:cubicBezTo>
                    <a:pt x="24638" y="70231"/>
                    <a:pt x="35941" y="83947"/>
                    <a:pt x="55626" y="92964"/>
                  </a:cubicBezTo>
                  <a:lnTo>
                    <a:pt x="55626" y="126111"/>
                  </a:lnTo>
                  <a:lnTo>
                    <a:pt x="0" y="126111"/>
                  </a:lnTo>
                  <a:lnTo>
                    <a:pt x="0" y="157099"/>
                  </a:lnTo>
                  <a:lnTo>
                    <a:pt x="248031" y="157099"/>
                  </a:lnTo>
                  <a:lnTo>
                    <a:pt x="248031" y="125984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663448" y="65278"/>
              <a:ext cx="227965" cy="274574"/>
            </a:xfrm>
            <a:custGeom>
              <a:avLst/>
              <a:gdLst/>
              <a:ahLst/>
              <a:cxnLst/>
              <a:rect r="r" b="b" t="t" l="l"/>
              <a:pathLst>
                <a:path h="274574" w="227965">
                  <a:moveTo>
                    <a:pt x="14605" y="28575"/>
                  </a:moveTo>
                  <a:lnTo>
                    <a:pt x="14605" y="59944"/>
                  </a:lnTo>
                  <a:lnTo>
                    <a:pt x="106172" y="59944"/>
                  </a:lnTo>
                  <a:cubicBezTo>
                    <a:pt x="100457" y="120777"/>
                    <a:pt x="70104" y="163703"/>
                    <a:pt x="0" y="197358"/>
                  </a:cubicBezTo>
                  <a:lnTo>
                    <a:pt x="20574" y="228346"/>
                  </a:lnTo>
                  <a:cubicBezTo>
                    <a:pt x="117983" y="181229"/>
                    <a:pt x="146304" y="112649"/>
                    <a:pt x="146304" y="28575"/>
                  </a:cubicBezTo>
                  <a:close/>
                  <a:moveTo>
                    <a:pt x="188341" y="0"/>
                  </a:moveTo>
                  <a:lnTo>
                    <a:pt x="188341" y="274574"/>
                  </a:lnTo>
                  <a:lnTo>
                    <a:pt x="227965" y="274574"/>
                  </a:lnTo>
                  <a:lnTo>
                    <a:pt x="227965" y="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925195" y="67056"/>
              <a:ext cx="247904" cy="270891"/>
            </a:xfrm>
            <a:custGeom>
              <a:avLst/>
              <a:gdLst/>
              <a:ahLst/>
              <a:cxnLst/>
              <a:rect r="r" b="b" t="t" l="l"/>
              <a:pathLst>
                <a:path h="270891" w="247904">
                  <a:moveTo>
                    <a:pt x="235712" y="65278"/>
                  </a:moveTo>
                  <a:cubicBezTo>
                    <a:pt x="173990" y="59309"/>
                    <a:pt x="144145" y="31623"/>
                    <a:pt x="144145" y="5080"/>
                  </a:cubicBezTo>
                  <a:lnTo>
                    <a:pt x="144145" y="0"/>
                  </a:lnTo>
                  <a:lnTo>
                    <a:pt x="103632" y="0"/>
                  </a:lnTo>
                  <a:lnTo>
                    <a:pt x="103632" y="5080"/>
                  </a:lnTo>
                  <a:cubicBezTo>
                    <a:pt x="103632" y="31623"/>
                    <a:pt x="73787" y="59309"/>
                    <a:pt x="12065" y="65278"/>
                  </a:cubicBezTo>
                  <a:lnTo>
                    <a:pt x="24892" y="94742"/>
                  </a:lnTo>
                  <a:cubicBezTo>
                    <a:pt x="72263" y="89662"/>
                    <a:pt x="106553" y="71755"/>
                    <a:pt x="123825" y="46736"/>
                  </a:cubicBezTo>
                  <a:cubicBezTo>
                    <a:pt x="141097" y="71755"/>
                    <a:pt x="175133" y="89662"/>
                    <a:pt x="222504" y="94742"/>
                  </a:cubicBezTo>
                  <a:close/>
                  <a:moveTo>
                    <a:pt x="247904" y="137160"/>
                  </a:moveTo>
                  <a:lnTo>
                    <a:pt x="247904" y="106172"/>
                  </a:lnTo>
                  <a:lnTo>
                    <a:pt x="0" y="106172"/>
                  </a:lnTo>
                  <a:lnTo>
                    <a:pt x="0" y="137160"/>
                  </a:lnTo>
                  <a:lnTo>
                    <a:pt x="104013" y="137160"/>
                  </a:lnTo>
                  <a:lnTo>
                    <a:pt x="104013" y="154686"/>
                  </a:lnTo>
                  <a:lnTo>
                    <a:pt x="28321" y="154686"/>
                  </a:lnTo>
                  <a:lnTo>
                    <a:pt x="28321" y="183896"/>
                  </a:lnTo>
                  <a:lnTo>
                    <a:pt x="179070" y="183896"/>
                  </a:lnTo>
                  <a:lnTo>
                    <a:pt x="179070" y="198755"/>
                  </a:lnTo>
                  <a:lnTo>
                    <a:pt x="28575" y="198755"/>
                  </a:lnTo>
                  <a:lnTo>
                    <a:pt x="28575" y="270891"/>
                  </a:lnTo>
                  <a:lnTo>
                    <a:pt x="225044" y="270891"/>
                  </a:lnTo>
                  <a:lnTo>
                    <a:pt x="225044" y="241427"/>
                  </a:lnTo>
                  <a:lnTo>
                    <a:pt x="67564" y="241427"/>
                  </a:lnTo>
                  <a:lnTo>
                    <a:pt x="67564" y="225933"/>
                  </a:lnTo>
                  <a:lnTo>
                    <a:pt x="217805" y="225933"/>
                  </a:lnTo>
                  <a:lnTo>
                    <a:pt x="217805" y="154686"/>
                  </a:lnTo>
                  <a:lnTo>
                    <a:pt x="143383" y="154686"/>
                  </a:lnTo>
                  <a:lnTo>
                    <a:pt x="143383" y="13716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257427" y="65532"/>
              <a:ext cx="232156" cy="274828"/>
            </a:xfrm>
            <a:custGeom>
              <a:avLst/>
              <a:gdLst/>
              <a:ahLst/>
              <a:cxnLst/>
              <a:rect r="r" b="b" t="t" l="l"/>
              <a:pathLst>
                <a:path h="274828" w="232156">
                  <a:moveTo>
                    <a:pt x="150495" y="66167"/>
                  </a:moveTo>
                  <a:lnTo>
                    <a:pt x="150495" y="98044"/>
                  </a:lnTo>
                  <a:lnTo>
                    <a:pt x="191643" y="98044"/>
                  </a:lnTo>
                  <a:lnTo>
                    <a:pt x="191643" y="163322"/>
                  </a:lnTo>
                  <a:lnTo>
                    <a:pt x="231013" y="163322"/>
                  </a:lnTo>
                  <a:lnTo>
                    <a:pt x="231013" y="0"/>
                  </a:lnTo>
                  <a:lnTo>
                    <a:pt x="191643" y="0"/>
                  </a:lnTo>
                  <a:lnTo>
                    <a:pt x="191643" y="66167"/>
                  </a:lnTo>
                  <a:close/>
                  <a:moveTo>
                    <a:pt x="166878" y="125222"/>
                  </a:moveTo>
                  <a:cubicBezTo>
                    <a:pt x="125095" y="111506"/>
                    <a:pt x="106045" y="79375"/>
                    <a:pt x="104902" y="48006"/>
                  </a:cubicBezTo>
                  <a:lnTo>
                    <a:pt x="158242" y="48006"/>
                  </a:lnTo>
                  <a:lnTo>
                    <a:pt x="158242" y="16510"/>
                  </a:lnTo>
                  <a:lnTo>
                    <a:pt x="10668" y="16510"/>
                  </a:lnTo>
                  <a:lnTo>
                    <a:pt x="10668" y="48006"/>
                  </a:lnTo>
                  <a:lnTo>
                    <a:pt x="64643" y="48006"/>
                  </a:lnTo>
                  <a:cubicBezTo>
                    <a:pt x="63500" y="82296"/>
                    <a:pt x="43434" y="117221"/>
                    <a:pt x="0" y="132334"/>
                  </a:cubicBezTo>
                  <a:lnTo>
                    <a:pt x="19939" y="163322"/>
                  </a:lnTo>
                  <a:cubicBezTo>
                    <a:pt x="51816" y="152654"/>
                    <a:pt x="73533" y="130175"/>
                    <a:pt x="85471" y="102489"/>
                  </a:cubicBezTo>
                  <a:cubicBezTo>
                    <a:pt x="97409" y="126619"/>
                    <a:pt x="117983" y="146050"/>
                    <a:pt x="147828" y="155829"/>
                  </a:cubicBezTo>
                  <a:close/>
                  <a:moveTo>
                    <a:pt x="138303" y="245110"/>
                  </a:moveTo>
                  <a:cubicBezTo>
                    <a:pt x="102235" y="245110"/>
                    <a:pt x="83439" y="237617"/>
                    <a:pt x="83439" y="222123"/>
                  </a:cubicBezTo>
                  <a:cubicBezTo>
                    <a:pt x="83439" y="206629"/>
                    <a:pt x="102235" y="199136"/>
                    <a:pt x="138303" y="199136"/>
                  </a:cubicBezTo>
                  <a:cubicBezTo>
                    <a:pt x="174117" y="199136"/>
                    <a:pt x="192913" y="206629"/>
                    <a:pt x="192913" y="222123"/>
                  </a:cubicBezTo>
                  <a:cubicBezTo>
                    <a:pt x="192913" y="237617"/>
                    <a:pt x="174117" y="245110"/>
                    <a:pt x="138303" y="245110"/>
                  </a:cubicBezTo>
                  <a:close/>
                  <a:moveTo>
                    <a:pt x="138303" y="169418"/>
                  </a:moveTo>
                  <a:cubicBezTo>
                    <a:pt x="79883" y="169418"/>
                    <a:pt x="44069" y="188849"/>
                    <a:pt x="44069" y="222123"/>
                  </a:cubicBezTo>
                  <a:cubicBezTo>
                    <a:pt x="44069" y="255397"/>
                    <a:pt x="79883" y="274828"/>
                    <a:pt x="138303" y="274828"/>
                  </a:cubicBezTo>
                  <a:cubicBezTo>
                    <a:pt x="196469" y="274828"/>
                    <a:pt x="232156" y="255397"/>
                    <a:pt x="232156" y="222123"/>
                  </a:cubicBezTo>
                  <a:cubicBezTo>
                    <a:pt x="232156" y="188849"/>
                    <a:pt x="196342" y="169418"/>
                    <a:pt x="138303" y="169418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21333" y="82550"/>
              <a:ext cx="248539" cy="225679"/>
            </a:xfrm>
            <a:custGeom>
              <a:avLst/>
              <a:gdLst/>
              <a:ahLst/>
              <a:cxnLst/>
              <a:rect r="r" b="b" t="t" l="l"/>
              <a:pathLst>
                <a:path h="225679" w="248539">
                  <a:moveTo>
                    <a:pt x="65151" y="73660"/>
                  </a:moveTo>
                  <a:lnTo>
                    <a:pt x="182626" y="73660"/>
                  </a:lnTo>
                  <a:lnTo>
                    <a:pt x="182626" y="112141"/>
                  </a:lnTo>
                  <a:lnTo>
                    <a:pt x="65151" y="112141"/>
                  </a:lnTo>
                  <a:close/>
                  <a:moveTo>
                    <a:pt x="143510" y="193802"/>
                  </a:moveTo>
                  <a:lnTo>
                    <a:pt x="143510" y="143383"/>
                  </a:lnTo>
                  <a:lnTo>
                    <a:pt x="221361" y="143383"/>
                  </a:lnTo>
                  <a:lnTo>
                    <a:pt x="221361" y="0"/>
                  </a:lnTo>
                  <a:lnTo>
                    <a:pt x="182626" y="0"/>
                  </a:lnTo>
                  <a:lnTo>
                    <a:pt x="182626" y="42672"/>
                  </a:lnTo>
                  <a:lnTo>
                    <a:pt x="65151" y="42672"/>
                  </a:lnTo>
                  <a:lnTo>
                    <a:pt x="65151" y="0"/>
                  </a:lnTo>
                  <a:lnTo>
                    <a:pt x="26162" y="0"/>
                  </a:lnTo>
                  <a:lnTo>
                    <a:pt x="26162" y="143383"/>
                  </a:lnTo>
                  <a:lnTo>
                    <a:pt x="104267" y="143383"/>
                  </a:lnTo>
                  <a:lnTo>
                    <a:pt x="104267" y="193802"/>
                  </a:lnTo>
                  <a:lnTo>
                    <a:pt x="0" y="193802"/>
                  </a:lnTo>
                  <a:lnTo>
                    <a:pt x="0" y="225679"/>
                  </a:lnTo>
                  <a:lnTo>
                    <a:pt x="248539" y="225679"/>
                  </a:lnTo>
                  <a:lnTo>
                    <a:pt x="248539" y="193802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854962" y="68580"/>
              <a:ext cx="248031" cy="268224"/>
            </a:xfrm>
            <a:custGeom>
              <a:avLst/>
              <a:gdLst/>
              <a:ahLst/>
              <a:cxnLst/>
              <a:rect r="r" b="b" t="t" l="l"/>
              <a:pathLst>
                <a:path h="268224" w="248031">
                  <a:moveTo>
                    <a:pt x="235712" y="73914"/>
                  </a:moveTo>
                  <a:cubicBezTo>
                    <a:pt x="173990" y="67056"/>
                    <a:pt x="144145" y="36068"/>
                    <a:pt x="144145" y="8382"/>
                  </a:cubicBezTo>
                  <a:lnTo>
                    <a:pt x="144145" y="0"/>
                  </a:lnTo>
                  <a:lnTo>
                    <a:pt x="103632" y="0"/>
                  </a:lnTo>
                  <a:lnTo>
                    <a:pt x="103632" y="8382"/>
                  </a:lnTo>
                  <a:cubicBezTo>
                    <a:pt x="103632" y="36449"/>
                    <a:pt x="73787" y="66802"/>
                    <a:pt x="12065" y="73914"/>
                  </a:cubicBezTo>
                  <a:lnTo>
                    <a:pt x="25781" y="104267"/>
                  </a:lnTo>
                  <a:cubicBezTo>
                    <a:pt x="72517" y="98298"/>
                    <a:pt x="106553" y="79248"/>
                    <a:pt x="123825" y="52959"/>
                  </a:cubicBezTo>
                  <a:cubicBezTo>
                    <a:pt x="141351" y="79248"/>
                    <a:pt x="174752" y="98552"/>
                    <a:pt x="221615" y="104267"/>
                  </a:cubicBezTo>
                  <a:close/>
                  <a:moveTo>
                    <a:pt x="177927" y="237871"/>
                  </a:moveTo>
                  <a:lnTo>
                    <a:pt x="67945" y="237871"/>
                  </a:lnTo>
                  <a:lnTo>
                    <a:pt x="67945" y="213995"/>
                  </a:lnTo>
                  <a:lnTo>
                    <a:pt x="177927" y="213995"/>
                  </a:lnTo>
                  <a:close/>
                  <a:moveTo>
                    <a:pt x="177927" y="184531"/>
                  </a:moveTo>
                  <a:lnTo>
                    <a:pt x="67945" y="184531"/>
                  </a:lnTo>
                  <a:lnTo>
                    <a:pt x="67945" y="161544"/>
                  </a:lnTo>
                  <a:lnTo>
                    <a:pt x="28956" y="161544"/>
                  </a:lnTo>
                  <a:lnTo>
                    <a:pt x="28956" y="268224"/>
                  </a:lnTo>
                  <a:lnTo>
                    <a:pt x="216789" y="268224"/>
                  </a:lnTo>
                  <a:lnTo>
                    <a:pt x="216789" y="161544"/>
                  </a:lnTo>
                  <a:lnTo>
                    <a:pt x="178054" y="161544"/>
                  </a:lnTo>
                  <a:close/>
                  <a:moveTo>
                    <a:pt x="0" y="116840"/>
                  </a:moveTo>
                  <a:lnTo>
                    <a:pt x="0" y="147828"/>
                  </a:lnTo>
                  <a:lnTo>
                    <a:pt x="248031" y="147828"/>
                  </a:lnTo>
                  <a:lnTo>
                    <a:pt x="248031" y="11684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117471" y="74549"/>
              <a:ext cx="248285" cy="265811"/>
            </a:xfrm>
            <a:custGeom>
              <a:avLst/>
              <a:gdLst/>
              <a:ahLst/>
              <a:cxnLst/>
              <a:rect r="r" b="b" t="t" l="l"/>
              <a:pathLst>
                <a:path h="265811" w="248285">
                  <a:moveTo>
                    <a:pt x="220980" y="67691"/>
                  </a:moveTo>
                  <a:lnTo>
                    <a:pt x="69215" y="67691"/>
                  </a:lnTo>
                  <a:lnTo>
                    <a:pt x="69215" y="31623"/>
                  </a:lnTo>
                  <a:lnTo>
                    <a:pt x="218567" y="31623"/>
                  </a:lnTo>
                  <a:lnTo>
                    <a:pt x="218567" y="0"/>
                  </a:lnTo>
                  <a:lnTo>
                    <a:pt x="30226" y="0"/>
                  </a:lnTo>
                  <a:lnTo>
                    <a:pt x="30226" y="98933"/>
                  </a:lnTo>
                  <a:lnTo>
                    <a:pt x="220980" y="98933"/>
                  </a:lnTo>
                  <a:close/>
                  <a:moveTo>
                    <a:pt x="27178" y="206502"/>
                  </a:moveTo>
                  <a:lnTo>
                    <a:pt x="179451" y="206502"/>
                  </a:lnTo>
                  <a:lnTo>
                    <a:pt x="179451" y="265811"/>
                  </a:lnTo>
                  <a:lnTo>
                    <a:pt x="218821" y="265811"/>
                  </a:lnTo>
                  <a:lnTo>
                    <a:pt x="218821" y="175260"/>
                  </a:lnTo>
                  <a:lnTo>
                    <a:pt x="27178" y="175260"/>
                  </a:lnTo>
                  <a:close/>
                  <a:moveTo>
                    <a:pt x="0" y="120650"/>
                  </a:moveTo>
                  <a:lnTo>
                    <a:pt x="0" y="152273"/>
                  </a:lnTo>
                  <a:lnTo>
                    <a:pt x="248285" y="152273"/>
                  </a:lnTo>
                  <a:lnTo>
                    <a:pt x="248285" y="120650"/>
                  </a:lnTo>
                  <a:close/>
                </a:path>
              </a:pathLst>
            </a:custGeom>
            <a:solidFill>
              <a:srgbClr val="4C74AA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8311706" y="779088"/>
            <a:ext cx="1250994" cy="652967"/>
            <a:chOff x="0" y="0"/>
            <a:chExt cx="1250988" cy="65297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3500" y="63500"/>
              <a:ext cx="531495" cy="525907"/>
            </a:xfrm>
            <a:custGeom>
              <a:avLst/>
              <a:gdLst/>
              <a:ahLst/>
              <a:cxnLst/>
              <a:rect r="r" b="b" t="t" l="l"/>
              <a:pathLst>
                <a:path h="525907" w="531495">
                  <a:moveTo>
                    <a:pt x="457581" y="110871"/>
                  </a:moveTo>
                  <a:lnTo>
                    <a:pt x="457581" y="0"/>
                  </a:lnTo>
                  <a:lnTo>
                    <a:pt x="396621" y="0"/>
                  </a:lnTo>
                  <a:lnTo>
                    <a:pt x="396621" y="299974"/>
                  </a:lnTo>
                  <a:lnTo>
                    <a:pt x="457581" y="299974"/>
                  </a:lnTo>
                  <a:lnTo>
                    <a:pt x="457581" y="169418"/>
                  </a:lnTo>
                  <a:lnTo>
                    <a:pt x="531495" y="169418"/>
                  </a:lnTo>
                  <a:lnTo>
                    <a:pt x="531495" y="110871"/>
                  </a:lnTo>
                  <a:close/>
                  <a:moveTo>
                    <a:pt x="307340" y="9271"/>
                  </a:moveTo>
                  <a:lnTo>
                    <a:pt x="247650" y="9271"/>
                  </a:lnTo>
                  <a:lnTo>
                    <a:pt x="247650" y="84963"/>
                  </a:lnTo>
                  <a:lnTo>
                    <a:pt x="59690" y="84963"/>
                  </a:lnTo>
                  <a:lnTo>
                    <a:pt x="59690" y="9271"/>
                  </a:lnTo>
                  <a:lnTo>
                    <a:pt x="0" y="9271"/>
                  </a:lnTo>
                  <a:lnTo>
                    <a:pt x="0" y="269113"/>
                  </a:lnTo>
                  <a:lnTo>
                    <a:pt x="307340" y="269113"/>
                  </a:lnTo>
                  <a:close/>
                  <a:moveTo>
                    <a:pt x="59690" y="218694"/>
                  </a:moveTo>
                  <a:lnTo>
                    <a:pt x="59690" y="134874"/>
                  </a:lnTo>
                  <a:lnTo>
                    <a:pt x="247523" y="134874"/>
                  </a:lnTo>
                  <a:lnTo>
                    <a:pt x="247523" y="218694"/>
                  </a:lnTo>
                  <a:close/>
                  <a:moveTo>
                    <a:pt x="240157" y="316611"/>
                  </a:moveTo>
                  <a:cubicBezTo>
                    <a:pt x="114554" y="316611"/>
                    <a:pt x="14732" y="345567"/>
                    <a:pt x="14732" y="421259"/>
                  </a:cubicBezTo>
                  <a:cubicBezTo>
                    <a:pt x="14732" y="496951"/>
                    <a:pt x="114554" y="525907"/>
                    <a:pt x="240157" y="525907"/>
                  </a:cubicBezTo>
                  <a:cubicBezTo>
                    <a:pt x="366395" y="525907"/>
                    <a:pt x="465582" y="496951"/>
                    <a:pt x="465582" y="421259"/>
                  </a:cubicBezTo>
                  <a:cubicBezTo>
                    <a:pt x="465582" y="345567"/>
                    <a:pt x="366395" y="316611"/>
                    <a:pt x="240157" y="316611"/>
                  </a:cubicBezTo>
                  <a:close/>
                  <a:moveTo>
                    <a:pt x="240157" y="476123"/>
                  </a:moveTo>
                  <a:cubicBezTo>
                    <a:pt x="150876" y="476123"/>
                    <a:pt x="79375" y="459486"/>
                    <a:pt x="79375" y="421259"/>
                  </a:cubicBezTo>
                  <a:cubicBezTo>
                    <a:pt x="79375" y="383667"/>
                    <a:pt x="150876" y="366395"/>
                    <a:pt x="240157" y="366395"/>
                  </a:cubicBezTo>
                  <a:cubicBezTo>
                    <a:pt x="330073" y="366395"/>
                    <a:pt x="400939" y="383667"/>
                    <a:pt x="400939" y="421259"/>
                  </a:cubicBezTo>
                  <a:cubicBezTo>
                    <a:pt x="400939" y="459486"/>
                    <a:pt x="330073" y="476123"/>
                    <a:pt x="240157" y="47612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6905" y="63500"/>
              <a:ext cx="550545" cy="519176"/>
            </a:xfrm>
            <a:custGeom>
              <a:avLst/>
              <a:gdLst/>
              <a:ahLst/>
              <a:cxnLst/>
              <a:rect r="r" b="b" t="t" l="l"/>
              <a:pathLst>
                <a:path h="519176" w="550545">
                  <a:moveTo>
                    <a:pt x="476631" y="124968"/>
                  </a:moveTo>
                  <a:lnTo>
                    <a:pt x="476631" y="0"/>
                  </a:lnTo>
                  <a:lnTo>
                    <a:pt x="415671" y="0"/>
                  </a:lnTo>
                  <a:lnTo>
                    <a:pt x="415671" y="390525"/>
                  </a:lnTo>
                  <a:lnTo>
                    <a:pt x="476631" y="390525"/>
                  </a:lnTo>
                  <a:lnTo>
                    <a:pt x="476631" y="183515"/>
                  </a:lnTo>
                  <a:lnTo>
                    <a:pt x="550545" y="183515"/>
                  </a:lnTo>
                  <a:lnTo>
                    <a:pt x="550545" y="124968"/>
                  </a:lnTo>
                  <a:close/>
                  <a:moveTo>
                    <a:pt x="328295" y="158242"/>
                  </a:moveTo>
                  <a:cubicBezTo>
                    <a:pt x="328295" y="70231"/>
                    <a:pt x="266065" y="5461"/>
                    <a:pt x="164465" y="5461"/>
                  </a:cubicBezTo>
                  <a:cubicBezTo>
                    <a:pt x="62865" y="5461"/>
                    <a:pt x="0" y="70231"/>
                    <a:pt x="0" y="158242"/>
                  </a:cubicBezTo>
                  <a:cubicBezTo>
                    <a:pt x="0" y="246253"/>
                    <a:pt x="62865" y="311023"/>
                    <a:pt x="164465" y="311023"/>
                  </a:cubicBezTo>
                  <a:cubicBezTo>
                    <a:pt x="266065" y="311023"/>
                    <a:pt x="328295" y="246380"/>
                    <a:pt x="328295" y="158242"/>
                  </a:cubicBezTo>
                  <a:close/>
                  <a:moveTo>
                    <a:pt x="60960" y="158242"/>
                  </a:moveTo>
                  <a:cubicBezTo>
                    <a:pt x="60960" y="96012"/>
                    <a:pt x="102235" y="56642"/>
                    <a:pt x="164465" y="56642"/>
                  </a:cubicBezTo>
                  <a:cubicBezTo>
                    <a:pt x="226060" y="56642"/>
                    <a:pt x="267335" y="96012"/>
                    <a:pt x="267335" y="158242"/>
                  </a:cubicBezTo>
                  <a:cubicBezTo>
                    <a:pt x="267335" y="220472"/>
                    <a:pt x="226060" y="259207"/>
                    <a:pt x="164465" y="259207"/>
                  </a:cubicBezTo>
                  <a:cubicBezTo>
                    <a:pt x="102235" y="259207"/>
                    <a:pt x="60960" y="220345"/>
                    <a:pt x="60960" y="158242"/>
                  </a:cubicBezTo>
                  <a:close/>
                  <a:moveTo>
                    <a:pt x="105283" y="347345"/>
                  </a:moveTo>
                  <a:lnTo>
                    <a:pt x="43053" y="347345"/>
                  </a:lnTo>
                  <a:lnTo>
                    <a:pt x="43053" y="519176"/>
                  </a:lnTo>
                  <a:lnTo>
                    <a:pt x="490855" y="519176"/>
                  </a:lnTo>
                  <a:lnTo>
                    <a:pt x="490855" y="463804"/>
                  </a:lnTo>
                  <a:lnTo>
                    <a:pt x="105283" y="46380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9714805" y="1091403"/>
            <a:ext cx="215560" cy="55426"/>
            <a:chOff x="0" y="0"/>
            <a:chExt cx="215557" cy="5543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15519" cy="55372"/>
            </a:xfrm>
            <a:custGeom>
              <a:avLst/>
              <a:gdLst/>
              <a:ahLst/>
              <a:cxnLst/>
              <a:rect r="r" b="b" t="t" l="l"/>
              <a:pathLst>
                <a:path h="55372" w="215519">
                  <a:moveTo>
                    <a:pt x="215519" y="0"/>
                  </a:moveTo>
                  <a:lnTo>
                    <a:pt x="0" y="0"/>
                  </a:lnTo>
                  <a:lnTo>
                    <a:pt x="0" y="55372"/>
                  </a:lnTo>
                  <a:lnTo>
                    <a:pt x="215519" y="55372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10484139" y="6722755"/>
            <a:ext cx="855659" cy="687153"/>
            <a:chOff x="0" y="0"/>
            <a:chExt cx="855662" cy="68715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63500" y="63500"/>
              <a:ext cx="728599" cy="560070"/>
            </a:xfrm>
            <a:custGeom>
              <a:avLst/>
              <a:gdLst/>
              <a:ahLst/>
              <a:cxnLst/>
              <a:rect r="r" b="b" t="t" l="l"/>
              <a:pathLst>
                <a:path h="560070" w="728599">
                  <a:moveTo>
                    <a:pt x="649097" y="21336"/>
                  </a:moveTo>
                  <a:lnTo>
                    <a:pt x="649097" y="383032"/>
                  </a:lnTo>
                  <a:lnTo>
                    <a:pt x="79629" y="383032"/>
                  </a:lnTo>
                  <a:lnTo>
                    <a:pt x="79629" y="21336"/>
                  </a:lnTo>
                  <a:close/>
                  <a:moveTo>
                    <a:pt x="653161" y="404368"/>
                  </a:moveTo>
                  <a:lnTo>
                    <a:pt x="700532" y="497840"/>
                  </a:lnTo>
                  <a:lnTo>
                    <a:pt x="466090" y="497840"/>
                  </a:lnTo>
                  <a:lnTo>
                    <a:pt x="454279" y="455168"/>
                  </a:lnTo>
                  <a:cubicBezTo>
                    <a:pt x="451866" y="446532"/>
                    <a:pt x="443865" y="440436"/>
                    <a:pt x="434848" y="440436"/>
                  </a:cubicBezTo>
                  <a:lnTo>
                    <a:pt x="293751" y="440436"/>
                  </a:lnTo>
                  <a:cubicBezTo>
                    <a:pt x="284734" y="440436"/>
                    <a:pt x="276733" y="446532"/>
                    <a:pt x="274320" y="455168"/>
                  </a:cubicBezTo>
                  <a:lnTo>
                    <a:pt x="262509" y="497840"/>
                  </a:lnTo>
                  <a:lnTo>
                    <a:pt x="28067" y="497840"/>
                  </a:lnTo>
                  <a:lnTo>
                    <a:pt x="75438" y="404368"/>
                  </a:lnTo>
                  <a:close/>
                  <a:moveTo>
                    <a:pt x="433959" y="461772"/>
                  </a:moveTo>
                  <a:lnTo>
                    <a:pt x="443865" y="497840"/>
                  </a:lnTo>
                  <a:lnTo>
                    <a:pt x="284734" y="497840"/>
                  </a:lnTo>
                  <a:lnTo>
                    <a:pt x="294640" y="461772"/>
                  </a:lnTo>
                  <a:close/>
                  <a:moveTo>
                    <a:pt x="707263" y="519176"/>
                  </a:moveTo>
                  <a:lnTo>
                    <a:pt x="707263" y="535559"/>
                  </a:lnTo>
                  <a:lnTo>
                    <a:pt x="705866" y="538734"/>
                  </a:lnTo>
                  <a:lnTo>
                    <a:pt x="24511" y="538734"/>
                  </a:lnTo>
                  <a:cubicBezTo>
                    <a:pt x="22733" y="538734"/>
                    <a:pt x="21336" y="537337"/>
                    <a:pt x="21336" y="535559"/>
                  </a:cubicBezTo>
                  <a:lnTo>
                    <a:pt x="21336" y="519176"/>
                  </a:lnTo>
                  <a:close/>
                  <a:moveTo>
                    <a:pt x="78867" y="0"/>
                  </a:moveTo>
                  <a:cubicBezTo>
                    <a:pt x="67437" y="0"/>
                    <a:pt x="58166" y="9271"/>
                    <a:pt x="58166" y="20701"/>
                  </a:cubicBezTo>
                  <a:lnTo>
                    <a:pt x="58166" y="391160"/>
                  </a:lnTo>
                  <a:lnTo>
                    <a:pt x="1143" y="503682"/>
                  </a:lnTo>
                  <a:cubicBezTo>
                    <a:pt x="1143" y="503682"/>
                    <a:pt x="1143" y="503809"/>
                    <a:pt x="1016" y="503809"/>
                  </a:cubicBezTo>
                  <a:lnTo>
                    <a:pt x="762" y="504444"/>
                  </a:lnTo>
                  <a:lnTo>
                    <a:pt x="508" y="504952"/>
                  </a:lnTo>
                  <a:lnTo>
                    <a:pt x="254" y="505714"/>
                  </a:lnTo>
                  <a:lnTo>
                    <a:pt x="127" y="506222"/>
                  </a:lnTo>
                  <a:lnTo>
                    <a:pt x="0" y="507111"/>
                  </a:lnTo>
                  <a:lnTo>
                    <a:pt x="0" y="507746"/>
                  </a:lnTo>
                  <a:lnTo>
                    <a:pt x="0" y="508254"/>
                  </a:lnTo>
                  <a:lnTo>
                    <a:pt x="0" y="535559"/>
                  </a:lnTo>
                  <a:cubicBezTo>
                    <a:pt x="0" y="549148"/>
                    <a:pt x="11049" y="560070"/>
                    <a:pt x="24511" y="560070"/>
                  </a:cubicBezTo>
                  <a:lnTo>
                    <a:pt x="704088" y="560070"/>
                  </a:lnTo>
                  <a:cubicBezTo>
                    <a:pt x="717550" y="560070"/>
                    <a:pt x="728472" y="549148"/>
                    <a:pt x="728599" y="535686"/>
                  </a:cubicBezTo>
                  <a:lnTo>
                    <a:pt x="728599" y="508508"/>
                  </a:lnTo>
                  <a:cubicBezTo>
                    <a:pt x="728599" y="508254"/>
                    <a:pt x="728599" y="508127"/>
                    <a:pt x="728599" y="507873"/>
                  </a:cubicBezTo>
                  <a:lnTo>
                    <a:pt x="728599" y="507619"/>
                  </a:lnTo>
                  <a:lnTo>
                    <a:pt x="728472" y="506730"/>
                  </a:lnTo>
                  <a:lnTo>
                    <a:pt x="728345" y="506222"/>
                  </a:lnTo>
                  <a:lnTo>
                    <a:pt x="728091" y="505460"/>
                  </a:lnTo>
                  <a:lnTo>
                    <a:pt x="727837" y="504952"/>
                  </a:lnTo>
                  <a:lnTo>
                    <a:pt x="727583" y="504190"/>
                  </a:lnTo>
                  <a:lnTo>
                    <a:pt x="727329" y="503809"/>
                  </a:lnTo>
                  <a:lnTo>
                    <a:pt x="670179" y="391160"/>
                  </a:lnTo>
                  <a:lnTo>
                    <a:pt x="670179" y="20701"/>
                  </a:lnTo>
                  <a:cubicBezTo>
                    <a:pt x="670179" y="9271"/>
                    <a:pt x="660908" y="0"/>
                    <a:pt x="649478" y="0"/>
                  </a:cubicBezTo>
                  <a:close/>
                </a:path>
              </a:pathLst>
            </a:custGeom>
            <a:solidFill>
              <a:srgbClr val="5685B1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65862" y="283464"/>
              <a:ext cx="524002" cy="140335"/>
            </a:xfrm>
            <a:custGeom>
              <a:avLst/>
              <a:gdLst/>
              <a:ahLst/>
              <a:cxnLst/>
              <a:rect r="r" b="b" t="t" l="l"/>
              <a:pathLst>
                <a:path h="140335" w="524002">
                  <a:moveTo>
                    <a:pt x="513207" y="0"/>
                  </a:moveTo>
                  <a:lnTo>
                    <a:pt x="502539" y="4826"/>
                  </a:lnTo>
                  <a:lnTo>
                    <a:pt x="502539" y="118999"/>
                  </a:lnTo>
                  <a:lnTo>
                    <a:pt x="21336" y="118999"/>
                  </a:lnTo>
                  <a:lnTo>
                    <a:pt x="21336" y="10668"/>
                  </a:lnTo>
                  <a:cubicBezTo>
                    <a:pt x="21336" y="4826"/>
                    <a:pt x="16510" y="0"/>
                    <a:pt x="10668" y="0"/>
                  </a:cubicBezTo>
                  <a:lnTo>
                    <a:pt x="0" y="4826"/>
                  </a:lnTo>
                  <a:lnTo>
                    <a:pt x="0" y="123571"/>
                  </a:lnTo>
                  <a:cubicBezTo>
                    <a:pt x="0" y="132842"/>
                    <a:pt x="7493" y="140335"/>
                    <a:pt x="16764" y="140335"/>
                  </a:cubicBezTo>
                  <a:lnTo>
                    <a:pt x="507238" y="140335"/>
                  </a:lnTo>
                  <a:cubicBezTo>
                    <a:pt x="516509" y="140335"/>
                    <a:pt x="524002" y="132842"/>
                    <a:pt x="524002" y="123571"/>
                  </a:cubicBezTo>
                  <a:lnTo>
                    <a:pt x="524002" y="10668"/>
                  </a:lnTo>
                  <a:cubicBezTo>
                    <a:pt x="524002" y="4826"/>
                    <a:pt x="519176" y="0"/>
                    <a:pt x="513334" y="0"/>
                  </a:cubicBezTo>
                  <a:close/>
                </a:path>
              </a:pathLst>
            </a:custGeom>
            <a:solidFill>
              <a:srgbClr val="5685B1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65862" y="107569"/>
              <a:ext cx="523875" cy="140335"/>
            </a:xfrm>
            <a:custGeom>
              <a:avLst/>
              <a:gdLst/>
              <a:ahLst/>
              <a:cxnLst/>
              <a:rect r="r" b="b" t="t" l="l"/>
              <a:pathLst>
                <a:path h="140335" w="523875">
                  <a:moveTo>
                    <a:pt x="507238" y="0"/>
                  </a:moveTo>
                  <a:lnTo>
                    <a:pt x="16764" y="0"/>
                  </a:lnTo>
                  <a:cubicBezTo>
                    <a:pt x="7493" y="0"/>
                    <a:pt x="0" y="7493"/>
                    <a:pt x="0" y="16764"/>
                  </a:cubicBezTo>
                  <a:lnTo>
                    <a:pt x="0" y="129667"/>
                  </a:lnTo>
                  <a:cubicBezTo>
                    <a:pt x="0" y="135509"/>
                    <a:pt x="4826" y="140335"/>
                    <a:pt x="10668" y="140335"/>
                  </a:cubicBezTo>
                  <a:lnTo>
                    <a:pt x="21336" y="135509"/>
                  </a:lnTo>
                  <a:lnTo>
                    <a:pt x="21336" y="21463"/>
                  </a:lnTo>
                  <a:lnTo>
                    <a:pt x="502539" y="21463"/>
                  </a:lnTo>
                  <a:lnTo>
                    <a:pt x="502539" y="129667"/>
                  </a:lnTo>
                  <a:cubicBezTo>
                    <a:pt x="502539" y="135509"/>
                    <a:pt x="507365" y="140335"/>
                    <a:pt x="513207" y="140335"/>
                  </a:cubicBezTo>
                  <a:lnTo>
                    <a:pt x="523875" y="135509"/>
                  </a:lnTo>
                  <a:lnTo>
                    <a:pt x="523875" y="16764"/>
                  </a:lnTo>
                  <a:cubicBezTo>
                    <a:pt x="523875" y="7493"/>
                    <a:pt x="516382" y="0"/>
                    <a:pt x="507111" y="0"/>
                  </a:cubicBezTo>
                  <a:close/>
                </a:path>
              </a:pathLst>
            </a:custGeom>
            <a:solidFill>
              <a:srgbClr val="5685B1"/>
            </a:solidFill>
          </p:spPr>
        </p:sp>
      </p:grp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486311" y="3369316"/>
            <a:ext cx="853116" cy="355921"/>
            <a:chOff x="0" y="0"/>
            <a:chExt cx="853110" cy="35591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63500" y="63500"/>
              <a:ext cx="149352" cy="228981"/>
            </a:xfrm>
            <a:custGeom>
              <a:avLst/>
              <a:gdLst/>
              <a:ahLst/>
              <a:cxnLst/>
              <a:rect r="r" b="b" t="t" l="l"/>
              <a:pathLst>
                <a:path h="228981" w="149352">
                  <a:moveTo>
                    <a:pt x="74803" y="228981"/>
                  </a:moveTo>
                  <a:cubicBezTo>
                    <a:pt x="119507" y="228981"/>
                    <a:pt x="149352" y="189611"/>
                    <a:pt x="149352" y="113665"/>
                  </a:cubicBezTo>
                  <a:cubicBezTo>
                    <a:pt x="149352" y="37719"/>
                    <a:pt x="119507" y="0"/>
                    <a:pt x="74803" y="0"/>
                  </a:cubicBezTo>
                  <a:cubicBezTo>
                    <a:pt x="29845" y="0"/>
                    <a:pt x="0" y="37211"/>
                    <a:pt x="0" y="113538"/>
                  </a:cubicBezTo>
                  <a:cubicBezTo>
                    <a:pt x="0" y="189484"/>
                    <a:pt x="29845" y="228854"/>
                    <a:pt x="74803" y="228854"/>
                  </a:cubicBezTo>
                  <a:close/>
                  <a:moveTo>
                    <a:pt x="74803" y="194691"/>
                  </a:moveTo>
                  <a:cubicBezTo>
                    <a:pt x="55753" y="194691"/>
                    <a:pt x="41402" y="175641"/>
                    <a:pt x="41402" y="113665"/>
                  </a:cubicBezTo>
                  <a:cubicBezTo>
                    <a:pt x="41402" y="51943"/>
                    <a:pt x="55753" y="34036"/>
                    <a:pt x="74803" y="34036"/>
                  </a:cubicBezTo>
                  <a:cubicBezTo>
                    <a:pt x="93599" y="34036"/>
                    <a:pt x="107950" y="51943"/>
                    <a:pt x="107950" y="113665"/>
                  </a:cubicBezTo>
                  <a:cubicBezTo>
                    <a:pt x="107950" y="175641"/>
                    <a:pt x="93599" y="194691"/>
                    <a:pt x="74803" y="194691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27965" y="63754"/>
              <a:ext cx="147828" cy="228727"/>
            </a:xfrm>
            <a:custGeom>
              <a:avLst/>
              <a:gdLst/>
              <a:ahLst/>
              <a:cxnLst/>
              <a:rect r="r" b="b" t="t" l="l"/>
              <a:pathLst>
                <a:path h="228727" w="147828">
                  <a:moveTo>
                    <a:pt x="73660" y="228727"/>
                  </a:moveTo>
                  <a:cubicBezTo>
                    <a:pt x="118364" y="228727"/>
                    <a:pt x="147828" y="203073"/>
                    <a:pt x="147828" y="169672"/>
                  </a:cubicBezTo>
                  <a:cubicBezTo>
                    <a:pt x="147828" y="139573"/>
                    <a:pt x="131191" y="121666"/>
                    <a:pt x="110871" y="110617"/>
                  </a:cubicBezTo>
                  <a:lnTo>
                    <a:pt x="110871" y="109093"/>
                  </a:lnTo>
                  <a:cubicBezTo>
                    <a:pt x="125476" y="98679"/>
                    <a:pt x="139192" y="80518"/>
                    <a:pt x="139192" y="58674"/>
                  </a:cubicBezTo>
                  <a:cubicBezTo>
                    <a:pt x="139192" y="23495"/>
                    <a:pt x="114173" y="0"/>
                    <a:pt x="75057" y="0"/>
                  </a:cubicBezTo>
                  <a:cubicBezTo>
                    <a:pt x="36576" y="0"/>
                    <a:pt x="8636" y="22606"/>
                    <a:pt x="8636" y="58166"/>
                  </a:cubicBezTo>
                  <a:cubicBezTo>
                    <a:pt x="8636" y="81661"/>
                    <a:pt x="20828" y="98425"/>
                    <a:pt x="37846" y="110617"/>
                  </a:cubicBezTo>
                  <a:lnTo>
                    <a:pt x="37846" y="112141"/>
                  </a:lnTo>
                  <a:cubicBezTo>
                    <a:pt x="17272" y="123190"/>
                    <a:pt x="0" y="141351"/>
                    <a:pt x="0" y="169672"/>
                  </a:cubicBezTo>
                  <a:cubicBezTo>
                    <a:pt x="0" y="204216"/>
                    <a:pt x="31623" y="228727"/>
                    <a:pt x="73660" y="228727"/>
                  </a:cubicBezTo>
                  <a:close/>
                  <a:moveTo>
                    <a:pt x="87630" y="98425"/>
                  </a:moveTo>
                  <a:cubicBezTo>
                    <a:pt x="64389" y="89154"/>
                    <a:pt x="47371" y="78994"/>
                    <a:pt x="47371" y="58166"/>
                  </a:cubicBezTo>
                  <a:cubicBezTo>
                    <a:pt x="47371" y="40640"/>
                    <a:pt x="59309" y="30734"/>
                    <a:pt x="74168" y="30734"/>
                  </a:cubicBezTo>
                  <a:cubicBezTo>
                    <a:pt x="92710" y="30734"/>
                    <a:pt x="103378" y="43561"/>
                    <a:pt x="103378" y="61468"/>
                  </a:cubicBezTo>
                  <a:cubicBezTo>
                    <a:pt x="103378" y="74549"/>
                    <a:pt x="98298" y="87122"/>
                    <a:pt x="87630" y="98425"/>
                  </a:cubicBezTo>
                  <a:close/>
                  <a:moveTo>
                    <a:pt x="74803" y="197739"/>
                  </a:moveTo>
                  <a:cubicBezTo>
                    <a:pt x="54229" y="197739"/>
                    <a:pt x="37846" y="184912"/>
                    <a:pt x="37846" y="164973"/>
                  </a:cubicBezTo>
                  <a:cubicBezTo>
                    <a:pt x="37846" y="148590"/>
                    <a:pt x="46228" y="133731"/>
                    <a:pt x="58166" y="124079"/>
                  </a:cubicBezTo>
                  <a:cubicBezTo>
                    <a:pt x="86741" y="135763"/>
                    <a:pt x="107061" y="145288"/>
                    <a:pt x="107061" y="168148"/>
                  </a:cubicBezTo>
                  <a:cubicBezTo>
                    <a:pt x="107061" y="187198"/>
                    <a:pt x="93345" y="197612"/>
                    <a:pt x="74930" y="197612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398780" y="235331"/>
              <a:ext cx="54610" cy="57150"/>
            </a:xfrm>
            <a:custGeom>
              <a:avLst/>
              <a:gdLst/>
              <a:ahLst/>
              <a:cxnLst/>
              <a:rect r="r" b="b" t="t" l="l"/>
              <a:pathLst>
                <a:path h="57150" w="54610">
                  <a:moveTo>
                    <a:pt x="27178" y="57150"/>
                  </a:moveTo>
                  <a:cubicBezTo>
                    <a:pt x="42926" y="57150"/>
                    <a:pt x="54610" y="44577"/>
                    <a:pt x="54610" y="28575"/>
                  </a:cubicBezTo>
                  <a:cubicBezTo>
                    <a:pt x="54610" y="12573"/>
                    <a:pt x="42926" y="0"/>
                    <a:pt x="27178" y="0"/>
                  </a:cubicBezTo>
                  <a:cubicBezTo>
                    <a:pt x="11684" y="0"/>
                    <a:pt x="0" y="12573"/>
                    <a:pt x="0" y="28575"/>
                  </a:cubicBezTo>
                  <a:cubicBezTo>
                    <a:pt x="0" y="44577"/>
                    <a:pt x="11684" y="57150"/>
                    <a:pt x="27178" y="57150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473329" y="63500"/>
              <a:ext cx="149987" cy="224790"/>
            </a:xfrm>
            <a:custGeom>
              <a:avLst/>
              <a:gdLst/>
              <a:ahLst/>
              <a:cxnLst/>
              <a:rect r="r" b="b" t="t" l="l"/>
              <a:pathLst>
                <a:path h="224790" w="149987">
                  <a:moveTo>
                    <a:pt x="2159" y="224790"/>
                  </a:moveTo>
                  <a:lnTo>
                    <a:pt x="149987" y="224790"/>
                  </a:lnTo>
                  <a:lnTo>
                    <a:pt x="149987" y="187833"/>
                  </a:lnTo>
                  <a:lnTo>
                    <a:pt x="101981" y="187833"/>
                  </a:lnTo>
                  <a:cubicBezTo>
                    <a:pt x="91821" y="187833"/>
                    <a:pt x="77216" y="188976"/>
                    <a:pt x="66167" y="190246"/>
                  </a:cubicBezTo>
                  <a:cubicBezTo>
                    <a:pt x="106426" y="150876"/>
                    <a:pt x="139446" y="107950"/>
                    <a:pt x="139446" y="68072"/>
                  </a:cubicBezTo>
                  <a:cubicBezTo>
                    <a:pt x="139573" y="26797"/>
                    <a:pt x="111760" y="0"/>
                    <a:pt x="70104" y="0"/>
                  </a:cubicBezTo>
                  <a:cubicBezTo>
                    <a:pt x="40005" y="0"/>
                    <a:pt x="20320" y="11938"/>
                    <a:pt x="0" y="33401"/>
                  </a:cubicBezTo>
                  <a:lnTo>
                    <a:pt x="23876" y="57277"/>
                  </a:lnTo>
                  <a:cubicBezTo>
                    <a:pt x="34925" y="45085"/>
                    <a:pt x="48260" y="34671"/>
                    <a:pt x="64389" y="34671"/>
                  </a:cubicBezTo>
                  <a:cubicBezTo>
                    <a:pt x="85217" y="34671"/>
                    <a:pt x="97536" y="48133"/>
                    <a:pt x="97536" y="70485"/>
                  </a:cubicBezTo>
                  <a:cubicBezTo>
                    <a:pt x="97536" y="104521"/>
                    <a:pt x="62103" y="145923"/>
                    <a:pt x="2159" y="199517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641223" y="63500"/>
              <a:ext cx="148463" cy="228981"/>
            </a:xfrm>
            <a:custGeom>
              <a:avLst/>
              <a:gdLst/>
              <a:ahLst/>
              <a:cxnLst/>
              <a:rect r="r" b="b" t="t" l="l"/>
              <a:pathLst>
                <a:path h="228981" w="148463">
                  <a:moveTo>
                    <a:pt x="78359" y="195834"/>
                  </a:moveTo>
                  <a:cubicBezTo>
                    <a:pt x="59817" y="195834"/>
                    <a:pt x="44958" y="180340"/>
                    <a:pt x="40767" y="140081"/>
                  </a:cubicBezTo>
                  <a:cubicBezTo>
                    <a:pt x="51816" y="123063"/>
                    <a:pt x="64897" y="116840"/>
                    <a:pt x="76835" y="116840"/>
                  </a:cubicBezTo>
                  <a:cubicBezTo>
                    <a:pt x="95885" y="116840"/>
                    <a:pt x="108077" y="129032"/>
                    <a:pt x="108077" y="155321"/>
                  </a:cubicBezTo>
                  <a:cubicBezTo>
                    <a:pt x="108077" y="182118"/>
                    <a:pt x="94615" y="195834"/>
                    <a:pt x="78232" y="195834"/>
                  </a:cubicBezTo>
                  <a:close/>
                  <a:moveTo>
                    <a:pt x="145161" y="25019"/>
                  </a:moveTo>
                  <a:cubicBezTo>
                    <a:pt x="131699" y="11303"/>
                    <a:pt x="112014" y="0"/>
                    <a:pt x="85217" y="0"/>
                  </a:cubicBezTo>
                  <a:cubicBezTo>
                    <a:pt x="40767" y="0"/>
                    <a:pt x="0" y="35179"/>
                    <a:pt x="0" y="117475"/>
                  </a:cubicBezTo>
                  <a:cubicBezTo>
                    <a:pt x="0" y="195326"/>
                    <a:pt x="37211" y="228981"/>
                    <a:pt x="79248" y="228981"/>
                  </a:cubicBezTo>
                  <a:cubicBezTo>
                    <a:pt x="116840" y="228981"/>
                    <a:pt x="148463" y="200660"/>
                    <a:pt x="148463" y="155321"/>
                  </a:cubicBezTo>
                  <a:cubicBezTo>
                    <a:pt x="148463" y="107950"/>
                    <a:pt x="122174" y="85852"/>
                    <a:pt x="85217" y="85852"/>
                  </a:cubicBezTo>
                  <a:cubicBezTo>
                    <a:pt x="70866" y="85852"/>
                    <a:pt x="51816" y="94742"/>
                    <a:pt x="39878" y="109347"/>
                  </a:cubicBezTo>
                  <a:cubicBezTo>
                    <a:pt x="41656" y="54229"/>
                    <a:pt x="62484" y="35179"/>
                    <a:pt x="87884" y="35179"/>
                  </a:cubicBezTo>
                  <a:cubicBezTo>
                    <a:pt x="100711" y="35179"/>
                    <a:pt x="114173" y="42291"/>
                    <a:pt x="121920" y="51308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10291915" y="7464161"/>
            <a:ext cx="1224420" cy="401526"/>
            <a:chOff x="0" y="0"/>
            <a:chExt cx="1224420" cy="40152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63500" y="63500"/>
              <a:ext cx="238760" cy="274574"/>
            </a:xfrm>
            <a:custGeom>
              <a:avLst/>
              <a:gdLst/>
              <a:ahLst/>
              <a:cxnLst/>
              <a:rect r="r" b="b" t="t" l="l"/>
              <a:pathLst>
                <a:path h="274574" w="238760">
                  <a:moveTo>
                    <a:pt x="13970" y="34036"/>
                  </a:moveTo>
                  <a:lnTo>
                    <a:pt x="13970" y="65278"/>
                  </a:lnTo>
                  <a:lnTo>
                    <a:pt x="83439" y="65278"/>
                  </a:lnTo>
                  <a:cubicBezTo>
                    <a:pt x="78359" y="119253"/>
                    <a:pt x="55118" y="158877"/>
                    <a:pt x="0" y="191008"/>
                  </a:cubicBezTo>
                  <a:lnTo>
                    <a:pt x="22987" y="218440"/>
                  </a:lnTo>
                  <a:cubicBezTo>
                    <a:pt x="99568" y="173736"/>
                    <a:pt x="122301" y="110871"/>
                    <a:pt x="122301" y="33909"/>
                  </a:cubicBezTo>
                  <a:close/>
                  <a:moveTo>
                    <a:pt x="201168" y="0"/>
                  </a:moveTo>
                  <a:lnTo>
                    <a:pt x="201168" y="103378"/>
                  </a:lnTo>
                  <a:lnTo>
                    <a:pt x="176784" y="103378"/>
                  </a:lnTo>
                  <a:lnTo>
                    <a:pt x="176784" y="7112"/>
                  </a:lnTo>
                  <a:lnTo>
                    <a:pt x="140081" y="7112"/>
                  </a:lnTo>
                  <a:lnTo>
                    <a:pt x="140081" y="262890"/>
                  </a:lnTo>
                  <a:lnTo>
                    <a:pt x="176784" y="262890"/>
                  </a:lnTo>
                  <a:lnTo>
                    <a:pt x="176784" y="135001"/>
                  </a:lnTo>
                  <a:lnTo>
                    <a:pt x="201168" y="135001"/>
                  </a:lnTo>
                  <a:lnTo>
                    <a:pt x="201168" y="274574"/>
                  </a:lnTo>
                  <a:lnTo>
                    <a:pt x="238760" y="274574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337439" y="63500"/>
              <a:ext cx="244094" cy="272415"/>
            </a:xfrm>
            <a:custGeom>
              <a:avLst/>
              <a:gdLst/>
              <a:ahLst/>
              <a:cxnLst/>
              <a:rect r="r" b="b" t="t" l="l"/>
              <a:pathLst>
                <a:path h="272415" w="244094">
                  <a:moveTo>
                    <a:pt x="92710" y="101600"/>
                  </a:moveTo>
                  <a:lnTo>
                    <a:pt x="38735" y="101600"/>
                  </a:lnTo>
                  <a:lnTo>
                    <a:pt x="38735" y="74168"/>
                  </a:lnTo>
                  <a:lnTo>
                    <a:pt x="92710" y="74168"/>
                  </a:lnTo>
                  <a:close/>
                  <a:moveTo>
                    <a:pt x="131445" y="11938"/>
                  </a:moveTo>
                  <a:lnTo>
                    <a:pt x="92710" y="11938"/>
                  </a:lnTo>
                  <a:lnTo>
                    <a:pt x="92710" y="44704"/>
                  </a:lnTo>
                  <a:lnTo>
                    <a:pt x="38735" y="44704"/>
                  </a:lnTo>
                  <a:lnTo>
                    <a:pt x="38735" y="11938"/>
                  </a:lnTo>
                  <a:lnTo>
                    <a:pt x="0" y="11938"/>
                  </a:lnTo>
                  <a:lnTo>
                    <a:pt x="0" y="132334"/>
                  </a:lnTo>
                  <a:lnTo>
                    <a:pt x="131445" y="132334"/>
                  </a:lnTo>
                  <a:close/>
                  <a:moveTo>
                    <a:pt x="66167" y="224790"/>
                  </a:moveTo>
                  <a:lnTo>
                    <a:pt x="208026" y="224790"/>
                  </a:lnTo>
                  <a:lnTo>
                    <a:pt x="208026" y="150241"/>
                  </a:lnTo>
                  <a:lnTo>
                    <a:pt x="26797" y="150241"/>
                  </a:lnTo>
                  <a:lnTo>
                    <a:pt x="26797" y="180086"/>
                  </a:lnTo>
                  <a:lnTo>
                    <a:pt x="169291" y="180086"/>
                  </a:lnTo>
                  <a:lnTo>
                    <a:pt x="169291" y="196723"/>
                  </a:lnTo>
                  <a:lnTo>
                    <a:pt x="27178" y="196723"/>
                  </a:lnTo>
                  <a:lnTo>
                    <a:pt x="27178" y="272415"/>
                  </a:lnTo>
                  <a:lnTo>
                    <a:pt x="215773" y="272415"/>
                  </a:lnTo>
                  <a:lnTo>
                    <a:pt x="215773" y="242062"/>
                  </a:lnTo>
                  <a:lnTo>
                    <a:pt x="66167" y="242062"/>
                  </a:lnTo>
                  <a:close/>
                  <a:moveTo>
                    <a:pt x="208026" y="53086"/>
                  </a:moveTo>
                  <a:lnTo>
                    <a:pt x="208026" y="0"/>
                  </a:lnTo>
                  <a:lnTo>
                    <a:pt x="168656" y="0"/>
                  </a:lnTo>
                  <a:lnTo>
                    <a:pt x="168656" y="139446"/>
                  </a:lnTo>
                  <a:lnTo>
                    <a:pt x="208026" y="139446"/>
                  </a:lnTo>
                  <a:lnTo>
                    <a:pt x="208026" y="84836"/>
                  </a:lnTo>
                  <a:lnTo>
                    <a:pt x="244094" y="84836"/>
                  </a:lnTo>
                  <a:lnTo>
                    <a:pt x="244094" y="53086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664337" y="63500"/>
              <a:ext cx="233680" cy="269748"/>
            </a:xfrm>
            <a:custGeom>
              <a:avLst/>
              <a:gdLst/>
              <a:ahLst/>
              <a:cxnLst/>
              <a:rect r="r" b="b" t="t" l="l"/>
              <a:pathLst>
                <a:path h="269748" w="233680">
                  <a:moveTo>
                    <a:pt x="226822" y="0"/>
                  </a:moveTo>
                  <a:lnTo>
                    <a:pt x="187198" y="0"/>
                  </a:lnTo>
                  <a:lnTo>
                    <a:pt x="187198" y="198501"/>
                  </a:lnTo>
                  <a:lnTo>
                    <a:pt x="226822" y="198501"/>
                  </a:lnTo>
                  <a:close/>
                  <a:moveTo>
                    <a:pt x="169926" y="134493"/>
                  </a:moveTo>
                  <a:cubicBezTo>
                    <a:pt x="125476" y="119888"/>
                    <a:pt x="105537" y="86233"/>
                    <a:pt x="105537" y="53975"/>
                  </a:cubicBezTo>
                  <a:lnTo>
                    <a:pt x="105537" y="50673"/>
                  </a:lnTo>
                  <a:lnTo>
                    <a:pt x="159766" y="50673"/>
                  </a:lnTo>
                  <a:lnTo>
                    <a:pt x="159766" y="19685"/>
                  </a:lnTo>
                  <a:lnTo>
                    <a:pt x="10414" y="19685"/>
                  </a:lnTo>
                  <a:lnTo>
                    <a:pt x="10414" y="50673"/>
                  </a:lnTo>
                  <a:lnTo>
                    <a:pt x="65532" y="50673"/>
                  </a:lnTo>
                  <a:lnTo>
                    <a:pt x="65532" y="53975"/>
                  </a:lnTo>
                  <a:cubicBezTo>
                    <a:pt x="65532" y="88265"/>
                    <a:pt x="45593" y="124333"/>
                    <a:pt x="0" y="138684"/>
                  </a:cubicBezTo>
                  <a:lnTo>
                    <a:pt x="19939" y="169418"/>
                  </a:lnTo>
                  <a:cubicBezTo>
                    <a:pt x="51816" y="159004"/>
                    <a:pt x="73914" y="137795"/>
                    <a:pt x="86106" y="110998"/>
                  </a:cubicBezTo>
                  <a:cubicBezTo>
                    <a:pt x="98679" y="135382"/>
                    <a:pt x="119507" y="155067"/>
                    <a:pt x="149860" y="164592"/>
                  </a:cubicBezTo>
                  <a:close/>
                  <a:moveTo>
                    <a:pt x="83439" y="238506"/>
                  </a:moveTo>
                  <a:lnTo>
                    <a:pt x="83439" y="180594"/>
                  </a:lnTo>
                  <a:lnTo>
                    <a:pt x="44069" y="180594"/>
                  </a:lnTo>
                  <a:lnTo>
                    <a:pt x="44069" y="269748"/>
                  </a:lnTo>
                  <a:lnTo>
                    <a:pt x="233680" y="269748"/>
                  </a:lnTo>
                  <a:lnTo>
                    <a:pt x="233680" y="238506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923925" y="63500"/>
              <a:ext cx="236982" cy="274574"/>
            </a:xfrm>
            <a:custGeom>
              <a:avLst/>
              <a:gdLst/>
              <a:ahLst/>
              <a:cxnLst/>
              <a:rect r="r" b="b" t="t" l="l"/>
              <a:pathLst>
                <a:path h="274574" w="236982">
                  <a:moveTo>
                    <a:pt x="177927" y="99568"/>
                  </a:moveTo>
                  <a:lnTo>
                    <a:pt x="198247" y="99568"/>
                  </a:lnTo>
                  <a:lnTo>
                    <a:pt x="198247" y="171704"/>
                  </a:lnTo>
                  <a:lnTo>
                    <a:pt x="235458" y="171704"/>
                  </a:lnTo>
                  <a:lnTo>
                    <a:pt x="235458" y="0"/>
                  </a:lnTo>
                  <a:lnTo>
                    <a:pt x="198247" y="0"/>
                  </a:lnTo>
                  <a:lnTo>
                    <a:pt x="198247" y="67691"/>
                  </a:lnTo>
                  <a:lnTo>
                    <a:pt x="177927" y="67691"/>
                  </a:lnTo>
                  <a:lnTo>
                    <a:pt x="177927" y="5080"/>
                  </a:lnTo>
                  <a:lnTo>
                    <a:pt x="141351" y="5080"/>
                  </a:lnTo>
                  <a:lnTo>
                    <a:pt x="141351" y="163068"/>
                  </a:lnTo>
                  <a:lnTo>
                    <a:pt x="178054" y="163068"/>
                  </a:lnTo>
                  <a:close/>
                  <a:moveTo>
                    <a:pt x="133858" y="28067"/>
                  </a:moveTo>
                  <a:lnTo>
                    <a:pt x="86106" y="28067"/>
                  </a:lnTo>
                  <a:lnTo>
                    <a:pt x="86106" y="2921"/>
                  </a:lnTo>
                  <a:lnTo>
                    <a:pt x="47371" y="2921"/>
                  </a:lnTo>
                  <a:lnTo>
                    <a:pt x="47371" y="28067"/>
                  </a:lnTo>
                  <a:lnTo>
                    <a:pt x="0" y="28067"/>
                  </a:lnTo>
                  <a:lnTo>
                    <a:pt x="0" y="58420"/>
                  </a:lnTo>
                  <a:lnTo>
                    <a:pt x="133858" y="58420"/>
                  </a:lnTo>
                  <a:close/>
                  <a:moveTo>
                    <a:pt x="42926" y="115062"/>
                  </a:moveTo>
                  <a:cubicBezTo>
                    <a:pt x="42926" y="102235"/>
                    <a:pt x="52705" y="95377"/>
                    <a:pt x="67310" y="95377"/>
                  </a:cubicBezTo>
                  <a:cubicBezTo>
                    <a:pt x="81915" y="95377"/>
                    <a:pt x="91440" y="102235"/>
                    <a:pt x="91440" y="115062"/>
                  </a:cubicBezTo>
                  <a:cubicBezTo>
                    <a:pt x="91440" y="127889"/>
                    <a:pt x="81915" y="135001"/>
                    <a:pt x="67310" y="135001"/>
                  </a:cubicBezTo>
                  <a:cubicBezTo>
                    <a:pt x="52705" y="135001"/>
                    <a:pt x="42926" y="127889"/>
                    <a:pt x="42926" y="115062"/>
                  </a:cubicBezTo>
                  <a:close/>
                  <a:moveTo>
                    <a:pt x="126365" y="115062"/>
                  </a:moveTo>
                  <a:cubicBezTo>
                    <a:pt x="126365" y="86741"/>
                    <a:pt x="101981" y="67310"/>
                    <a:pt x="67310" y="67310"/>
                  </a:cubicBezTo>
                  <a:cubicBezTo>
                    <a:pt x="32385" y="67310"/>
                    <a:pt x="8001" y="86741"/>
                    <a:pt x="8001" y="115062"/>
                  </a:cubicBezTo>
                  <a:cubicBezTo>
                    <a:pt x="8001" y="143383"/>
                    <a:pt x="32385" y="163068"/>
                    <a:pt x="67310" y="163068"/>
                  </a:cubicBezTo>
                  <a:cubicBezTo>
                    <a:pt x="101854" y="163068"/>
                    <a:pt x="126365" y="143383"/>
                    <a:pt x="126365" y="115062"/>
                  </a:cubicBezTo>
                  <a:close/>
                  <a:moveTo>
                    <a:pt x="142494" y="245364"/>
                  </a:moveTo>
                  <a:cubicBezTo>
                    <a:pt x="105791" y="245364"/>
                    <a:pt x="87376" y="239141"/>
                    <a:pt x="87376" y="224790"/>
                  </a:cubicBezTo>
                  <a:cubicBezTo>
                    <a:pt x="87376" y="210439"/>
                    <a:pt x="105918" y="204216"/>
                    <a:pt x="142494" y="204216"/>
                  </a:cubicBezTo>
                  <a:cubicBezTo>
                    <a:pt x="179070" y="204216"/>
                    <a:pt x="197612" y="210439"/>
                    <a:pt x="197612" y="224790"/>
                  </a:cubicBezTo>
                  <a:cubicBezTo>
                    <a:pt x="197612" y="239141"/>
                    <a:pt x="179070" y="245364"/>
                    <a:pt x="142494" y="245364"/>
                  </a:cubicBezTo>
                  <a:close/>
                  <a:moveTo>
                    <a:pt x="142494" y="174752"/>
                  </a:moveTo>
                  <a:cubicBezTo>
                    <a:pt x="83439" y="174752"/>
                    <a:pt x="48006" y="192913"/>
                    <a:pt x="48006" y="224790"/>
                  </a:cubicBezTo>
                  <a:cubicBezTo>
                    <a:pt x="48006" y="256667"/>
                    <a:pt x="83439" y="274574"/>
                    <a:pt x="142494" y="274574"/>
                  </a:cubicBezTo>
                  <a:cubicBezTo>
                    <a:pt x="201549" y="274574"/>
                    <a:pt x="236982" y="256667"/>
                    <a:pt x="236982" y="224790"/>
                  </a:cubicBezTo>
                  <a:cubicBezTo>
                    <a:pt x="236982" y="192913"/>
                    <a:pt x="201549" y="174752"/>
                    <a:pt x="142494" y="174752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</p:grpSp>
      <p:grpSp>
        <p:nvGrpSpPr>
          <p:cNvPr name="Group 62" id="62"/>
          <p:cNvGrpSpPr>
            <a:grpSpLocks noChangeAspect="true"/>
          </p:cNvGrpSpPr>
          <p:nvPr/>
        </p:nvGrpSpPr>
        <p:grpSpPr>
          <a:xfrm rot="0">
            <a:off x="10107749" y="766153"/>
            <a:ext cx="2403929" cy="678218"/>
            <a:chOff x="0" y="0"/>
            <a:chExt cx="2403932" cy="67821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63500" y="63500"/>
              <a:ext cx="525399" cy="551180"/>
            </a:xfrm>
            <a:custGeom>
              <a:avLst/>
              <a:gdLst/>
              <a:ahLst/>
              <a:cxnLst/>
              <a:rect r="r" b="b" t="t" l="l"/>
              <a:pathLst>
                <a:path h="551180" w="525399">
                  <a:moveTo>
                    <a:pt x="248158" y="207518"/>
                  </a:moveTo>
                  <a:lnTo>
                    <a:pt x="487680" y="298704"/>
                  </a:lnTo>
                  <a:lnTo>
                    <a:pt x="508635" y="245745"/>
                  </a:lnTo>
                  <a:lnTo>
                    <a:pt x="279527" y="161417"/>
                  </a:lnTo>
                  <a:cubicBezTo>
                    <a:pt x="286258" y="146685"/>
                    <a:pt x="291846" y="131191"/>
                    <a:pt x="294894" y="115189"/>
                  </a:cubicBezTo>
                  <a:lnTo>
                    <a:pt x="494538" y="115189"/>
                  </a:lnTo>
                  <a:lnTo>
                    <a:pt x="494538" y="59690"/>
                  </a:lnTo>
                  <a:lnTo>
                    <a:pt x="292608" y="59690"/>
                  </a:lnTo>
                  <a:lnTo>
                    <a:pt x="292608" y="0"/>
                  </a:lnTo>
                  <a:lnTo>
                    <a:pt x="229743" y="0"/>
                  </a:lnTo>
                  <a:lnTo>
                    <a:pt x="229743" y="59690"/>
                  </a:lnTo>
                  <a:lnTo>
                    <a:pt x="30226" y="59690"/>
                  </a:lnTo>
                  <a:lnTo>
                    <a:pt x="30226" y="115062"/>
                  </a:lnTo>
                  <a:lnTo>
                    <a:pt x="229108" y="115062"/>
                  </a:lnTo>
                  <a:cubicBezTo>
                    <a:pt x="207518" y="187071"/>
                    <a:pt x="127508" y="238252"/>
                    <a:pt x="16637" y="246253"/>
                  </a:cubicBezTo>
                  <a:lnTo>
                    <a:pt x="16637" y="302260"/>
                  </a:lnTo>
                  <a:cubicBezTo>
                    <a:pt x="116967" y="296672"/>
                    <a:pt x="198882" y="262255"/>
                    <a:pt x="248158" y="207391"/>
                  </a:cubicBezTo>
                  <a:close/>
                  <a:moveTo>
                    <a:pt x="525399" y="352933"/>
                  </a:moveTo>
                  <a:lnTo>
                    <a:pt x="0" y="352933"/>
                  </a:lnTo>
                  <a:lnTo>
                    <a:pt x="0" y="409575"/>
                  </a:lnTo>
                  <a:lnTo>
                    <a:pt x="231013" y="409575"/>
                  </a:lnTo>
                  <a:lnTo>
                    <a:pt x="231013" y="551180"/>
                  </a:lnTo>
                  <a:lnTo>
                    <a:pt x="293243" y="551180"/>
                  </a:lnTo>
                  <a:lnTo>
                    <a:pt x="293243" y="409575"/>
                  </a:lnTo>
                  <a:lnTo>
                    <a:pt x="525399" y="409575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669544" y="76454"/>
              <a:ext cx="491490" cy="519176"/>
            </a:xfrm>
            <a:custGeom>
              <a:avLst/>
              <a:gdLst/>
              <a:ahLst/>
              <a:cxnLst/>
              <a:rect r="r" b="b" t="t" l="l"/>
              <a:pathLst>
                <a:path h="519176" w="491490">
                  <a:moveTo>
                    <a:pt x="477266" y="0"/>
                  </a:moveTo>
                  <a:lnTo>
                    <a:pt x="416306" y="0"/>
                  </a:lnTo>
                  <a:lnTo>
                    <a:pt x="416306" y="390398"/>
                  </a:lnTo>
                  <a:lnTo>
                    <a:pt x="477266" y="390398"/>
                  </a:lnTo>
                  <a:close/>
                  <a:moveTo>
                    <a:pt x="177419" y="194564"/>
                  </a:moveTo>
                  <a:lnTo>
                    <a:pt x="328930" y="306705"/>
                  </a:lnTo>
                  <a:lnTo>
                    <a:pt x="362839" y="261747"/>
                  </a:lnTo>
                  <a:lnTo>
                    <a:pt x="199644" y="142875"/>
                  </a:lnTo>
                  <a:cubicBezTo>
                    <a:pt x="206375" y="119507"/>
                    <a:pt x="211328" y="93599"/>
                    <a:pt x="211963" y="66548"/>
                  </a:cubicBezTo>
                  <a:lnTo>
                    <a:pt x="347345" y="66548"/>
                  </a:lnTo>
                  <a:lnTo>
                    <a:pt x="347345" y="13589"/>
                  </a:lnTo>
                  <a:lnTo>
                    <a:pt x="6731" y="13589"/>
                  </a:lnTo>
                  <a:lnTo>
                    <a:pt x="6731" y="66548"/>
                  </a:lnTo>
                  <a:lnTo>
                    <a:pt x="150876" y="66548"/>
                  </a:lnTo>
                  <a:cubicBezTo>
                    <a:pt x="144780" y="168783"/>
                    <a:pt x="88646" y="242697"/>
                    <a:pt x="0" y="255016"/>
                  </a:cubicBezTo>
                  <a:lnTo>
                    <a:pt x="0" y="311023"/>
                  </a:lnTo>
                  <a:cubicBezTo>
                    <a:pt x="78232" y="303022"/>
                    <a:pt x="141097" y="259842"/>
                    <a:pt x="177419" y="194564"/>
                  </a:cubicBezTo>
                  <a:close/>
                  <a:moveTo>
                    <a:pt x="92964" y="463804"/>
                  </a:moveTo>
                  <a:lnTo>
                    <a:pt x="92964" y="351663"/>
                  </a:lnTo>
                  <a:lnTo>
                    <a:pt x="31369" y="351663"/>
                  </a:lnTo>
                  <a:lnTo>
                    <a:pt x="31369" y="519176"/>
                  </a:lnTo>
                  <a:lnTo>
                    <a:pt x="491490" y="519176"/>
                  </a:lnTo>
                  <a:lnTo>
                    <a:pt x="491490" y="463804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258316" y="76454"/>
              <a:ext cx="494030" cy="519176"/>
            </a:xfrm>
            <a:custGeom>
              <a:avLst/>
              <a:gdLst/>
              <a:ahLst/>
              <a:cxnLst/>
              <a:rect r="r" b="b" t="t" l="l"/>
              <a:pathLst>
                <a:path h="519176" w="494030">
                  <a:moveTo>
                    <a:pt x="419989" y="257429"/>
                  </a:moveTo>
                  <a:lnTo>
                    <a:pt x="480949" y="257429"/>
                  </a:lnTo>
                  <a:lnTo>
                    <a:pt x="480949" y="0"/>
                  </a:lnTo>
                  <a:lnTo>
                    <a:pt x="419989" y="0"/>
                  </a:lnTo>
                  <a:close/>
                  <a:moveTo>
                    <a:pt x="163195" y="250698"/>
                  </a:moveTo>
                  <a:cubicBezTo>
                    <a:pt x="260477" y="250698"/>
                    <a:pt x="325755" y="199517"/>
                    <a:pt x="325755" y="128143"/>
                  </a:cubicBezTo>
                  <a:cubicBezTo>
                    <a:pt x="325755" y="56769"/>
                    <a:pt x="260477" y="5588"/>
                    <a:pt x="163195" y="5588"/>
                  </a:cubicBezTo>
                  <a:cubicBezTo>
                    <a:pt x="65913" y="5588"/>
                    <a:pt x="0" y="56769"/>
                    <a:pt x="0" y="128143"/>
                  </a:cubicBezTo>
                  <a:cubicBezTo>
                    <a:pt x="0" y="199517"/>
                    <a:pt x="65913" y="250698"/>
                    <a:pt x="163195" y="250698"/>
                  </a:cubicBezTo>
                  <a:close/>
                  <a:moveTo>
                    <a:pt x="163195" y="201422"/>
                  </a:moveTo>
                  <a:cubicBezTo>
                    <a:pt x="102870" y="201422"/>
                    <a:pt x="60325" y="172466"/>
                    <a:pt x="60325" y="128143"/>
                  </a:cubicBezTo>
                  <a:cubicBezTo>
                    <a:pt x="60325" y="83820"/>
                    <a:pt x="102870" y="54864"/>
                    <a:pt x="163195" y="54864"/>
                  </a:cubicBezTo>
                  <a:cubicBezTo>
                    <a:pt x="223520" y="54864"/>
                    <a:pt x="265430" y="83820"/>
                    <a:pt x="265430" y="128143"/>
                  </a:cubicBezTo>
                  <a:cubicBezTo>
                    <a:pt x="265430" y="172466"/>
                    <a:pt x="223520" y="201422"/>
                    <a:pt x="163195" y="201422"/>
                  </a:cubicBezTo>
                  <a:close/>
                  <a:moveTo>
                    <a:pt x="41910" y="519176"/>
                  </a:moveTo>
                  <a:lnTo>
                    <a:pt x="494030" y="519176"/>
                  </a:lnTo>
                  <a:lnTo>
                    <a:pt x="494030" y="471170"/>
                  </a:lnTo>
                  <a:lnTo>
                    <a:pt x="102235" y="471170"/>
                  </a:lnTo>
                  <a:lnTo>
                    <a:pt x="102235" y="425577"/>
                  </a:lnTo>
                  <a:lnTo>
                    <a:pt x="480949" y="425577"/>
                  </a:lnTo>
                  <a:lnTo>
                    <a:pt x="480949" y="286385"/>
                  </a:lnTo>
                  <a:lnTo>
                    <a:pt x="40640" y="286385"/>
                  </a:lnTo>
                  <a:lnTo>
                    <a:pt x="40640" y="334391"/>
                  </a:lnTo>
                  <a:lnTo>
                    <a:pt x="420624" y="334391"/>
                  </a:lnTo>
                  <a:lnTo>
                    <a:pt x="420624" y="379984"/>
                  </a:lnTo>
                  <a:lnTo>
                    <a:pt x="41910" y="379984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1851279" y="76454"/>
              <a:ext cx="489204" cy="526034"/>
            </a:xfrm>
            <a:custGeom>
              <a:avLst/>
              <a:gdLst/>
              <a:ahLst/>
              <a:cxnLst/>
              <a:rect r="r" b="b" t="t" l="l"/>
              <a:pathLst>
                <a:path h="526034" w="489204">
                  <a:moveTo>
                    <a:pt x="321691" y="99187"/>
                  </a:moveTo>
                  <a:lnTo>
                    <a:pt x="321691" y="152146"/>
                  </a:lnTo>
                  <a:lnTo>
                    <a:pt x="423926" y="152146"/>
                  </a:lnTo>
                  <a:lnTo>
                    <a:pt x="423926" y="295656"/>
                  </a:lnTo>
                  <a:lnTo>
                    <a:pt x="484886" y="295656"/>
                  </a:lnTo>
                  <a:lnTo>
                    <a:pt x="484886" y="0"/>
                  </a:lnTo>
                  <a:lnTo>
                    <a:pt x="423926" y="0"/>
                  </a:lnTo>
                  <a:lnTo>
                    <a:pt x="423926" y="99187"/>
                  </a:lnTo>
                  <a:close/>
                  <a:moveTo>
                    <a:pt x="175133" y="176149"/>
                  </a:moveTo>
                  <a:lnTo>
                    <a:pt x="329692" y="275336"/>
                  </a:lnTo>
                  <a:lnTo>
                    <a:pt x="359918" y="229743"/>
                  </a:lnTo>
                  <a:lnTo>
                    <a:pt x="197993" y="127508"/>
                  </a:lnTo>
                  <a:cubicBezTo>
                    <a:pt x="204089" y="107823"/>
                    <a:pt x="208407" y="87503"/>
                    <a:pt x="209677" y="65913"/>
                  </a:cubicBezTo>
                  <a:lnTo>
                    <a:pt x="342646" y="65913"/>
                  </a:lnTo>
                  <a:lnTo>
                    <a:pt x="342646" y="13589"/>
                  </a:lnTo>
                  <a:lnTo>
                    <a:pt x="6858" y="13589"/>
                  </a:lnTo>
                  <a:lnTo>
                    <a:pt x="6858" y="65913"/>
                  </a:lnTo>
                  <a:lnTo>
                    <a:pt x="148463" y="65913"/>
                  </a:lnTo>
                  <a:cubicBezTo>
                    <a:pt x="141097" y="151511"/>
                    <a:pt x="86868" y="213741"/>
                    <a:pt x="0" y="225425"/>
                  </a:cubicBezTo>
                  <a:lnTo>
                    <a:pt x="0" y="280289"/>
                  </a:lnTo>
                  <a:cubicBezTo>
                    <a:pt x="77597" y="272923"/>
                    <a:pt x="138557" y="233426"/>
                    <a:pt x="174879" y="176149"/>
                  </a:cubicBezTo>
                  <a:close/>
                  <a:moveTo>
                    <a:pt x="262001" y="312928"/>
                  </a:moveTo>
                  <a:cubicBezTo>
                    <a:pt x="134493" y="312928"/>
                    <a:pt x="34798" y="342519"/>
                    <a:pt x="34798" y="419481"/>
                  </a:cubicBezTo>
                  <a:cubicBezTo>
                    <a:pt x="34798" y="496443"/>
                    <a:pt x="134620" y="526034"/>
                    <a:pt x="262001" y="526034"/>
                  </a:cubicBezTo>
                  <a:cubicBezTo>
                    <a:pt x="389382" y="526034"/>
                    <a:pt x="489204" y="496443"/>
                    <a:pt x="489204" y="419481"/>
                  </a:cubicBezTo>
                  <a:cubicBezTo>
                    <a:pt x="489204" y="342519"/>
                    <a:pt x="389382" y="312928"/>
                    <a:pt x="262001" y="312928"/>
                  </a:cubicBezTo>
                  <a:close/>
                  <a:moveTo>
                    <a:pt x="262001" y="476123"/>
                  </a:moveTo>
                  <a:cubicBezTo>
                    <a:pt x="171450" y="476123"/>
                    <a:pt x="99441" y="458216"/>
                    <a:pt x="99441" y="419481"/>
                  </a:cubicBezTo>
                  <a:cubicBezTo>
                    <a:pt x="99441" y="380746"/>
                    <a:pt x="171450" y="362839"/>
                    <a:pt x="262001" y="362839"/>
                  </a:cubicBezTo>
                  <a:cubicBezTo>
                    <a:pt x="352552" y="362839"/>
                    <a:pt x="424561" y="380746"/>
                    <a:pt x="424561" y="419481"/>
                  </a:cubicBezTo>
                  <a:cubicBezTo>
                    <a:pt x="424561" y="458216"/>
                    <a:pt x="352552" y="476123"/>
                    <a:pt x="262001" y="476123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sp>
        <p:nvSpPr>
          <p:cNvPr name="Freeform 67" id="67"/>
          <p:cNvSpPr/>
          <p:nvPr/>
        </p:nvSpPr>
        <p:spPr>
          <a:xfrm flipH="false" flipV="false" rot="0">
            <a:off x="13778036" y="6793840"/>
            <a:ext cx="552831" cy="546792"/>
          </a:xfrm>
          <a:custGeom>
            <a:avLst/>
            <a:gdLst/>
            <a:ahLst/>
            <a:cxnLst/>
            <a:rect r="r" b="b" t="t" l="l"/>
            <a:pathLst>
              <a:path h="546792" w="552831">
                <a:moveTo>
                  <a:pt x="0" y="0"/>
                </a:moveTo>
                <a:lnTo>
                  <a:pt x="552831" y="0"/>
                </a:lnTo>
                <a:lnTo>
                  <a:pt x="552831" y="546792"/>
                </a:lnTo>
                <a:lnTo>
                  <a:pt x="0" y="5467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8" id="68"/>
          <p:cNvGrpSpPr>
            <a:grpSpLocks noChangeAspect="true"/>
          </p:cNvGrpSpPr>
          <p:nvPr/>
        </p:nvGrpSpPr>
        <p:grpSpPr>
          <a:xfrm rot="0">
            <a:off x="13639162" y="3369316"/>
            <a:ext cx="835523" cy="355921"/>
            <a:chOff x="0" y="0"/>
            <a:chExt cx="835520" cy="35591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63500" y="67691"/>
              <a:ext cx="132588" cy="220599"/>
            </a:xfrm>
            <a:custGeom>
              <a:avLst/>
              <a:gdLst/>
              <a:ahLst/>
              <a:cxnLst/>
              <a:rect r="r" b="b" t="t" l="l"/>
              <a:pathLst>
                <a:path h="220599" w="132588">
                  <a:moveTo>
                    <a:pt x="0" y="220599"/>
                  </a:moveTo>
                  <a:lnTo>
                    <a:pt x="132588" y="220599"/>
                  </a:lnTo>
                  <a:lnTo>
                    <a:pt x="132588" y="185039"/>
                  </a:lnTo>
                  <a:lnTo>
                    <a:pt x="91186" y="185039"/>
                  </a:lnTo>
                  <a:lnTo>
                    <a:pt x="91186" y="0"/>
                  </a:lnTo>
                  <a:lnTo>
                    <a:pt x="58674" y="0"/>
                  </a:lnTo>
                  <a:cubicBezTo>
                    <a:pt x="44704" y="8636"/>
                    <a:pt x="29464" y="14351"/>
                    <a:pt x="7366" y="18542"/>
                  </a:cubicBezTo>
                  <a:lnTo>
                    <a:pt x="7366" y="45593"/>
                  </a:lnTo>
                  <a:lnTo>
                    <a:pt x="47371" y="45593"/>
                  </a:lnTo>
                  <a:lnTo>
                    <a:pt x="47371" y="185039"/>
                  </a:lnTo>
                  <a:lnTo>
                    <a:pt x="0" y="185039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227203" y="67691"/>
              <a:ext cx="132588" cy="220599"/>
            </a:xfrm>
            <a:custGeom>
              <a:avLst/>
              <a:gdLst/>
              <a:ahLst/>
              <a:cxnLst/>
              <a:rect r="r" b="b" t="t" l="l"/>
              <a:pathLst>
                <a:path h="220599" w="132588">
                  <a:moveTo>
                    <a:pt x="0" y="220599"/>
                  </a:moveTo>
                  <a:lnTo>
                    <a:pt x="132588" y="220599"/>
                  </a:lnTo>
                  <a:lnTo>
                    <a:pt x="132588" y="185039"/>
                  </a:lnTo>
                  <a:lnTo>
                    <a:pt x="91186" y="185039"/>
                  </a:lnTo>
                  <a:lnTo>
                    <a:pt x="91186" y="0"/>
                  </a:lnTo>
                  <a:lnTo>
                    <a:pt x="58674" y="0"/>
                  </a:lnTo>
                  <a:cubicBezTo>
                    <a:pt x="44704" y="8636"/>
                    <a:pt x="29464" y="14351"/>
                    <a:pt x="7366" y="18542"/>
                  </a:cubicBezTo>
                  <a:lnTo>
                    <a:pt x="7366" y="45593"/>
                  </a:lnTo>
                  <a:lnTo>
                    <a:pt x="47371" y="45593"/>
                  </a:lnTo>
                  <a:lnTo>
                    <a:pt x="47371" y="185039"/>
                  </a:lnTo>
                  <a:lnTo>
                    <a:pt x="0" y="185039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387477" y="235331"/>
              <a:ext cx="54610" cy="57150"/>
            </a:xfrm>
            <a:custGeom>
              <a:avLst/>
              <a:gdLst/>
              <a:ahLst/>
              <a:cxnLst/>
              <a:rect r="r" b="b" t="t" l="l"/>
              <a:pathLst>
                <a:path h="57150" w="54610">
                  <a:moveTo>
                    <a:pt x="27178" y="57150"/>
                  </a:moveTo>
                  <a:cubicBezTo>
                    <a:pt x="42926" y="57150"/>
                    <a:pt x="54610" y="44577"/>
                    <a:pt x="54610" y="28575"/>
                  </a:cubicBezTo>
                  <a:cubicBezTo>
                    <a:pt x="54610" y="12573"/>
                    <a:pt x="42926" y="0"/>
                    <a:pt x="27178" y="0"/>
                  </a:cubicBezTo>
                  <a:cubicBezTo>
                    <a:pt x="11684" y="0"/>
                    <a:pt x="0" y="12573"/>
                    <a:pt x="0" y="28575"/>
                  </a:cubicBezTo>
                  <a:cubicBezTo>
                    <a:pt x="0" y="44577"/>
                    <a:pt x="11684" y="57150"/>
                    <a:pt x="27178" y="57150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464439" y="63500"/>
              <a:ext cx="149352" cy="228981"/>
            </a:xfrm>
            <a:custGeom>
              <a:avLst/>
              <a:gdLst/>
              <a:ahLst/>
              <a:cxnLst/>
              <a:rect r="r" b="b" t="t" l="l"/>
              <a:pathLst>
                <a:path h="228981" w="149352">
                  <a:moveTo>
                    <a:pt x="74803" y="228981"/>
                  </a:moveTo>
                  <a:cubicBezTo>
                    <a:pt x="119507" y="228981"/>
                    <a:pt x="149352" y="189611"/>
                    <a:pt x="149352" y="113665"/>
                  </a:cubicBezTo>
                  <a:cubicBezTo>
                    <a:pt x="149352" y="37719"/>
                    <a:pt x="119507" y="0"/>
                    <a:pt x="74803" y="0"/>
                  </a:cubicBezTo>
                  <a:cubicBezTo>
                    <a:pt x="29845" y="0"/>
                    <a:pt x="0" y="37211"/>
                    <a:pt x="0" y="113538"/>
                  </a:cubicBezTo>
                  <a:cubicBezTo>
                    <a:pt x="0" y="189484"/>
                    <a:pt x="29845" y="228854"/>
                    <a:pt x="74803" y="228854"/>
                  </a:cubicBezTo>
                  <a:close/>
                  <a:moveTo>
                    <a:pt x="74803" y="194691"/>
                  </a:moveTo>
                  <a:cubicBezTo>
                    <a:pt x="55753" y="194691"/>
                    <a:pt x="41402" y="175641"/>
                    <a:pt x="41402" y="113665"/>
                  </a:cubicBezTo>
                  <a:cubicBezTo>
                    <a:pt x="41402" y="51943"/>
                    <a:pt x="55753" y="34036"/>
                    <a:pt x="74803" y="34036"/>
                  </a:cubicBezTo>
                  <a:cubicBezTo>
                    <a:pt x="93599" y="34036"/>
                    <a:pt x="107950" y="51943"/>
                    <a:pt x="107950" y="113665"/>
                  </a:cubicBezTo>
                  <a:cubicBezTo>
                    <a:pt x="107950" y="175641"/>
                    <a:pt x="93599" y="194691"/>
                    <a:pt x="74803" y="194691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639445" y="67691"/>
              <a:ext cx="132588" cy="220599"/>
            </a:xfrm>
            <a:custGeom>
              <a:avLst/>
              <a:gdLst/>
              <a:ahLst/>
              <a:cxnLst/>
              <a:rect r="r" b="b" t="t" l="l"/>
              <a:pathLst>
                <a:path h="220599" w="132588">
                  <a:moveTo>
                    <a:pt x="0" y="220599"/>
                  </a:moveTo>
                  <a:lnTo>
                    <a:pt x="132588" y="220599"/>
                  </a:lnTo>
                  <a:lnTo>
                    <a:pt x="132588" y="185039"/>
                  </a:lnTo>
                  <a:lnTo>
                    <a:pt x="91186" y="185039"/>
                  </a:lnTo>
                  <a:lnTo>
                    <a:pt x="91186" y="0"/>
                  </a:lnTo>
                  <a:lnTo>
                    <a:pt x="58674" y="0"/>
                  </a:lnTo>
                  <a:cubicBezTo>
                    <a:pt x="44704" y="8636"/>
                    <a:pt x="29464" y="14351"/>
                    <a:pt x="7366" y="18542"/>
                  </a:cubicBezTo>
                  <a:lnTo>
                    <a:pt x="7366" y="45593"/>
                  </a:lnTo>
                  <a:lnTo>
                    <a:pt x="47371" y="45593"/>
                  </a:lnTo>
                  <a:lnTo>
                    <a:pt x="47371" y="185039"/>
                  </a:lnTo>
                  <a:lnTo>
                    <a:pt x="0" y="185039"/>
                  </a:lnTo>
                  <a:close/>
                </a:path>
              </a:pathLst>
            </a:custGeom>
            <a:solidFill>
              <a:srgbClr val="4C74AA"/>
            </a:solidFill>
          </p:spPr>
        </p:sp>
      </p:grpSp>
      <p:sp>
        <p:nvSpPr>
          <p:cNvPr name="Freeform 74" id="74"/>
          <p:cNvSpPr/>
          <p:nvPr/>
        </p:nvSpPr>
        <p:spPr>
          <a:xfrm flipH="false" flipV="false" rot="0">
            <a:off x="2629614" y="3817887"/>
            <a:ext cx="13478666" cy="2648741"/>
          </a:xfrm>
          <a:custGeom>
            <a:avLst/>
            <a:gdLst/>
            <a:ahLst/>
            <a:cxnLst/>
            <a:rect r="r" b="b" t="t" l="l"/>
            <a:pathLst>
              <a:path h="2648741" w="13478666">
                <a:moveTo>
                  <a:pt x="0" y="0"/>
                </a:moveTo>
                <a:lnTo>
                  <a:pt x="13478666" y="0"/>
                </a:lnTo>
                <a:lnTo>
                  <a:pt x="13478666" y="2648740"/>
                </a:lnTo>
                <a:lnTo>
                  <a:pt x="0" y="26487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5" id="75"/>
          <p:cNvGrpSpPr>
            <a:grpSpLocks noChangeAspect="true"/>
          </p:cNvGrpSpPr>
          <p:nvPr/>
        </p:nvGrpSpPr>
        <p:grpSpPr>
          <a:xfrm rot="0">
            <a:off x="12837443" y="7463866"/>
            <a:ext cx="2409377" cy="402422"/>
            <a:chOff x="0" y="0"/>
            <a:chExt cx="2409380" cy="402425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63500" y="63754"/>
              <a:ext cx="238760" cy="274574"/>
            </a:xfrm>
            <a:custGeom>
              <a:avLst/>
              <a:gdLst/>
              <a:ahLst/>
              <a:cxnLst/>
              <a:rect r="r" b="b" t="t" l="l"/>
              <a:pathLst>
                <a:path h="274574" w="238760">
                  <a:moveTo>
                    <a:pt x="13970" y="34036"/>
                  </a:moveTo>
                  <a:lnTo>
                    <a:pt x="13970" y="65278"/>
                  </a:lnTo>
                  <a:lnTo>
                    <a:pt x="83439" y="65278"/>
                  </a:lnTo>
                  <a:cubicBezTo>
                    <a:pt x="78359" y="119253"/>
                    <a:pt x="55118" y="158877"/>
                    <a:pt x="0" y="191008"/>
                  </a:cubicBezTo>
                  <a:lnTo>
                    <a:pt x="22987" y="218440"/>
                  </a:lnTo>
                  <a:cubicBezTo>
                    <a:pt x="99568" y="173736"/>
                    <a:pt x="122301" y="110871"/>
                    <a:pt x="122301" y="33909"/>
                  </a:cubicBezTo>
                  <a:close/>
                  <a:moveTo>
                    <a:pt x="201168" y="0"/>
                  </a:moveTo>
                  <a:lnTo>
                    <a:pt x="201168" y="103378"/>
                  </a:lnTo>
                  <a:lnTo>
                    <a:pt x="176784" y="103378"/>
                  </a:lnTo>
                  <a:lnTo>
                    <a:pt x="176784" y="7239"/>
                  </a:lnTo>
                  <a:lnTo>
                    <a:pt x="140081" y="7239"/>
                  </a:lnTo>
                  <a:lnTo>
                    <a:pt x="140081" y="262890"/>
                  </a:lnTo>
                  <a:lnTo>
                    <a:pt x="176784" y="262890"/>
                  </a:lnTo>
                  <a:lnTo>
                    <a:pt x="176784" y="135128"/>
                  </a:lnTo>
                  <a:lnTo>
                    <a:pt x="201168" y="135128"/>
                  </a:lnTo>
                  <a:lnTo>
                    <a:pt x="201168" y="274574"/>
                  </a:lnTo>
                  <a:lnTo>
                    <a:pt x="238760" y="274574"/>
                  </a:lnTo>
                  <a:lnTo>
                    <a:pt x="238760" y="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337439" y="63754"/>
              <a:ext cx="244094" cy="272415"/>
            </a:xfrm>
            <a:custGeom>
              <a:avLst/>
              <a:gdLst/>
              <a:ahLst/>
              <a:cxnLst/>
              <a:rect r="r" b="b" t="t" l="l"/>
              <a:pathLst>
                <a:path h="272415" w="244094">
                  <a:moveTo>
                    <a:pt x="92710" y="101727"/>
                  </a:moveTo>
                  <a:lnTo>
                    <a:pt x="38735" y="101727"/>
                  </a:lnTo>
                  <a:lnTo>
                    <a:pt x="38735" y="74295"/>
                  </a:lnTo>
                  <a:lnTo>
                    <a:pt x="92710" y="74295"/>
                  </a:lnTo>
                  <a:close/>
                  <a:moveTo>
                    <a:pt x="131445" y="12065"/>
                  </a:moveTo>
                  <a:lnTo>
                    <a:pt x="92710" y="12065"/>
                  </a:lnTo>
                  <a:lnTo>
                    <a:pt x="92710" y="44704"/>
                  </a:lnTo>
                  <a:lnTo>
                    <a:pt x="38735" y="44704"/>
                  </a:lnTo>
                  <a:lnTo>
                    <a:pt x="38735" y="11938"/>
                  </a:lnTo>
                  <a:lnTo>
                    <a:pt x="0" y="11938"/>
                  </a:lnTo>
                  <a:lnTo>
                    <a:pt x="0" y="132334"/>
                  </a:lnTo>
                  <a:lnTo>
                    <a:pt x="131445" y="132334"/>
                  </a:lnTo>
                  <a:close/>
                  <a:moveTo>
                    <a:pt x="66167" y="224790"/>
                  </a:moveTo>
                  <a:lnTo>
                    <a:pt x="208026" y="224790"/>
                  </a:lnTo>
                  <a:lnTo>
                    <a:pt x="208026" y="150241"/>
                  </a:lnTo>
                  <a:lnTo>
                    <a:pt x="26797" y="150241"/>
                  </a:lnTo>
                  <a:lnTo>
                    <a:pt x="26797" y="180086"/>
                  </a:lnTo>
                  <a:lnTo>
                    <a:pt x="169291" y="180086"/>
                  </a:lnTo>
                  <a:lnTo>
                    <a:pt x="169291" y="196723"/>
                  </a:lnTo>
                  <a:lnTo>
                    <a:pt x="27178" y="196723"/>
                  </a:lnTo>
                  <a:lnTo>
                    <a:pt x="27178" y="272415"/>
                  </a:lnTo>
                  <a:lnTo>
                    <a:pt x="215773" y="272415"/>
                  </a:lnTo>
                  <a:lnTo>
                    <a:pt x="215773" y="242062"/>
                  </a:lnTo>
                  <a:lnTo>
                    <a:pt x="66167" y="242062"/>
                  </a:lnTo>
                  <a:close/>
                  <a:moveTo>
                    <a:pt x="208026" y="53086"/>
                  </a:moveTo>
                  <a:lnTo>
                    <a:pt x="208026" y="0"/>
                  </a:lnTo>
                  <a:lnTo>
                    <a:pt x="168656" y="0"/>
                  </a:lnTo>
                  <a:lnTo>
                    <a:pt x="168656" y="139573"/>
                  </a:lnTo>
                  <a:lnTo>
                    <a:pt x="208026" y="139573"/>
                  </a:lnTo>
                  <a:lnTo>
                    <a:pt x="208026" y="84963"/>
                  </a:lnTo>
                  <a:lnTo>
                    <a:pt x="244094" y="84963"/>
                  </a:lnTo>
                  <a:lnTo>
                    <a:pt x="244094" y="53086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671449" y="64135"/>
              <a:ext cx="246634" cy="274193"/>
            </a:xfrm>
            <a:custGeom>
              <a:avLst/>
              <a:gdLst/>
              <a:ahLst/>
              <a:cxnLst/>
              <a:rect r="r" b="b" t="t" l="l"/>
              <a:pathLst>
                <a:path h="274193" w="246634">
                  <a:moveTo>
                    <a:pt x="38735" y="56642"/>
                  </a:moveTo>
                  <a:lnTo>
                    <a:pt x="92329" y="56642"/>
                  </a:lnTo>
                  <a:lnTo>
                    <a:pt x="92329" y="176530"/>
                  </a:lnTo>
                  <a:lnTo>
                    <a:pt x="38735" y="176530"/>
                  </a:lnTo>
                  <a:close/>
                  <a:moveTo>
                    <a:pt x="0" y="207391"/>
                  </a:moveTo>
                  <a:lnTo>
                    <a:pt x="131191" y="207391"/>
                  </a:lnTo>
                  <a:lnTo>
                    <a:pt x="131191" y="25654"/>
                  </a:lnTo>
                  <a:lnTo>
                    <a:pt x="0" y="25654"/>
                  </a:lnTo>
                  <a:close/>
                  <a:moveTo>
                    <a:pt x="246507" y="103124"/>
                  </a:moveTo>
                  <a:lnTo>
                    <a:pt x="206629" y="103124"/>
                  </a:lnTo>
                  <a:lnTo>
                    <a:pt x="206629" y="0"/>
                  </a:lnTo>
                  <a:lnTo>
                    <a:pt x="167259" y="0"/>
                  </a:lnTo>
                  <a:lnTo>
                    <a:pt x="167259" y="274193"/>
                  </a:lnTo>
                  <a:lnTo>
                    <a:pt x="206629" y="274193"/>
                  </a:lnTo>
                  <a:lnTo>
                    <a:pt x="206629" y="135636"/>
                  </a:lnTo>
                  <a:lnTo>
                    <a:pt x="246634" y="135636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925449" y="77216"/>
              <a:ext cx="248666" cy="260985"/>
            </a:xfrm>
            <a:custGeom>
              <a:avLst/>
              <a:gdLst/>
              <a:ahLst/>
              <a:cxnLst/>
              <a:rect r="r" b="b" t="t" l="l"/>
              <a:pathLst>
                <a:path h="260985" w="248666">
                  <a:moveTo>
                    <a:pt x="180340" y="79883"/>
                  </a:moveTo>
                  <a:lnTo>
                    <a:pt x="67310" y="79883"/>
                  </a:lnTo>
                  <a:lnTo>
                    <a:pt x="67310" y="30988"/>
                  </a:lnTo>
                  <a:lnTo>
                    <a:pt x="180340" y="30988"/>
                  </a:lnTo>
                  <a:close/>
                  <a:moveTo>
                    <a:pt x="218821" y="0"/>
                  </a:moveTo>
                  <a:lnTo>
                    <a:pt x="28575" y="0"/>
                  </a:lnTo>
                  <a:lnTo>
                    <a:pt x="28575" y="110871"/>
                  </a:lnTo>
                  <a:lnTo>
                    <a:pt x="218821" y="110871"/>
                  </a:lnTo>
                  <a:close/>
                  <a:moveTo>
                    <a:pt x="248666" y="140081"/>
                  </a:moveTo>
                  <a:lnTo>
                    <a:pt x="0" y="140081"/>
                  </a:lnTo>
                  <a:lnTo>
                    <a:pt x="0" y="171323"/>
                  </a:lnTo>
                  <a:lnTo>
                    <a:pt x="103759" y="171323"/>
                  </a:lnTo>
                  <a:lnTo>
                    <a:pt x="103759" y="260985"/>
                  </a:lnTo>
                  <a:lnTo>
                    <a:pt x="143129" y="260985"/>
                  </a:lnTo>
                  <a:lnTo>
                    <a:pt x="143129" y="171450"/>
                  </a:lnTo>
                  <a:lnTo>
                    <a:pt x="248666" y="17145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1202055" y="63500"/>
              <a:ext cx="213995" cy="275463"/>
            </a:xfrm>
            <a:custGeom>
              <a:avLst/>
              <a:gdLst/>
              <a:ahLst/>
              <a:cxnLst/>
              <a:rect r="r" b="b" t="t" l="l"/>
              <a:pathLst>
                <a:path h="275463" w="213995">
                  <a:moveTo>
                    <a:pt x="40513" y="129667"/>
                  </a:moveTo>
                  <a:lnTo>
                    <a:pt x="129667" y="129667"/>
                  </a:lnTo>
                  <a:lnTo>
                    <a:pt x="129667" y="23495"/>
                  </a:lnTo>
                  <a:lnTo>
                    <a:pt x="0" y="23495"/>
                  </a:lnTo>
                  <a:lnTo>
                    <a:pt x="0" y="54864"/>
                  </a:lnTo>
                  <a:lnTo>
                    <a:pt x="89408" y="54864"/>
                  </a:lnTo>
                  <a:lnTo>
                    <a:pt x="89408" y="98679"/>
                  </a:lnTo>
                  <a:lnTo>
                    <a:pt x="254" y="98679"/>
                  </a:lnTo>
                  <a:lnTo>
                    <a:pt x="254" y="211709"/>
                  </a:lnTo>
                  <a:lnTo>
                    <a:pt x="25019" y="211709"/>
                  </a:lnTo>
                  <a:cubicBezTo>
                    <a:pt x="74803" y="211709"/>
                    <a:pt x="115062" y="209931"/>
                    <a:pt x="159766" y="202184"/>
                  </a:cubicBezTo>
                  <a:lnTo>
                    <a:pt x="155575" y="170307"/>
                  </a:lnTo>
                  <a:cubicBezTo>
                    <a:pt x="116840" y="176911"/>
                    <a:pt x="82296" y="178943"/>
                    <a:pt x="40513" y="179197"/>
                  </a:cubicBezTo>
                  <a:close/>
                  <a:moveTo>
                    <a:pt x="174625" y="0"/>
                  </a:moveTo>
                  <a:lnTo>
                    <a:pt x="174625" y="275463"/>
                  </a:lnTo>
                  <a:lnTo>
                    <a:pt x="213995" y="275463"/>
                  </a:lnTo>
                  <a:lnTo>
                    <a:pt x="213995" y="0"/>
                  </a:ln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535176" y="64135"/>
              <a:ext cx="228473" cy="273304"/>
            </a:xfrm>
            <a:custGeom>
              <a:avLst/>
              <a:gdLst/>
              <a:ahLst/>
              <a:cxnLst/>
              <a:rect r="r" b="b" t="t" l="l"/>
              <a:pathLst>
                <a:path h="273304" w="228473">
                  <a:moveTo>
                    <a:pt x="213995" y="0"/>
                  </a:moveTo>
                  <a:lnTo>
                    <a:pt x="174625" y="0"/>
                  </a:lnTo>
                  <a:lnTo>
                    <a:pt x="174625" y="155575"/>
                  </a:lnTo>
                  <a:lnTo>
                    <a:pt x="213995" y="155575"/>
                  </a:lnTo>
                  <a:close/>
                  <a:moveTo>
                    <a:pt x="94742" y="101600"/>
                  </a:moveTo>
                  <a:lnTo>
                    <a:pt x="38735" y="101600"/>
                  </a:lnTo>
                  <a:lnTo>
                    <a:pt x="38735" y="47117"/>
                  </a:lnTo>
                  <a:lnTo>
                    <a:pt x="94742" y="47117"/>
                  </a:lnTo>
                  <a:close/>
                  <a:moveTo>
                    <a:pt x="133223" y="16002"/>
                  </a:moveTo>
                  <a:lnTo>
                    <a:pt x="0" y="16002"/>
                  </a:lnTo>
                  <a:lnTo>
                    <a:pt x="0" y="132207"/>
                  </a:lnTo>
                  <a:lnTo>
                    <a:pt x="133223" y="132207"/>
                  </a:lnTo>
                  <a:close/>
                  <a:moveTo>
                    <a:pt x="218440" y="199263"/>
                  </a:moveTo>
                  <a:lnTo>
                    <a:pt x="218440" y="170053"/>
                  </a:lnTo>
                  <a:lnTo>
                    <a:pt x="141859" y="170053"/>
                  </a:lnTo>
                  <a:lnTo>
                    <a:pt x="141859" y="147828"/>
                  </a:lnTo>
                  <a:lnTo>
                    <a:pt x="101854" y="147828"/>
                  </a:lnTo>
                  <a:lnTo>
                    <a:pt x="101854" y="170180"/>
                  </a:lnTo>
                  <a:lnTo>
                    <a:pt x="24892" y="170180"/>
                  </a:lnTo>
                  <a:lnTo>
                    <a:pt x="24892" y="199390"/>
                  </a:lnTo>
                  <a:lnTo>
                    <a:pt x="100838" y="199390"/>
                  </a:lnTo>
                  <a:cubicBezTo>
                    <a:pt x="96901" y="218440"/>
                    <a:pt x="69215" y="239395"/>
                    <a:pt x="14351" y="244094"/>
                  </a:cubicBezTo>
                  <a:lnTo>
                    <a:pt x="26543" y="273304"/>
                  </a:lnTo>
                  <a:cubicBezTo>
                    <a:pt x="72771" y="269367"/>
                    <a:pt x="104902" y="253365"/>
                    <a:pt x="121666" y="232156"/>
                  </a:cubicBezTo>
                  <a:cubicBezTo>
                    <a:pt x="138303" y="252984"/>
                    <a:pt x="170307" y="269367"/>
                    <a:pt x="215900" y="273304"/>
                  </a:cubicBezTo>
                  <a:lnTo>
                    <a:pt x="228473" y="244094"/>
                  </a:lnTo>
                  <a:cubicBezTo>
                    <a:pt x="174244" y="239649"/>
                    <a:pt x="146812" y="217551"/>
                    <a:pt x="142621" y="199390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853819" y="63754"/>
              <a:ext cx="232156" cy="274828"/>
            </a:xfrm>
            <a:custGeom>
              <a:avLst/>
              <a:gdLst/>
              <a:ahLst/>
              <a:cxnLst/>
              <a:rect r="r" b="b" t="t" l="l"/>
              <a:pathLst>
                <a:path h="274828" w="232156">
                  <a:moveTo>
                    <a:pt x="150495" y="66167"/>
                  </a:moveTo>
                  <a:lnTo>
                    <a:pt x="150495" y="98044"/>
                  </a:lnTo>
                  <a:lnTo>
                    <a:pt x="191643" y="98044"/>
                  </a:lnTo>
                  <a:lnTo>
                    <a:pt x="191643" y="163322"/>
                  </a:lnTo>
                  <a:lnTo>
                    <a:pt x="231013" y="163322"/>
                  </a:lnTo>
                  <a:lnTo>
                    <a:pt x="231013" y="0"/>
                  </a:lnTo>
                  <a:lnTo>
                    <a:pt x="191643" y="0"/>
                  </a:lnTo>
                  <a:lnTo>
                    <a:pt x="191643" y="66167"/>
                  </a:lnTo>
                  <a:close/>
                  <a:moveTo>
                    <a:pt x="166878" y="125222"/>
                  </a:moveTo>
                  <a:cubicBezTo>
                    <a:pt x="125095" y="111506"/>
                    <a:pt x="106045" y="79375"/>
                    <a:pt x="104902" y="48006"/>
                  </a:cubicBezTo>
                  <a:lnTo>
                    <a:pt x="158242" y="48006"/>
                  </a:lnTo>
                  <a:lnTo>
                    <a:pt x="158242" y="16383"/>
                  </a:lnTo>
                  <a:lnTo>
                    <a:pt x="10668" y="16383"/>
                  </a:lnTo>
                  <a:lnTo>
                    <a:pt x="10668" y="48006"/>
                  </a:lnTo>
                  <a:lnTo>
                    <a:pt x="64643" y="48006"/>
                  </a:lnTo>
                  <a:cubicBezTo>
                    <a:pt x="63500" y="82296"/>
                    <a:pt x="43434" y="117221"/>
                    <a:pt x="0" y="132334"/>
                  </a:cubicBezTo>
                  <a:lnTo>
                    <a:pt x="19939" y="163322"/>
                  </a:lnTo>
                  <a:cubicBezTo>
                    <a:pt x="51816" y="152654"/>
                    <a:pt x="73533" y="130175"/>
                    <a:pt x="85471" y="102489"/>
                  </a:cubicBezTo>
                  <a:cubicBezTo>
                    <a:pt x="97409" y="126619"/>
                    <a:pt x="117983" y="146050"/>
                    <a:pt x="147828" y="155829"/>
                  </a:cubicBezTo>
                  <a:close/>
                  <a:moveTo>
                    <a:pt x="138303" y="245110"/>
                  </a:moveTo>
                  <a:cubicBezTo>
                    <a:pt x="102235" y="245110"/>
                    <a:pt x="83439" y="237617"/>
                    <a:pt x="83439" y="222123"/>
                  </a:cubicBezTo>
                  <a:cubicBezTo>
                    <a:pt x="83439" y="206629"/>
                    <a:pt x="102235" y="199136"/>
                    <a:pt x="138303" y="199136"/>
                  </a:cubicBezTo>
                  <a:cubicBezTo>
                    <a:pt x="174117" y="199136"/>
                    <a:pt x="192913" y="206629"/>
                    <a:pt x="192913" y="222123"/>
                  </a:cubicBezTo>
                  <a:cubicBezTo>
                    <a:pt x="192913" y="237617"/>
                    <a:pt x="174117" y="245110"/>
                    <a:pt x="138303" y="245110"/>
                  </a:cubicBezTo>
                  <a:close/>
                  <a:moveTo>
                    <a:pt x="138303" y="169418"/>
                  </a:moveTo>
                  <a:cubicBezTo>
                    <a:pt x="79883" y="169418"/>
                    <a:pt x="44069" y="188849"/>
                    <a:pt x="44069" y="222123"/>
                  </a:cubicBezTo>
                  <a:cubicBezTo>
                    <a:pt x="44069" y="255397"/>
                    <a:pt x="79883" y="274828"/>
                    <a:pt x="138303" y="274828"/>
                  </a:cubicBezTo>
                  <a:cubicBezTo>
                    <a:pt x="196469" y="274828"/>
                    <a:pt x="232156" y="255397"/>
                    <a:pt x="232156" y="222123"/>
                  </a:cubicBezTo>
                  <a:cubicBezTo>
                    <a:pt x="232156" y="188849"/>
                    <a:pt x="196342" y="169418"/>
                    <a:pt x="138303" y="169418"/>
                  </a:cubicBezTo>
                  <a:close/>
                </a:path>
              </a:pathLst>
            </a:custGeom>
            <a:solidFill>
              <a:srgbClr val="4C74AA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2131822" y="63500"/>
              <a:ext cx="214122" cy="275463"/>
            </a:xfrm>
            <a:custGeom>
              <a:avLst/>
              <a:gdLst/>
              <a:ahLst/>
              <a:cxnLst/>
              <a:rect r="r" b="b" t="t" l="l"/>
              <a:pathLst>
                <a:path h="275463" w="214122">
                  <a:moveTo>
                    <a:pt x="40513" y="129667"/>
                  </a:moveTo>
                  <a:lnTo>
                    <a:pt x="129667" y="129667"/>
                  </a:lnTo>
                  <a:lnTo>
                    <a:pt x="129667" y="23495"/>
                  </a:lnTo>
                  <a:lnTo>
                    <a:pt x="0" y="23495"/>
                  </a:lnTo>
                  <a:lnTo>
                    <a:pt x="0" y="54864"/>
                  </a:lnTo>
                  <a:lnTo>
                    <a:pt x="89408" y="54864"/>
                  </a:lnTo>
                  <a:lnTo>
                    <a:pt x="89408" y="98679"/>
                  </a:lnTo>
                  <a:lnTo>
                    <a:pt x="254" y="98679"/>
                  </a:lnTo>
                  <a:lnTo>
                    <a:pt x="254" y="211709"/>
                  </a:lnTo>
                  <a:lnTo>
                    <a:pt x="25019" y="211709"/>
                  </a:lnTo>
                  <a:cubicBezTo>
                    <a:pt x="74803" y="211709"/>
                    <a:pt x="115062" y="209931"/>
                    <a:pt x="159766" y="202184"/>
                  </a:cubicBezTo>
                  <a:lnTo>
                    <a:pt x="155575" y="170307"/>
                  </a:lnTo>
                  <a:cubicBezTo>
                    <a:pt x="116840" y="176911"/>
                    <a:pt x="82296" y="178943"/>
                    <a:pt x="40513" y="179197"/>
                  </a:cubicBezTo>
                  <a:close/>
                  <a:moveTo>
                    <a:pt x="174752" y="0"/>
                  </a:moveTo>
                  <a:lnTo>
                    <a:pt x="174752" y="275463"/>
                  </a:lnTo>
                  <a:lnTo>
                    <a:pt x="214122" y="275463"/>
                  </a:lnTo>
                  <a:lnTo>
                    <a:pt x="214122" y="0"/>
                  </a:lnTo>
                  <a:close/>
                </a:path>
              </a:pathLst>
            </a:custGeom>
            <a:solidFill>
              <a:srgbClr val="4C74AA"/>
            </a:solidFill>
          </p:spPr>
        </p:sp>
      </p:grpSp>
      <p:grpSp>
        <p:nvGrpSpPr>
          <p:cNvPr name="Group 84" id="84"/>
          <p:cNvGrpSpPr>
            <a:grpSpLocks noChangeAspect="true"/>
          </p:cNvGrpSpPr>
          <p:nvPr/>
        </p:nvGrpSpPr>
        <p:grpSpPr>
          <a:xfrm rot="0">
            <a:off x="17519742" y="444036"/>
            <a:ext cx="300161" cy="265328"/>
            <a:chOff x="0" y="0"/>
            <a:chExt cx="300152" cy="26532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63500" y="66675"/>
              <a:ext cx="44704" cy="132207"/>
            </a:xfrm>
            <a:custGeom>
              <a:avLst/>
              <a:gdLst/>
              <a:ahLst/>
              <a:cxnLst/>
              <a:rect r="r" b="b" t="t" l="l"/>
              <a:pathLst>
                <a:path h="132207" w="44704">
                  <a:moveTo>
                    <a:pt x="27432" y="132207"/>
                  </a:moveTo>
                  <a:lnTo>
                    <a:pt x="44704" y="132207"/>
                  </a:lnTo>
                  <a:lnTo>
                    <a:pt x="44704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27432" y="152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139065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517562" y="2880893"/>
            <a:ext cx="670579" cy="379895"/>
            <a:chOff x="0" y="0"/>
            <a:chExt cx="670585" cy="379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8834"/>
              <a:ext cx="249936" cy="247650"/>
            </a:xfrm>
            <a:custGeom>
              <a:avLst/>
              <a:gdLst/>
              <a:ahLst/>
              <a:cxnLst/>
              <a:rect r="r" b="b" t="t" l="l"/>
              <a:pathLst>
                <a:path h="247650" w="249936">
                  <a:moveTo>
                    <a:pt x="139192" y="121793"/>
                  </a:moveTo>
                  <a:lnTo>
                    <a:pt x="139192" y="94869"/>
                  </a:lnTo>
                  <a:lnTo>
                    <a:pt x="231775" y="94869"/>
                  </a:lnTo>
                  <a:lnTo>
                    <a:pt x="231775" y="0"/>
                  </a:lnTo>
                  <a:lnTo>
                    <a:pt x="17907" y="0"/>
                  </a:lnTo>
                  <a:lnTo>
                    <a:pt x="17907" y="94996"/>
                  </a:lnTo>
                  <a:lnTo>
                    <a:pt x="110490" y="94996"/>
                  </a:lnTo>
                  <a:lnTo>
                    <a:pt x="110490" y="121920"/>
                  </a:lnTo>
                  <a:lnTo>
                    <a:pt x="0" y="121920"/>
                  </a:lnTo>
                  <a:lnTo>
                    <a:pt x="0" y="145923"/>
                  </a:lnTo>
                  <a:lnTo>
                    <a:pt x="249936" y="145923"/>
                  </a:lnTo>
                  <a:lnTo>
                    <a:pt x="249936" y="121793"/>
                  </a:lnTo>
                  <a:close/>
                  <a:moveTo>
                    <a:pt x="46863" y="23368"/>
                  </a:moveTo>
                  <a:lnTo>
                    <a:pt x="203073" y="23368"/>
                  </a:lnTo>
                  <a:lnTo>
                    <a:pt x="203073" y="71374"/>
                  </a:lnTo>
                  <a:lnTo>
                    <a:pt x="46863" y="71374"/>
                  </a:lnTo>
                  <a:close/>
                  <a:moveTo>
                    <a:pt x="15240" y="194564"/>
                  </a:moveTo>
                  <a:lnTo>
                    <a:pt x="203073" y="194564"/>
                  </a:lnTo>
                  <a:lnTo>
                    <a:pt x="203073" y="247650"/>
                  </a:lnTo>
                  <a:lnTo>
                    <a:pt x="232410" y="247650"/>
                  </a:lnTo>
                  <a:lnTo>
                    <a:pt x="232410" y="170434"/>
                  </a:lnTo>
                  <a:lnTo>
                    <a:pt x="15240" y="170434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48234" y="63500"/>
              <a:ext cx="258826" cy="252476"/>
            </a:xfrm>
            <a:custGeom>
              <a:avLst/>
              <a:gdLst/>
              <a:ahLst/>
              <a:cxnLst/>
              <a:rect r="r" b="b" t="t" l="l"/>
              <a:pathLst>
                <a:path h="252476" w="258826">
                  <a:moveTo>
                    <a:pt x="100965" y="67945"/>
                  </a:moveTo>
                  <a:lnTo>
                    <a:pt x="165100" y="67945"/>
                  </a:lnTo>
                  <a:lnTo>
                    <a:pt x="165100" y="41021"/>
                  </a:lnTo>
                  <a:lnTo>
                    <a:pt x="101219" y="41021"/>
                  </a:lnTo>
                  <a:lnTo>
                    <a:pt x="101219" y="0"/>
                  </a:lnTo>
                  <a:lnTo>
                    <a:pt x="71628" y="0"/>
                  </a:lnTo>
                  <a:lnTo>
                    <a:pt x="71628" y="41021"/>
                  </a:lnTo>
                  <a:lnTo>
                    <a:pt x="4445" y="41021"/>
                  </a:lnTo>
                  <a:lnTo>
                    <a:pt x="4445" y="67945"/>
                  </a:lnTo>
                  <a:lnTo>
                    <a:pt x="71501" y="67945"/>
                  </a:lnTo>
                  <a:cubicBezTo>
                    <a:pt x="68326" y="143891"/>
                    <a:pt x="42164" y="201549"/>
                    <a:pt x="0" y="209169"/>
                  </a:cubicBezTo>
                  <a:lnTo>
                    <a:pt x="0" y="237617"/>
                  </a:lnTo>
                  <a:cubicBezTo>
                    <a:pt x="37465" y="233172"/>
                    <a:pt x="67691" y="204470"/>
                    <a:pt x="84963" y="156464"/>
                  </a:cubicBezTo>
                  <a:lnTo>
                    <a:pt x="152019" y="237363"/>
                  </a:lnTo>
                  <a:lnTo>
                    <a:pt x="173101" y="218567"/>
                  </a:lnTo>
                  <a:lnTo>
                    <a:pt x="93980" y="125095"/>
                  </a:lnTo>
                  <a:cubicBezTo>
                    <a:pt x="97536" y="107823"/>
                    <a:pt x="99822" y="88519"/>
                    <a:pt x="100711" y="67945"/>
                  </a:cubicBezTo>
                  <a:close/>
                  <a:moveTo>
                    <a:pt x="258826" y="103759"/>
                  </a:moveTo>
                  <a:lnTo>
                    <a:pt x="223647" y="103759"/>
                  </a:lnTo>
                  <a:lnTo>
                    <a:pt x="223647" y="2286"/>
                  </a:lnTo>
                  <a:lnTo>
                    <a:pt x="194691" y="2286"/>
                  </a:lnTo>
                  <a:lnTo>
                    <a:pt x="194691" y="252476"/>
                  </a:lnTo>
                  <a:lnTo>
                    <a:pt x="223647" y="252476"/>
                  </a:lnTo>
                  <a:lnTo>
                    <a:pt x="223647" y="131572"/>
                  </a:lnTo>
                  <a:lnTo>
                    <a:pt x="258826" y="131572"/>
                  </a:lnTo>
                  <a:close/>
                </a:path>
              </a:pathLst>
            </a:custGeom>
            <a:solidFill>
              <a:srgbClr val="78787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079022" y="1474670"/>
            <a:ext cx="1535906" cy="50006"/>
            <a:chOff x="0" y="0"/>
            <a:chExt cx="1535913" cy="500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35938" cy="50038"/>
            </a:xfrm>
            <a:custGeom>
              <a:avLst/>
              <a:gdLst/>
              <a:ahLst/>
              <a:cxnLst/>
              <a:rect r="r" b="b" t="t" l="l"/>
              <a:pathLst>
                <a:path h="50038" w="1535938">
                  <a:moveTo>
                    <a:pt x="0" y="0"/>
                  </a:moveTo>
                  <a:lnTo>
                    <a:pt x="0" y="50038"/>
                  </a:lnTo>
                  <a:lnTo>
                    <a:pt x="1535938" y="50038"/>
                  </a:lnTo>
                  <a:lnTo>
                    <a:pt x="1535938" y="0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83618" y="1953406"/>
            <a:ext cx="3725075" cy="712432"/>
            <a:chOff x="0" y="0"/>
            <a:chExt cx="3725075" cy="7124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582041" cy="585470"/>
            </a:xfrm>
            <a:custGeom>
              <a:avLst/>
              <a:gdLst/>
              <a:ahLst/>
              <a:cxnLst/>
              <a:rect r="r" b="b" t="t" l="l"/>
              <a:pathLst>
                <a:path h="585470" w="582041">
                  <a:moveTo>
                    <a:pt x="298196" y="585470"/>
                  </a:moveTo>
                  <a:cubicBezTo>
                    <a:pt x="452755" y="585470"/>
                    <a:pt x="564896" y="480187"/>
                    <a:pt x="582041" y="368046"/>
                  </a:cubicBezTo>
                  <a:lnTo>
                    <a:pt x="456184" y="368046"/>
                  </a:lnTo>
                  <a:cubicBezTo>
                    <a:pt x="446659" y="418592"/>
                    <a:pt x="381000" y="471170"/>
                    <a:pt x="300863" y="471170"/>
                  </a:cubicBezTo>
                  <a:cubicBezTo>
                    <a:pt x="199644" y="471170"/>
                    <a:pt x="124460" y="395986"/>
                    <a:pt x="124460" y="292608"/>
                  </a:cubicBezTo>
                  <a:cubicBezTo>
                    <a:pt x="124460" y="188595"/>
                    <a:pt x="199644" y="114046"/>
                    <a:pt x="300863" y="114046"/>
                  </a:cubicBezTo>
                  <a:cubicBezTo>
                    <a:pt x="380873" y="114046"/>
                    <a:pt x="437642" y="156464"/>
                    <a:pt x="450596" y="209804"/>
                  </a:cubicBezTo>
                  <a:lnTo>
                    <a:pt x="576580" y="209804"/>
                  </a:lnTo>
                  <a:cubicBezTo>
                    <a:pt x="553974" y="92329"/>
                    <a:pt x="451358" y="0"/>
                    <a:pt x="298196" y="0"/>
                  </a:cubicBezTo>
                  <a:cubicBezTo>
                    <a:pt x="126492" y="0"/>
                    <a:pt x="0" y="123825"/>
                    <a:pt x="0" y="292735"/>
                  </a:cubicBezTo>
                  <a:cubicBezTo>
                    <a:pt x="0" y="461645"/>
                    <a:pt x="126492" y="585470"/>
                    <a:pt x="298196" y="585470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7009" y="224917"/>
              <a:ext cx="425450" cy="419862"/>
            </a:xfrm>
            <a:custGeom>
              <a:avLst/>
              <a:gdLst/>
              <a:ahLst/>
              <a:cxnLst/>
              <a:rect r="r" b="b" t="t" l="l"/>
              <a:pathLst>
                <a:path h="419862" w="425450">
                  <a:moveTo>
                    <a:pt x="212725" y="0"/>
                  </a:moveTo>
                  <a:cubicBezTo>
                    <a:pt x="88900" y="0"/>
                    <a:pt x="0" y="88265"/>
                    <a:pt x="0" y="209931"/>
                  </a:cubicBezTo>
                  <a:cubicBezTo>
                    <a:pt x="0" y="331597"/>
                    <a:pt x="88900" y="419862"/>
                    <a:pt x="212725" y="419862"/>
                  </a:cubicBezTo>
                  <a:cubicBezTo>
                    <a:pt x="336550" y="419862"/>
                    <a:pt x="425450" y="331597"/>
                    <a:pt x="425450" y="209931"/>
                  </a:cubicBezTo>
                  <a:cubicBezTo>
                    <a:pt x="425450" y="88265"/>
                    <a:pt x="336550" y="0"/>
                    <a:pt x="212725" y="0"/>
                  </a:cubicBezTo>
                  <a:close/>
                  <a:moveTo>
                    <a:pt x="212725" y="104013"/>
                  </a:moveTo>
                  <a:cubicBezTo>
                    <a:pt x="270129" y="104013"/>
                    <a:pt x="307848" y="148463"/>
                    <a:pt x="307848" y="210058"/>
                  </a:cubicBezTo>
                  <a:cubicBezTo>
                    <a:pt x="307848" y="271653"/>
                    <a:pt x="270256" y="316103"/>
                    <a:pt x="212725" y="316103"/>
                  </a:cubicBezTo>
                  <a:cubicBezTo>
                    <a:pt x="155194" y="316103"/>
                    <a:pt x="117602" y="271653"/>
                    <a:pt x="117602" y="210058"/>
                  </a:cubicBezTo>
                  <a:cubicBezTo>
                    <a:pt x="117602" y="148463"/>
                    <a:pt x="155194" y="104013"/>
                    <a:pt x="212725" y="10401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17295" y="224790"/>
              <a:ext cx="390652" cy="410464"/>
            </a:xfrm>
            <a:custGeom>
              <a:avLst/>
              <a:gdLst/>
              <a:ahLst/>
              <a:cxnLst/>
              <a:rect r="r" b="b" t="t" l="l"/>
              <a:pathLst>
                <a:path h="410464" w="390652">
                  <a:moveTo>
                    <a:pt x="0" y="410464"/>
                  </a:moveTo>
                  <a:lnTo>
                    <a:pt x="121793" y="410464"/>
                  </a:lnTo>
                  <a:lnTo>
                    <a:pt x="121793" y="204597"/>
                  </a:lnTo>
                  <a:cubicBezTo>
                    <a:pt x="121793" y="142367"/>
                    <a:pt x="150495" y="104775"/>
                    <a:pt x="198374" y="104775"/>
                  </a:cubicBezTo>
                  <a:cubicBezTo>
                    <a:pt x="244221" y="104775"/>
                    <a:pt x="268859" y="138303"/>
                    <a:pt x="268859" y="199136"/>
                  </a:cubicBezTo>
                  <a:lnTo>
                    <a:pt x="268859" y="410464"/>
                  </a:lnTo>
                  <a:lnTo>
                    <a:pt x="390652" y="410464"/>
                  </a:lnTo>
                  <a:lnTo>
                    <a:pt x="390652" y="178562"/>
                  </a:lnTo>
                  <a:cubicBezTo>
                    <a:pt x="390652" y="67818"/>
                    <a:pt x="327025" y="0"/>
                    <a:pt x="234061" y="0"/>
                  </a:cubicBezTo>
                  <a:cubicBezTo>
                    <a:pt x="182753" y="0"/>
                    <a:pt x="145796" y="18415"/>
                    <a:pt x="121920" y="50673"/>
                  </a:cubicBezTo>
                  <a:lnTo>
                    <a:pt x="121920" y="9652"/>
                  </a:lnTo>
                  <a:lnTo>
                    <a:pt x="0" y="9652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68526" y="115443"/>
              <a:ext cx="280543" cy="519811"/>
            </a:xfrm>
            <a:custGeom>
              <a:avLst/>
              <a:gdLst/>
              <a:ahLst/>
              <a:cxnLst/>
              <a:rect r="r" b="b" t="t" l="l"/>
              <a:pathLst>
                <a:path h="519811" w="280543">
                  <a:moveTo>
                    <a:pt x="280543" y="118999"/>
                  </a:moveTo>
                  <a:lnTo>
                    <a:pt x="201168" y="118999"/>
                  </a:lnTo>
                  <a:lnTo>
                    <a:pt x="201168" y="0"/>
                  </a:lnTo>
                  <a:lnTo>
                    <a:pt x="79375" y="0"/>
                  </a:lnTo>
                  <a:lnTo>
                    <a:pt x="79375" y="118999"/>
                  </a:lnTo>
                  <a:lnTo>
                    <a:pt x="0" y="118999"/>
                  </a:lnTo>
                  <a:lnTo>
                    <a:pt x="0" y="223647"/>
                  </a:lnTo>
                  <a:lnTo>
                    <a:pt x="79375" y="223647"/>
                  </a:lnTo>
                  <a:lnTo>
                    <a:pt x="79375" y="519811"/>
                  </a:lnTo>
                  <a:lnTo>
                    <a:pt x="201168" y="519811"/>
                  </a:lnTo>
                  <a:lnTo>
                    <a:pt x="201168" y="223647"/>
                  </a:lnTo>
                  <a:lnTo>
                    <a:pt x="280543" y="22364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998980" y="224917"/>
              <a:ext cx="417195" cy="419862"/>
            </a:xfrm>
            <a:custGeom>
              <a:avLst/>
              <a:gdLst/>
              <a:ahLst/>
              <a:cxnLst/>
              <a:rect r="r" b="b" t="t" l="l"/>
              <a:pathLst>
                <a:path h="419862" w="417195">
                  <a:moveTo>
                    <a:pt x="208534" y="419862"/>
                  </a:moveTo>
                  <a:cubicBezTo>
                    <a:pt x="305689" y="419862"/>
                    <a:pt x="384302" y="367157"/>
                    <a:pt x="404876" y="290576"/>
                  </a:cubicBezTo>
                  <a:lnTo>
                    <a:pt x="282448" y="290576"/>
                  </a:lnTo>
                  <a:cubicBezTo>
                    <a:pt x="272161" y="309753"/>
                    <a:pt x="243459" y="322072"/>
                    <a:pt x="208534" y="322072"/>
                  </a:cubicBezTo>
                  <a:cubicBezTo>
                    <a:pt x="162687" y="322072"/>
                    <a:pt x="130556" y="295402"/>
                    <a:pt x="121031" y="248920"/>
                  </a:cubicBezTo>
                  <a:lnTo>
                    <a:pt x="414401" y="248920"/>
                  </a:lnTo>
                  <a:cubicBezTo>
                    <a:pt x="416433" y="234569"/>
                    <a:pt x="417195" y="221615"/>
                    <a:pt x="417195" y="209931"/>
                  </a:cubicBezTo>
                  <a:cubicBezTo>
                    <a:pt x="417195" y="87503"/>
                    <a:pt x="330962" y="0"/>
                    <a:pt x="208661" y="0"/>
                  </a:cubicBezTo>
                  <a:cubicBezTo>
                    <a:pt x="86360" y="0"/>
                    <a:pt x="0" y="88265"/>
                    <a:pt x="0" y="209931"/>
                  </a:cubicBezTo>
                  <a:cubicBezTo>
                    <a:pt x="0" y="332359"/>
                    <a:pt x="86233" y="419862"/>
                    <a:pt x="208534" y="419862"/>
                  </a:cubicBezTo>
                  <a:close/>
                  <a:moveTo>
                    <a:pt x="120269" y="170180"/>
                  </a:moveTo>
                  <a:cubicBezTo>
                    <a:pt x="130556" y="122301"/>
                    <a:pt x="160655" y="96266"/>
                    <a:pt x="208534" y="96266"/>
                  </a:cubicBezTo>
                  <a:cubicBezTo>
                    <a:pt x="256413" y="96266"/>
                    <a:pt x="287909" y="122301"/>
                    <a:pt x="298069" y="170180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01646" y="224790"/>
              <a:ext cx="390652" cy="410464"/>
            </a:xfrm>
            <a:custGeom>
              <a:avLst/>
              <a:gdLst/>
              <a:ahLst/>
              <a:cxnLst/>
              <a:rect r="r" b="b" t="t" l="l"/>
              <a:pathLst>
                <a:path h="410464" w="390652">
                  <a:moveTo>
                    <a:pt x="0" y="410464"/>
                  </a:moveTo>
                  <a:lnTo>
                    <a:pt x="121793" y="410464"/>
                  </a:lnTo>
                  <a:lnTo>
                    <a:pt x="121793" y="204597"/>
                  </a:lnTo>
                  <a:cubicBezTo>
                    <a:pt x="121793" y="142367"/>
                    <a:pt x="150495" y="104775"/>
                    <a:pt x="198374" y="104775"/>
                  </a:cubicBezTo>
                  <a:cubicBezTo>
                    <a:pt x="244221" y="104775"/>
                    <a:pt x="268859" y="138303"/>
                    <a:pt x="268859" y="199136"/>
                  </a:cubicBezTo>
                  <a:lnTo>
                    <a:pt x="268859" y="410464"/>
                  </a:lnTo>
                  <a:lnTo>
                    <a:pt x="390652" y="410464"/>
                  </a:lnTo>
                  <a:lnTo>
                    <a:pt x="390652" y="178562"/>
                  </a:lnTo>
                  <a:cubicBezTo>
                    <a:pt x="390652" y="67818"/>
                    <a:pt x="327025" y="0"/>
                    <a:pt x="234061" y="0"/>
                  </a:cubicBezTo>
                  <a:cubicBezTo>
                    <a:pt x="182753" y="0"/>
                    <a:pt x="145796" y="18415"/>
                    <a:pt x="121920" y="50673"/>
                  </a:cubicBezTo>
                  <a:lnTo>
                    <a:pt x="121920" y="9652"/>
                  </a:lnTo>
                  <a:lnTo>
                    <a:pt x="127" y="9652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952877" y="115443"/>
              <a:ext cx="280543" cy="519811"/>
            </a:xfrm>
            <a:custGeom>
              <a:avLst/>
              <a:gdLst/>
              <a:ahLst/>
              <a:cxnLst/>
              <a:rect r="r" b="b" t="t" l="l"/>
              <a:pathLst>
                <a:path h="519811" w="280543">
                  <a:moveTo>
                    <a:pt x="280543" y="118999"/>
                  </a:moveTo>
                  <a:lnTo>
                    <a:pt x="201168" y="118999"/>
                  </a:lnTo>
                  <a:lnTo>
                    <a:pt x="201168" y="0"/>
                  </a:lnTo>
                  <a:lnTo>
                    <a:pt x="79375" y="0"/>
                  </a:lnTo>
                  <a:lnTo>
                    <a:pt x="79375" y="118999"/>
                  </a:lnTo>
                  <a:lnTo>
                    <a:pt x="0" y="118999"/>
                  </a:lnTo>
                  <a:lnTo>
                    <a:pt x="0" y="223647"/>
                  </a:lnTo>
                  <a:lnTo>
                    <a:pt x="79375" y="223647"/>
                  </a:lnTo>
                  <a:lnTo>
                    <a:pt x="79375" y="519811"/>
                  </a:lnTo>
                  <a:lnTo>
                    <a:pt x="201168" y="519811"/>
                  </a:lnTo>
                  <a:lnTo>
                    <a:pt x="201168" y="223647"/>
                  </a:lnTo>
                  <a:lnTo>
                    <a:pt x="280543" y="22364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285363" y="224790"/>
              <a:ext cx="376174" cy="419989"/>
            </a:xfrm>
            <a:custGeom>
              <a:avLst/>
              <a:gdLst/>
              <a:ahLst/>
              <a:cxnLst/>
              <a:rect r="r" b="b" t="t" l="l"/>
              <a:pathLst>
                <a:path h="419989" w="376174">
                  <a:moveTo>
                    <a:pt x="186055" y="127"/>
                  </a:moveTo>
                  <a:cubicBezTo>
                    <a:pt x="84201" y="127"/>
                    <a:pt x="2794" y="49403"/>
                    <a:pt x="2794" y="127381"/>
                  </a:cubicBezTo>
                  <a:cubicBezTo>
                    <a:pt x="2794" y="208788"/>
                    <a:pt x="65659" y="238125"/>
                    <a:pt x="161417" y="252476"/>
                  </a:cubicBezTo>
                  <a:cubicBezTo>
                    <a:pt x="230505" y="262763"/>
                    <a:pt x="257810" y="275082"/>
                    <a:pt x="257810" y="294132"/>
                  </a:cubicBezTo>
                  <a:cubicBezTo>
                    <a:pt x="257810" y="312547"/>
                    <a:pt x="229108" y="326898"/>
                    <a:pt x="190119" y="326898"/>
                  </a:cubicBezTo>
                  <a:cubicBezTo>
                    <a:pt x="151765" y="326898"/>
                    <a:pt x="121666" y="309753"/>
                    <a:pt x="117602" y="283845"/>
                  </a:cubicBezTo>
                  <a:lnTo>
                    <a:pt x="0" y="283845"/>
                  </a:lnTo>
                  <a:cubicBezTo>
                    <a:pt x="4064" y="367919"/>
                    <a:pt x="83439" y="419989"/>
                    <a:pt x="188087" y="419989"/>
                  </a:cubicBezTo>
                  <a:cubicBezTo>
                    <a:pt x="289941" y="419989"/>
                    <a:pt x="376174" y="369443"/>
                    <a:pt x="376174" y="287274"/>
                  </a:cubicBezTo>
                  <a:cubicBezTo>
                    <a:pt x="376174" y="218186"/>
                    <a:pt x="333756" y="179197"/>
                    <a:pt x="215392" y="161417"/>
                  </a:cubicBezTo>
                  <a:cubicBezTo>
                    <a:pt x="146939" y="150495"/>
                    <a:pt x="120269" y="140843"/>
                    <a:pt x="120269" y="121031"/>
                  </a:cubicBezTo>
                  <a:cubicBezTo>
                    <a:pt x="120269" y="103251"/>
                    <a:pt x="146939" y="90297"/>
                    <a:pt x="183896" y="90297"/>
                  </a:cubicBezTo>
                  <a:cubicBezTo>
                    <a:pt x="219456" y="90297"/>
                    <a:pt x="247523" y="105283"/>
                    <a:pt x="251587" y="129921"/>
                  </a:cubicBezTo>
                  <a:lnTo>
                    <a:pt x="369189" y="129921"/>
                  </a:lnTo>
                  <a:cubicBezTo>
                    <a:pt x="364363" y="50546"/>
                    <a:pt x="285750" y="0"/>
                    <a:pt x="185928" y="0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0301602" y="6604140"/>
            <a:ext cx="8242306" cy="839410"/>
            <a:chOff x="0" y="0"/>
            <a:chExt cx="8242300" cy="8394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7922895" cy="712470"/>
            </a:xfrm>
            <a:custGeom>
              <a:avLst/>
              <a:gdLst/>
              <a:ahLst/>
              <a:cxnLst/>
              <a:rect r="r" b="b" t="t" l="l"/>
              <a:pathLst>
                <a:path h="712470" w="7922895">
                  <a:moveTo>
                    <a:pt x="356235" y="0"/>
                  </a:moveTo>
                  <a:cubicBezTo>
                    <a:pt x="160020" y="0"/>
                    <a:pt x="762" y="158750"/>
                    <a:pt x="0" y="354711"/>
                  </a:cubicBezTo>
                  <a:lnTo>
                    <a:pt x="0" y="354711"/>
                  </a:lnTo>
                  <a:lnTo>
                    <a:pt x="0" y="357632"/>
                  </a:lnTo>
                  <a:cubicBezTo>
                    <a:pt x="762" y="553593"/>
                    <a:pt x="160020" y="712470"/>
                    <a:pt x="356235" y="712470"/>
                  </a:cubicBezTo>
                  <a:lnTo>
                    <a:pt x="7922895" y="712470"/>
                  </a:lnTo>
                  <a:lnTo>
                    <a:pt x="792289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75687" y="241300"/>
              <a:ext cx="292608" cy="281940"/>
            </a:xfrm>
            <a:custGeom>
              <a:avLst/>
              <a:gdLst/>
              <a:ahLst/>
              <a:cxnLst/>
              <a:rect r="r" b="b" t="t" l="l"/>
              <a:pathLst>
                <a:path h="281940" w="292608">
                  <a:moveTo>
                    <a:pt x="292608" y="114300"/>
                  </a:moveTo>
                  <a:lnTo>
                    <a:pt x="252984" y="114300"/>
                  </a:lnTo>
                  <a:lnTo>
                    <a:pt x="252984" y="0"/>
                  </a:lnTo>
                  <a:lnTo>
                    <a:pt x="220345" y="0"/>
                  </a:lnTo>
                  <a:lnTo>
                    <a:pt x="220345" y="281940"/>
                  </a:lnTo>
                  <a:lnTo>
                    <a:pt x="252984" y="281940"/>
                  </a:lnTo>
                  <a:lnTo>
                    <a:pt x="252984" y="145669"/>
                  </a:lnTo>
                  <a:lnTo>
                    <a:pt x="292608" y="145669"/>
                  </a:lnTo>
                  <a:close/>
                  <a:moveTo>
                    <a:pt x="119634" y="8255"/>
                  </a:moveTo>
                  <a:lnTo>
                    <a:pt x="86233" y="6985"/>
                  </a:lnTo>
                  <a:cubicBezTo>
                    <a:pt x="85852" y="125476"/>
                    <a:pt x="56515" y="223266"/>
                    <a:pt x="0" y="232156"/>
                  </a:cubicBezTo>
                  <a:lnTo>
                    <a:pt x="0" y="265176"/>
                  </a:lnTo>
                  <a:cubicBezTo>
                    <a:pt x="43942" y="261874"/>
                    <a:pt x="77978" y="225171"/>
                    <a:pt x="98044" y="163830"/>
                  </a:cubicBezTo>
                  <a:lnTo>
                    <a:pt x="170688" y="264541"/>
                  </a:lnTo>
                  <a:lnTo>
                    <a:pt x="197104" y="245745"/>
                  </a:lnTo>
                  <a:lnTo>
                    <a:pt x="108331" y="125603"/>
                  </a:lnTo>
                  <a:cubicBezTo>
                    <a:pt x="115570" y="91567"/>
                    <a:pt x="119253" y="52324"/>
                    <a:pt x="119507" y="8382"/>
                  </a:cubicBez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897759" y="239649"/>
              <a:ext cx="281686" cy="284353"/>
            </a:xfrm>
            <a:custGeom>
              <a:avLst/>
              <a:gdLst/>
              <a:ahLst/>
              <a:cxnLst/>
              <a:rect r="r" b="b" t="t" l="l"/>
              <a:pathLst>
                <a:path h="284353" w="281686">
                  <a:moveTo>
                    <a:pt x="219456" y="133731"/>
                  </a:moveTo>
                  <a:lnTo>
                    <a:pt x="219456" y="98425"/>
                  </a:lnTo>
                  <a:cubicBezTo>
                    <a:pt x="247142" y="90170"/>
                    <a:pt x="265049" y="75692"/>
                    <a:pt x="265049" y="53848"/>
                  </a:cubicBezTo>
                  <a:cubicBezTo>
                    <a:pt x="265049" y="15494"/>
                    <a:pt x="208915" y="0"/>
                    <a:pt x="140589" y="0"/>
                  </a:cubicBezTo>
                  <a:cubicBezTo>
                    <a:pt x="72263" y="0"/>
                    <a:pt x="16129" y="15494"/>
                    <a:pt x="16129" y="53848"/>
                  </a:cubicBezTo>
                  <a:cubicBezTo>
                    <a:pt x="16129" y="75692"/>
                    <a:pt x="33909" y="90170"/>
                    <a:pt x="61722" y="98425"/>
                  </a:cubicBezTo>
                  <a:lnTo>
                    <a:pt x="61722" y="133731"/>
                  </a:lnTo>
                  <a:lnTo>
                    <a:pt x="0" y="133731"/>
                  </a:lnTo>
                  <a:lnTo>
                    <a:pt x="0" y="160147"/>
                  </a:lnTo>
                  <a:lnTo>
                    <a:pt x="281686" y="160147"/>
                  </a:lnTo>
                  <a:lnTo>
                    <a:pt x="281686" y="133731"/>
                  </a:lnTo>
                  <a:close/>
                  <a:moveTo>
                    <a:pt x="50673" y="53848"/>
                  </a:moveTo>
                  <a:cubicBezTo>
                    <a:pt x="50673" y="34417"/>
                    <a:pt x="91313" y="25781"/>
                    <a:pt x="140462" y="25781"/>
                  </a:cubicBezTo>
                  <a:cubicBezTo>
                    <a:pt x="189611" y="25781"/>
                    <a:pt x="230251" y="34417"/>
                    <a:pt x="230251" y="53848"/>
                  </a:cubicBezTo>
                  <a:cubicBezTo>
                    <a:pt x="230251" y="73660"/>
                    <a:pt x="189611" y="82296"/>
                    <a:pt x="140462" y="82296"/>
                  </a:cubicBezTo>
                  <a:cubicBezTo>
                    <a:pt x="91313" y="82296"/>
                    <a:pt x="50673" y="73660"/>
                    <a:pt x="50673" y="53848"/>
                  </a:cubicBezTo>
                  <a:close/>
                  <a:moveTo>
                    <a:pt x="93980" y="105410"/>
                  </a:moveTo>
                  <a:lnTo>
                    <a:pt x="140589" y="108077"/>
                  </a:lnTo>
                  <a:cubicBezTo>
                    <a:pt x="157099" y="108077"/>
                    <a:pt x="172593" y="107061"/>
                    <a:pt x="187198" y="105410"/>
                  </a:cubicBezTo>
                  <a:lnTo>
                    <a:pt x="187198" y="133731"/>
                  </a:lnTo>
                  <a:lnTo>
                    <a:pt x="94107" y="133731"/>
                  </a:lnTo>
                  <a:close/>
                  <a:moveTo>
                    <a:pt x="140589" y="181991"/>
                  </a:moveTo>
                  <a:cubicBezTo>
                    <a:pt x="73279" y="181991"/>
                    <a:pt x="16764" y="194183"/>
                    <a:pt x="16764" y="232791"/>
                  </a:cubicBezTo>
                  <a:cubicBezTo>
                    <a:pt x="16764" y="271399"/>
                    <a:pt x="73279" y="284353"/>
                    <a:pt x="140589" y="284353"/>
                  </a:cubicBezTo>
                  <a:cubicBezTo>
                    <a:pt x="207899" y="284353"/>
                    <a:pt x="264414" y="271526"/>
                    <a:pt x="264414" y="232791"/>
                  </a:cubicBezTo>
                  <a:cubicBezTo>
                    <a:pt x="264414" y="194056"/>
                    <a:pt x="207899" y="181991"/>
                    <a:pt x="140589" y="181991"/>
                  </a:cubicBezTo>
                  <a:close/>
                  <a:moveTo>
                    <a:pt x="140589" y="258572"/>
                  </a:moveTo>
                  <a:cubicBezTo>
                    <a:pt x="94996" y="258572"/>
                    <a:pt x="51435" y="252349"/>
                    <a:pt x="51435" y="232791"/>
                  </a:cubicBezTo>
                  <a:cubicBezTo>
                    <a:pt x="51435" y="213614"/>
                    <a:pt x="94996" y="207645"/>
                    <a:pt x="140589" y="207645"/>
                  </a:cubicBezTo>
                  <a:cubicBezTo>
                    <a:pt x="186182" y="207645"/>
                    <a:pt x="230124" y="213614"/>
                    <a:pt x="230124" y="232791"/>
                  </a:cubicBezTo>
                  <a:cubicBezTo>
                    <a:pt x="230124" y="252222"/>
                    <a:pt x="186182" y="258572"/>
                    <a:pt x="140589" y="258572"/>
                  </a:cubicBez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320796" y="251587"/>
              <a:ext cx="281686" cy="258191"/>
            </a:xfrm>
            <a:custGeom>
              <a:avLst/>
              <a:gdLst/>
              <a:ahLst/>
              <a:cxnLst/>
              <a:rect r="r" b="b" t="t" l="l"/>
              <a:pathLst>
                <a:path h="258191" w="281686">
                  <a:moveTo>
                    <a:pt x="157226" y="227838"/>
                  </a:moveTo>
                  <a:lnTo>
                    <a:pt x="157226" y="159512"/>
                  </a:lnTo>
                  <a:lnTo>
                    <a:pt x="266573" y="159512"/>
                  </a:lnTo>
                  <a:lnTo>
                    <a:pt x="266573" y="129032"/>
                  </a:lnTo>
                  <a:lnTo>
                    <a:pt x="51943" y="129032"/>
                  </a:lnTo>
                  <a:lnTo>
                    <a:pt x="51943" y="30353"/>
                  </a:lnTo>
                  <a:lnTo>
                    <a:pt x="263271" y="30353"/>
                  </a:lnTo>
                  <a:lnTo>
                    <a:pt x="263271" y="0"/>
                  </a:lnTo>
                  <a:lnTo>
                    <a:pt x="18542" y="0"/>
                  </a:lnTo>
                  <a:lnTo>
                    <a:pt x="18542" y="159512"/>
                  </a:lnTo>
                  <a:lnTo>
                    <a:pt x="123825" y="159512"/>
                  </a:lnTo>
                  <a:lnTo>
                    <a:pt x="123825" y="227838"/>
                  </a:lnTo>
                  <a:lnTo>
                    <a:pt x="0" y="227838"/>
                  </a:lnTo>
                  <a:lnTo>
                    <a:pt x="0" y="258191"/>
                  </a:lnTo>
                  <a:lnTo>
                    <a:pt x="281686" y="258191"/>
                  </a:lnTo>
                  <a:lnTo>
                    <a:pt x="281686" y="227838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645154" y="247904"/>
              <a:ext cx="281686" cy="281940"/>
            </a:xfrm>
            <a:custGeom>
              <a:avLst/>
              <a:gdLst/>
              <a:ahLst/>
              <a:cxnLst/>
              <a:rect r="r" b="b" t="t" l="l"/>
              <a:pathLst>
                <a:path h="281940" w="281686">
                  <a:moveTo>
                    <a:pt x="227457" y="128778"/>
                  </a:moveTo>
                  <a:lnTo>
                    <a:pt x="261493" y="128778"/>
                  </a:lnTo>
                  <a:lnTo>
                    <a:pt x="261493" y="0"/>
                  </a:lnTo>
                  <a:lnTo>
                    <a:pt x="18415" y="0"/>
                  </a:lnTo>
                  <a:lnTo>
                    <a:pt x="18415" y="30734"/>
                  </a:lnTo>
                  <a:lnTo>
                    <a:pt x="227457" y="30734"/>
                  </a:lnTo>
                  <a:close/>
                  <a:moveTo>
                    <a:pt x="281559" y="152273"/>
                  </a:moveTo>
                  <a:lnTo>
                    <a:pt x="0" y="152273"/>
                  </a:lnTo>
                  <a:lnTo>
                    <a:pt x="0" y="183261"/>
                  </a:lnTo>
                  <a:lnTo>
                    <a:pt x="122174" y="183261"/>
                  </a:lnTo>
                  <a:lnTo>
                    <a:pt x="122174" y="281940"/>
                  </a:lnTo>
                  <a:lnTo>
                    <a:pt x="155829" y="281940"/>
                  </a:lnTo>
                  <a:lnTo>
                    <a:pt x="155829" y="183261"/>
                  </a:lnTo>
                  <a:lnTo>
                    <a:pt x="281686" y="183261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8375" y="207518"/>
              <a:ext cx="239395" cy="339344"/>
            </a:xfrm>
            <a:custGeom>
              <a:avLst/>
              <a:gdLst/>
              <a:ahLst/>
              <a:cxnLst/>
              <a:rect r="r" b="b" t="t" l="l"/>
              <a:pathLst>
                <a:path h="339344" w="239395">
                  <a:moveTo>
                    <a:pt x="119888" y="339344"/>
                  </a:moveTo>
                  <a:cubicBezTo>
                    <a:pt x="187960" y="339344"/>
                    <a:pt x="239395" y="283083"/>
                    <a:pt x="239395" y="169672"/>
                  </a:cubicBezTo>
                  <a:cubicBezTo>
                    <a:pt x="239395" y="56261"/>
                    <a:pt x="187960" y="0"/>
                    <a:pt x="119888" y="0"/>
                  </a:cubicBezTo>
                  <a:cubicBezTo>
                    <a:pt x="51435" y="0"/>
                    <a:pt x="0" y="56261"/>
                    <a:pt x="0" y="169672"/>
                  </a:cubicBezTo>
                  <a:cubicBezTo>
                    <a:pt x="0" y="283083"/>
                    <a:pt x="51435" y="339344"/>
                    <a:pt x="119888" y="339344"/>
                  </a:cubicBezTo>
                  <a:close/>
                  <a:moveTo>
                    <a:pt x="119888" y="301625"/>
                  </a:moveTo>
                  <a:cubicBezTo>
                    <a:pt x="75692" y="301625"/>
                    <a:pt x="40894" y="257937"/>
                    <a:pt x="40894" y="169545"/>
                  </a:cubicBezTo>
                  <a:cubicBezTo>
                    <a:pt x="40894" y="81661"/>
                    <a:pt x="75692" y="37465"/>
                    <a:pt x="119888" y="37465"/>
                  </a:cubicBezTo>
                  <a:cubicBezTo>
                    <a:pt x="163576" y="37465"/>
                    <a:pt x="198501" y="81661"/>
                    <a:pt x="198501" y="169545"/>
                  </a:cubicBezTo>
                  <a:cubicBezTo>
                    <a:pt x="198501" y="257810"/>
                    <a:pt x="163703" y="301625"/>
                    <a:pt x="119888" y="301625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53871" y="207391"/>
              <a:ext cx="229235" cy="339471"/>
            </a:xfrm>
            <a:custGeom>
              <a:avLst/>
              <a:gdLst/>
              <a:ahLst/>
              <a:cxnLst/>
              <a:rect r="r" b="b" t="t" l="l"/>
              <a:pathLst>
                <a:path h="339471" w="229235">
                  <a:moveTo>
                    <a:pt x="115062" y="339471"/>
                  </a:moveTo>
                  <a:cubicBezTo>
                    <a:pt x="183134" y="339471"/>
                    <a:pt x="229235" y="298196"/>
                    <a:pt x="229235" y="243840"/>
                  </a:cubicBezTo>
                  <a:cubicBezTo>
                    <a:pt x="229235" y="198882"/>
                    <a:pt x="195580" y="173355"/>
                    <a:pt x="162814" y="167259"/>
                  </a:cubicBezTo>
                  <a:cubicBezTo>
                    <a:pt x="192786" y="160020"/>
                    <a:pt x="220726" y="132461"/>
                    <a:pt x="220726" y="92710"/>
                  </a:cubicBezTo>
                  <a:cubicBezTo>
                    <a:pt x="220726" y="41656"/>
                    <a:pt x="177419" y="0"/>
                    <a:pt x="110617" y="0"/>
                  </a:cubicBezTo>
                  <a:cubicBezTo>
                    <a:pt x="44196" y="0"/>
                    <a:pt x="508" y="44577"/>
                    <a:pt x="508" y="101600"/>
                  </a:cubicBezTo>
                  <a:lnTo>
                    <a:pt x="43053" y="101600"/>
                  </a:lnTo>
                  <a:cubicBezTo>
                    <a:pt x="43053" y="67183"/>
                    <a:pt x="66929" y="36449"/>
                    <a:pt x="110744" y="36449"/>
                  </a:cubicBezTo>
                  <a:cubicBezTo>
                    <a:pt x="153670" y="36449"/>
                    <a:pt x="178816" y="62357"/>
                    <a:pt x="178816" y="93980"/>
                  </a:cubicBezTo>
                  <a:cubicBezTo>
                    <a:pt x="178816" y="127635"/>
                    <a:pt x="150876" y="151130"/>
                    <a:pt x="109601" y="151130"/>
                  </a:cubicBezTo>
                  <a:lnTo>
                    <a:pt x="73914" y="151130"/>
                  </a:lnTo>
                  <a:lnTo>
                    <a:pt x="73914" y="186309"/>
                  </a:lnTo>
                  <a:lnTo>
                    <a:pt x="109601" y="186309"/>
                  </a:lnTo>
                  <a:cubicBezTo>
                    <a:pt x="158623" y="186309"/>
                    <a:pt x="187833" y="207772"/>
                    <a:pt x="187833" y="244221"/>
                  </a:cubicBezTo>
                  <a:cubicBezTo>
                    <a:pt x="187833" y="276606"/>
                    <a:pt x="160655" y="302514"/>
                    <a:pt x="115316" y="302514"/>
                  </a:cubicBezTo>
                  <a:cubicBezTo>
                    <a:pt x="69596" y="302514"/>
                    <a:pt x="43688" y="275336"/>
                    <a:pt x="42418" y="240538"/>
                  </a:cubicBezTo>
                  <a:lnTo>
                    <a:pt x="0" y="240538"/>
                  </a:lnTo>
                  <a:cubicBezTo>
                    <a:pt x="2413" y="297180"/>
                    <a:pt x="45339" y="339344"/>
                    <a:pt x="115062" y="339344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0306374" y="5311788"/>
            <a:ext cx="8199434" cy="838991"/>
            <a:chOff x="0" y="0"/>
            <a:chExt cx="8199438" cy="8389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0" y="63500"/>
              <a:ext cx="7918069" cy="711962"/>
            </a:xfrm>
            <a:custGeom>
              <a:avLst/>
              <a:gdLst/>
              <a:ahLst/>
              <a:cxnLst/>
              <a:rect r="r" b="b" t="t" l="l"/>
              <a:pathLst>
                <a:path h="711962" w="7918069">
                  <a:moveTo>
                    <a:pt x="355981" y="0"/>
                  </a:moveTo>
                  <a:cubicBezTo>
                    <a:pt x="159512" y="0"/>
                    <a:pt x="0" y="159512"/>
                    <a:pt x="0" y="355981"/>
                  </a:cubicBezTo>
                  <a:cubicBezTo>
                    <a:pt x="0" y="552450"/>
                    <a:pt x="159512" y="711962"/>
                    <a:pt x="355981" y="711962"/>
                  </a:cubicBezTo>
                  <a:lnTo>
                    <a:pt x="7918069" y="711962"/>
                  </a:lnTo>
                  <a:lnTo>
                    <a:pt x="791806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569337" y="236220"/>
              <a:ext cx="271399" cy="283210"/>
            </a:xfrm>
            <a:custGeom>
              <a:avLst/>
              <a:gdLst/>
              <a:ahLst/>
              <a:cxnLst/>
              <a:rect r="r" b="b" t="t" l="l"/>
              <a:pathLst>
                <a:path h="283210" w="271399">
                  <a:moveTo>
                    <a:pt x="181864" y="32639"/>
                  </a:moveTo>
                  <a:lnTo>
                    <a:pt x="111252" y="32639"/>
                  </a:lnTo>
                  <a:lnTo>
                    <a:pt x="111252" y="0"/>
                  </a:lnTo>
                  <a:lnTo>
                    <a:pt x="78232" y="0"/>
                  </a:lnTo>
                  <a:lnTo>
                    <a:pt x="78232" y="32639"/>
                  </a:lnTo>
                  <a:lnTo>
                    <a:pt x="0" y="32639"/>
                  </a:lnTo>
                  <a:lnTo>
                    <a:pt x="0" y="58674"/>
                  </a:lnTo>
                  <a:lnTo>
                    <a:pt x="181991" y="58674"/>
                  </a:lnTo>
                  <a:close/>
                  <a:moveTo>
                    <a:pt x="232410" y="215900"/>
                  </a:moveTo>
                  <a:lnTo>
                    <a:pt x="264795" y="215900"/>
                  </a:lnTo>
                  <a:lnTo>
                    <a:pt x="264795" y="4953"/>
                  </a:lnTo>
                  <a:lnTo>
                    <a:pt x="232410" y="4953"/>
                  </a:lnTo>
                  <a:lnTo>
                    <a:pt x="232410" y="68580"/>
                  </a:lnTo>
                  <a:lnTo>
                    <a:pt x="189865" y="68580"/>
                  </a:lnTo>
                  <a:lnTo>
                    <a:pt x="189865" y="96266"/>
                  </a:lnTo>
                  <a:lnTo>
                    <a:pt x="232410" y="96266"/>
                  </a:lnTo>
                  <a:lnTo>
                    <a:pt x="232410" y="134620"/>
                  </a:lnTo>
                  <a:lnTo>
                    <a:pt x="189865" y="134620"/>
                  </a:lnTo>
                  <a:lnTo>
                    <a:pt x="189865" y="162306"/>
                  </a:lnTo>
                  <a:lnTo>
                    <a:pt x="232410" y="162306"/>
                  </a:lnTo>
                  <a:close/>
                  <a:moveTo>
                    <a:pt x="94742" y="189865"/>
                  </a:moveTo>
                  <a:cubicBezTo>
                    <a:pt x="140970" y="189865"/>
                    <a:pt x="176276" y="169672"/>
                    <a:pt x="176276" y="132715"/>
                  </a:cubicBezTo>
                  <a:cubicBezTo>
                    <a:pt x="176276" y="96012"/>
                    <a:pt x="140970" y="75565"/>
                    <a:pt x="94742" y="75565"/>
                  </a:cubicBezTo>
                  <a:cubicBezTo>
                    <a:pt x="48514" y="75565"/>
                    <a:pt x="12827" y="96012"/>
                    <a:pt x="12827" y="132715"/>
                  </a:cubicBezTo>
                  <a:cubicBezTo>
                    <a:pt x="12827" y="169672"/>
                    <a:pt x="48514" y="189865"/>
                    <a:pt x="94742" y="189865"/>
                  </a:cubicBezTo>
                  <a:close/>
                  <a:moveTo>
                    <a:pt x="94742" y="100711"/>
                  </a:moveTo>
                  <a:cubicBezTo>
                    <a:pt x="126111" y="100711"/>
                    <a:pt x="144907" y="114554"/>
                    <a:pt x="144907" y="132715"/>
                  </a:cubicBezTo>
                  <a:cubicBezTo>
                    <a:pt x="144907" y="151257"/>
                    <a:pt x="126111" y="165100"/>
                    <a:pt x="94742" y="165100"/>
                  </a:cubicBezTo>
                  <a:cubicBezTo>
                    <a:pt x="62992" y="165100"/>
                    <a:pt x="44196" y="151257"/>
                    <a:pt x="44196" y="132715"/>
                  </a:cubicBezTo>
                  <a:cubicBezTo>
                    <a:pt x="44196" y="114554"/>
                    <a:pt x="62992" y="100711"/>
                    <a:pt x="94742" y="100711"/>
                  </a:cubicBezTo>
                  <a:close/>
                  <a:moveTo>
                    <a:pt x="57785" y="254254"/>
                  </a:moveTo>
                  <a:lnTo>
                    <a:pt x="57785" y="203073"/>
                  </a:lnTo>
                  <a:lnTo>
                    <a:pt x="24765" y="203073"/>
                  </a:lnTo>
                  <a:lnTo>
                    <a:pt x="24765" y="283210"/>
                  </a:lnTo>
                  <a:lnTo>
                    <a:pt x="271399" y="283210"/>
                  </a:lnTo>
                  <a:lnTo>
                    <a:pt x="271399" y="254254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892933" y="233172"/>
              <a:ext cx="294767" cy="291084"/>
            </a:xfrm>
            <a:custGeom>
              <a:avLst/>
              <a:gdLst/>
              <a:ahLst/>
              <a:cxnLst/>
              <a:rect r="r" b="b" t="t" l="l"/>
              <a:pathLst>
                <a:path h="291084" w="294767">
                  <a:moveTo>
                    <a:pt x="189484" y="27432"/>
                  </a:moveTo>
                  <a:lnTo>
                    <a:pt x="110871" y="27432"/>
                  </a:lnTo>
                  <a:lnTo>
                    <a:pt x="110871" y="0"/>
                  </a:lnTo>
                  <a:lnTo>
                    <a:pt x="77216" y="0"/>
                  </a:lnTo>
                  <a:lnTo>
                    <a:pt x="77216" y="27432"/>
                  </a:lnTo>
                  <a:lnTo>
                    <a:pt x="889" y="27432"/>
                  </a:lnTo>
                  <a:lnTo>
                    <a:pt x="889" y="51181"/>
                  </a:lnTo>
                  <a:lnTo>
                    <a:pt x="189484" y="51181"/>
                  </a:lnTo>
                  <a:close/>
                  <a:moveTo>
                    <a:pt x="255905" y="78994"/>
                  </a:moveTo>
                  <a:lnTo>
                    <a:pt x="255905" y="8001"/>
                  </a:lnTo>
                  <a:lnTo>
                    <a:pt x="223266" y="8001"/>
                  </a:lnTo>
                  <a:lnTo>
                    <a:pt x="223266" y="196215"/>
                  </a:lnTo>
                  <a:lnTo>
                    <a:pt x="255905" y="196215"/>
                  </a:lnTo>
                  <a:lnTo>
                    <a:pt x="255905" y="109347"/>
                  </a:lnTo>
                  <a:lnTo>
                    <a:pt x="294767" y="109347"/>
                  </a:lnTo>
                  <a:lnTo>
                    <a:pt x="294767" y="78994"/>
                  </a:lnTo>
                  <a:close/>
                  <a:moveTo>
                    <a:pt x="199771" y="175133"/>
                  </a:moveTo>
                  <a:lnTo>
                    <a:pt x="199771" y="151003"/>
                  </a:lnTo>
                  <a:cubicBezTo>
                    <a:pt x="182245" y="158623"/>
                    <a:pt x="147955" y="161544"/>
                    <a:pt x="110617" y="161925"/>
                  </a:cubicBezTo>
                  <a:lnTo>
                    <a:pt x="110617" y="141986"/>
                  </a:lnTo>
                  <a:cubicBezTo>
                    <a:pt x="149860" y="139319"/>
                    <a:pt x="176022" y="126111"/>
                    <a:pt x="176022" y="102362"/>
                  </a:cubicBezTo>
                  <a:cubicBezTo>
                    <a:pt x="176022" y="75946"/>
                    <a:pt x="143002" y="62103"/>
                    <a:pt x="94742" y="62103"/>
                  </a:cubicBezTo>
                  <a:cubicBezTo>
                    <a:pt x="46482" y="62103"/>
                    <a:pt x="13462" y="75946"/>
                    <a:pt x="13462" y="102362"/>
                  </a:cubicBezTo>
                  <a:cubicBezTo>
                    <a:pt x="13462" y="125857"/>
                    <a:pt x="39243" y="139319"/>
                    <a:pt x="78232" y="141986"/>
                  </a:cubicBezTo>
                  <a:lnTo>
                    <a:pt x="78232" y="161798"/>
                  </a:lnTo>
                  <a:lnTo>
                    <a:pt x="0" y="161798"/>
                  </a:lnTo>
                  <a:lnTo>
                    <a:pt x="0" y="185928"/>
                  </a:lnTo>
                  <a:lnTo>
                    <a:pt x="106045" y="185928"/>
                  </a:lnTo>
                  <a:cubicBezTo>
                    <a:pt x="146050" y="185928"/>
                    <a:pt x="181991" y="182626"/>
                    <a:pt x="199771" y="175006"/>
                  </a:cubicBezTo>
                  <a:close/>
                  <a:moveTo>
                    <a:pt x="44196" y="102489"/>
                  </a:moveTo>
                  <a:cubicBezTo>
                    <a:pt x="44196" y="91567"/>
                    <a:pt x="64389" y="84963"/>
                    <a:pt x="94742" y="84963"/>
                  </a:cubicBezTo>
                  <a:cubicBezTo>
                    <a:pt x="125095" y="84963"/>
                    <a:pt x="144907" y="91567"/>
                    <a:pt x="144907" y="102489"/>
                  </a:cubicBezTo>
                  <a:cubicBezTo>
                    <a:pt x="144907" y="113411"/>
                    <a:pt x="125095" y="120015"/>
                    <a:pt x="94742" y="120015"/>
                  </a:cubicBezTo>
                  <a:cubicBezTo>
                    <a:pt x="64389" y="120015"/>
                    <a:pt x="44196" y="113411"/>
                    <a:pt x="44196" y="102489"/>
                  </a:cubicBezTo>
                  <a:close/>
                  <a:moveTo>
                    <a:pt x="139573" y="203581"/>
                  </a:moveTo>
                  <a:cubicBezTo>
                    <a:pt x="71882" y="203581"/>
                    <a:pt x="18415" y="214757"/>
                    <a:pt x="18415" y="247523"/>
                  </a:cubicBezTo>
                  <a:cubicBezTo>
                    <a:pt x="18415" y="279908"/>
                    <a:pt x="71882" y="291084"/>
                    <a:pt x="139573" y="291084"/>
                  </a:cubicBezTo>
                  <a:cubicBezTo>
                    <a:pt x="207264" y="291084"/>
                    <a:pt x="260731" y="279908"/>
                    <a:pt x="260731" y="247523"/>
                  </a:cubicBezTo>
                  <a:cubicBezTo>
                    <a:pt x="260731" y="214884"/>
                    <a:pt x="207264" y="203581"/>
                    <a:pt x="139573" y="203581"/>
                  </a:cubicBezTo>
                  <a:close/>
                  <a:moveTo>
                    <a:pt x="139573" y="267335"/>
                  </a:moveTo>
                  <a:cubicBezTo>
                    <a:pt x="94615" y="267335"/>
                    <a:pt x="52705" y="262763"/>
                    <a:pt x="52705" y="247523"/>
                  </a:cubicBezTo>
                  <a:cubicBezTo>
                    <a:pt x="52705" y="232283"/>
                    <a:pt x="94615" y="227330"/>
                    <a:pt x="139573" y="227330"/>
                  </a:cubicBezTo>
                  <a:cubicBezTo>
                    <a:pt x="184531" y="227330"/>
                    <a:pt x="226441" y="232283"/>
                    <a:pt x="226441" y="247523"/>
                  </a:cubicBezTo>
                  <a:cubicBezTo>
                    <a:pt x="226441" y="262763"/>
                    <a:pt x="184531" y="267335"/>
                    <a:pt x="139573" y="267335"/>
                  </a:cubicBez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3316224" y="242824"/>
              <a:ext cx="281686" cy="277114"/>
            </a:xfrm>
            <a:custGeom>
              <a:avLst/>
              <a:gdLst/>
              <a:ahLst/>
              <a:cxnLst/>
              <a:rect r="r" b="b" t="t" l="l"/>
              <a:pathLst>
                <a:path h="277114" w="281686">
                  <a:moveTo>
                    <a:pt x="261112" y="0"/>
                  </a:moveTo>
                  <a:lnTo>
                    <a:pt x="229108" y="0"/>
                  </a:lnTo>
                  <a:lnTo>
                    <a:pt x="229108" y="34036"/>
                  </a:lnTo>
                  <a:lnTo>
                    <a:pt x="52451" y="34036"/>
                  </a:lnTo>
                  <a:lnTo>
                    <a:pt x="52451" y="0"/>
                  </a:lnTo>
                  <a:lnTo>
                    <a:pt x="20066" y="0"/>
                  </a:lnTo>
                  <a:lnTo>
                    <a:pt x="20066" y="120142"/>
                  </a:lnTo>
                  <a:lnTo>
                    <a:pt x="261112" y="120142"/>
                  </a:lnTo>
                  <a:close/>
                  <a:moveTo>
                    <a:pt x="52451" y="94107"/>
                  </a:moveTo>
                  <a:lnTo>
                    <a:pt x="52451" y="59055"/>
                  </a:lnTo>
                  <a:lnTo>
                    <a:pt x="229108" y="59055"/>
                  </a:lnTo>
                  <a:lnTo>
                    <a:pt x="229108" y="94107"/>
                  </a:lnTo>
                  <a:close/>
                  <a:moveTo>
                    <a:pt x="0" y="147955"/>
                  </a:moveTo>
                  <a:lnTo>
                    <a:pt x="0" y="175641"/>
                  </a:lnTo>
                  <a:lnTo>
                    <a:pt x="124206" y="175641"/>
                  </a:lnTo>
                  <a:lnTo>
                    <a:pt x="124206" y="219583"/>
                  </a:lnTo>
                  <a:lnTo>
                    <a:pt x="157226" y="219583"/>
                  </a:lnTo>
                  <a:lnTo>
                    <a:pt x="157226" y="175641"/>
                  </a:lnTo>
                  <a:lnTo>
                    <a:pt x="281686" y="175641"/>
                  </a:lnTo>
                  <a:lnTo>
                    <a:pt x="281686" y="147828"/>
                  </a:lnTo>
                  <a:close/>
                  <a:moveTo>
                    <a:pt x="52832" y="201168"/>
                  </a:moveTo>
                  <a:lnTo>
                    <a:pt x="19431" y="201168"/>
                  </a:lnTo>
                  <a:lnTo>
                    <a:pt x="19431" y="277114"/>
                  </a:lnTo>
                  <a:lnTo>
                    <a:pt x="267081" y="277114"/>
                  </a:lnTo>
                  <a:lnTo>
                    <a:pt x="267081" y="249301"/>
                  </a:lnTo>
                  <a:lnTo>
                    <a:pt x="52705" y="249301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3640709" y="241173"/>
              <a:ext cx="264922" cy="282067"/>
            </a:xfrm>
            <a:custGeom>
              <a:avLst/>
              <a:gdLst/>
              <a:ahLst/>
              <a:cxnLst/>
              <a:rect r="r" b="b" t="t" l="l"/>
              <a:pathLst>
                <a:path h="282067" w="264922">
                  <a:moveTo>
                    <a:pt x="232156" y="0"/>
                  </a:moveTo>
                  <a:lnTo>
                    <a:pt x="232156" y="51562"/>
                  </a:lnTo>
                  <a:lnTo>
                    <a:pt x="164084" y="51562"/>
                  </a:lnTo>
                  <a:lnTo>
                    <a:pt x="164084" y="81280"/>
                  </a:lnTo>
                  <a:lnTo>
                    <a:pt x="232156" y="81280"/>
                  </a:lnTo>
                  <a:lnTo>
                    <a:pt x="232156" y="171704"/>
                  </a:lnTo>
                  <a:lnTo>
                    <a:pt x="264795" y="171704"/>
                  </a:lnTo>
                  <a:lnTo>
                    <a:pt x="264795" y="0"/>
                  </a:lnTo>
                  <a:close/>
                  <a:moveTo>
                    <a:pt x="92456" y="99441"/>
                  </a:moveTo>
                  <a:lnTo>
                    <a:pt x="173736" y="161163"/>
                  </a:lnTo>
                  <a:lnTo>
                    <a:pt x="193167" y="138684"/>
                  </a:lnTo>
                  <a:lnTo>
                    <a:pt x="105283" y="72263"/>
                  </a:lnTo>
                  <a:cubicBezTo>
                    <a:pt x="113157" y="51435"/>
                    <a:pt x="117221" y="28702"/>
                    <a:pt x="117221" y="4572"/>
                  </a:cubicBezTo>
                  <a:lnTo>
                    <a:pt x="84582" y="2540"/>
                  </a:lnTo>
                  <a:cubicBezTo>
                    <a:pt x="83947" y="66929"/>
                    <a:pt x="52578" y="123444"/>
                    <a:pt x="0" y="132969"/>
                  </a:cubicBezTo>
                  <a:lnTo>
                    <a:pt x="0" y="163322"/>
                  </a:lnTo>
                  <a:cubicBezTo>
                    <a:pt x="40259" y="157988"/>
                    <a:pt x="72263" y="133604"/>
                    <a:pt x="92456" y="99314"/>
                  </a:cubicBezTo>
                  <a:close/>
                  <a:moveTo>
                    <a:pt x="22479" y="215646"/>
                  </a:moveTo>
                  <a:lnTo>
                    <a:pt x="231521" y="215646"/>
                  </a:lnTo>
                  <a:lnTo>
                    <a:pt x="231521" y="282067"/>
                  </a:lnTo>
                  <a:lnTo>
                    <a:pt x="264922" y="282067"/>
                  </a:lnTo>
                  <a:lnTo>
                    <a:pt x="264922" y="187198"/>
                  </a:lnTo>
                  <a:lnTo>
                    <a:pt x="22479" y="187198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964057" y="207264"/>
              <a:ext cx="239395" cy="339344"/>
            </a:xfrm>
            <a:custGeom>
              <a:avLst/>
              <a:gdLst/>
              <a:ahLst/>
              <a:cxnLst/>
              <a:rect r="r" b="b" t="t" l="l"/>
              <a:pathLst>
                <a:path h="339344" w="239395">
                  <a:moveTo>
                    <a:pt x="119888" y="339344"/>
                  </a:moveTo>
                  <a:cubicBezTo>
                    <a:pt x="187960" y="339344"/>
                    <a:pt x="239395" y="283083"/>
                    <a:pt x="239395" y="169672"/>
                  </a:cubicBezTo>
                  <a:cubicBezTo>
                    <a:pt x="239395" y="56261"/>
                    <a:pt x="187960" y="0"/>
                    <a:pt x="119888" y="0"/>
                  </a:cubicBezTo>
                  <a:cubicBezTo>
                    <a:pt x="51435" y="0"/>
                    <a:pt x="0" y="56261"/>
                    <a:pt x="0" y="169672"/>
                  </a:cubicBezTo>
                  <a:cubicBezTo>
                    <a:pt x="0" y="283083"/>
                    <a:pt x="51435" y="339344"/>
                    <a:pt x="119888" y="339344"/>
                  </a:cubicBezTo>
                  <a:close/>
                  <a:moveTo>
                    <a:pt x="119888" y="301625"/>
                  </a:moveTo>
                  <a:cubicBezTo>
                    <a:pt x="75692" y="301625"/>
                    <a:pt x="40894" y="257937"/>
                    <a:pt x="40894" y="169545"/>
                  </a:cubicBezTo>
                  <a:cubicBezTo>
                    <a:pt x="40894" y="81661"/>
                    <a:pt x="75692" y="37465"/>
                    <a:pt x="119888" y="37465"/>
                  </a:cubicBezTo>
                  <a:cubicBezTo>
                    <a:pt x="163576" y="37465"/>
                    <a:pt x="198501" y="81661"/>
                    <a:pt x="198501" y="169545"/>
                  </a:cubicBezTo>
                  <a:cubicBezTo>
                    <a:pt x="198501" y="257810"/>
                    <a:pt x="163703" y="301625"/>
                    <a:pt x="119888" y="301625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248410" y="207264"/>
              <a:ext cx="229235" cy="332105"/>
            </a:xfrm>
            <a:custGeom>
              <a:avLst/>
              <a:gdLst/>
              <a:ahLst/>
              <a:cxnLst/>
              <a:rect r="r" b="b" t="t" l="l"/>
              <a:pathLst>
                <a:path h="332105" w="229235">
                  <a:moveTo>
                    <a:pt x="3683" y="332105"/>
                  </a:moveTo>
                  <a:lnTo>
                    <a:pt x="229235" y="332105"/>
                  </a:lnTo>
                  <a:lnTo>
                    <a:pt x="229235" y="295275"/>
                  </a:lnTo>
                  <a:lnTo>
                    <a:pt x="64770" y="295275"/>
                  </a:lnTo>
                  <a:lnTo>
                    <a:pt x="149860" y="211836"/>
                  </a:lnTo>
                  <a:cubicBezTo>
                    <a:pt x="198501" y="162052"/>
                    <a:pt x="218313" y="132461"/>
                    <a:pt x="218313" y="97663"/>
                  </a:cubicBezTo>
                  <a:cubicBezTo>
                    <a:pt x="218313" y="39370"/>
                    <a:pt x="175387" y="0"/>
                    <a:pt x="110109" y="0"/>
                  </a:cubicBezTo>
                  <a:cubicBezTo>
                    <a:pt x="42418" y="0"/>
                    <a:pt x="0" y="48260"/>
                    <a:pt x="0" y="106934"/>
                  </a:cubicBezTo>
                  <a:lnTo>
                    <a:pt x="42545" y="106934"/>
                  </a:lnTo>
                  <a:cubicBezTo>
                    <a:pt x="42545" y="70866"/>
                    <a:pt x="66040" y="37719"/>
                    <a:pt x="109728" y="37719"/>
                  </a:cubicBezTo>
                  <a:cubicBezTo>
                    <a:pt x="150241" y="37719"/>
                    <a:pt x="176149" y="59944"/>
                    <a:pt x="176149" y="98044"/>
                  </a:cubicBezTo>
                  <a:cubicBezTo>
                    <a:pt x="176149" y="121158"/>
                    <a:pt x="159893" y="147447"/>
                    <a:pt x="118618" y="189230"/>
                  </a:cubicBezTo>
                  <a:lnTo>
                    <a:pt x="3683" y="304546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306364" y="4019226"/>
            <a:ext cx="8142284" cy="838991"/>
            <a:chOff x="0" y="0"/>
            <a:chExt cx="8142288" cy="83898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7918196" cy="712089"/>
            </a:xfrm>
            <a:custGeom>
              <a:avLst/>
              <a:gdLst/>
              <a:ahLst/>
              <a:cxnLst/>
              <a:rect r="r" b="b" t="t" l="l"/>
              <a:pathLst>
                <a:path h="712089" w="7918196">
                  <a:moveTo>
                    <a:pt x="355981" y="0"/>
                  </a:moveTo>
                  <a:cubicBezTo>
                    <a:pt x="159893" y="0"/>
                    <a:pt x="508" y="158877"/>
                    <a:pt x="0" y="354965"/>
                  </a:cubicBezTo>
                  <a:lnTo>
                    <a:pt x="0" y="354965"/>
                  </a:lnTo>
                  <a:lnTo>
                    <a:pt x="0" y="357124"/>
                  </a:lnTo>
                  <a:cubicBezTo>
                    <a:pt x="635" y="553085"/>
                    <a:pt x="159893" y="712089"/>
                    <a:pt x="355981" y="712089"/>
                  </a:cubicBezTo>
                  <a:lnTo>
                    <a:pt x="7918196" y="712089"/>
                  </a:lnTo>
                  <a:lnTo>
                    <a:pt x="791819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568575" y="252984"/>
              <a:ext cx="281686" cy="256540"/>
            </a:xfrm>
            <a:custGeom>
              <a:avLst/>
              <a:gdLst/>
              <a:ahLst/>
              <a:cxnLst/>
              <a:rect r="r" b="b" t="t" l="l"/>
              <a:pathLst>
                <a:path h="256540" w="281686">
                  <a:moveTo>
                    <a:pt x="266827" y="134747"/>
                  </a:moveTo>
                  <a:lnTo>
                    <a:pt x="216916" y="134747"/>
                  </a:lnTo>
                  <a:lnTo>
                    <a:pt x="216916" y="30353"/>
                  </a:lnTo>
                  <a:lnTo>
                    <a:pt x="263779" y="30353"/>
                  </a:lnTo>
                  <a:lnTo>
                    <a:pt x="263779" y="0"/>
                  </a:lnTo>
                  <a:lnTo>
                    <a:pt x="17399" y="0"/>
                  </a:lnTo>
                  <a:lnTo>
                    <a:pt x="17399" y="30353"/>
                  </a:lnTo>
                  <a:lnTo>
                    <a:pt x="64262" y="30353"/>
                  </a:lnTo>
                  <a:lnTo>
                    <a:pt x="64262" y="134747"/>
                  </a:lnTo>
                  <a:lnTo>
                    <a:pt x="14605" y="134747"/>
                  </a:lnTo>
                  <a:lnTo>
                    <a:pt x="14605" y="164846"/>
                  </a:lnTo>
                  <a:lnTo>
                    <a:pt x="266827" y="164846"/>
                  </a:lnTo>
                  <a:close/>
                  <a:moveTo>
                    <a:pt x="97409" y="30353"/>
                  </a:moveTo>
                  <a:lnTo>
                    <a:pt x="183896" y="30353"/>
                  </a:lnTo>
                  <a:lnTo>
                    <a:pt x="183896" y="134747"/>
                  </a:lnTo>
                  <a:lnTo>
                    <a:pt x="97409" y="134747"/>
                  </a:lnTo>
                  <a:close/>
                  <a:moveTo>
                    <a:pt x="0" y="225552"/>
                  </a:moveTo>
                  <a:lnTo>
                    <a:pt x="0" y="256540"/>
                  </a:lnTo>
                  <a:lnTo>
                    <a:pt x="281686" y="256540"/>
                  </a:lnTo>
                  <a:lnTo>
                    <a:pt x="281686" y="225552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892933" y="251333"/>
              <a:ext cx="281686" cy="258318"/>
            </a:xfrm>
            <a:custGeom>
              <a:avLst/>
              <a:gdLst/>
              <a:ahLst/>
              <a:cxnLst/>
              <a:rect r="r" b="b" t="t" l="l"/>
              <a:pathLst>
                <a:path h="258318" w="281686">
                  <a:moveTo>
                    <a:pt x="156845" y="228219"/>
                  </a:moveTo>
                  <a:lnTo>
                    <a:pt x="156845" y="175006"/>
                  </a:lnTo>
                  <a:lnTo>
                    <a:pt x="267462" y="175006"/>
                  </a:lnTo>
                  <a:lnTo>
                    <a:pt x="267462" y="145923"/>
                  </a:lnTo>
                  <a:lnTo>
                    <a:pt x="51562" y="145923"/>
                  </a:lnTo>
                  <a:lnTo>
                    <a:pt x="51562" y="101346"/>
                  </a:lnTo>
                  <a:lnTo>
                    <a:pt x="263271" y="101346"/>
                  </a:lnTo>
                  <a:lnTo>
                    <a:pt x="263271" y="0"/>
                  </a:lnTo>
                  <a:lnTo>
                    <a:pt x="18796" y="0"/>
                  </a:lnTo>
                  <a:lnTo>
                    <a:pt x="18796" y="29083"/>
                  </a:lnTo>
                  <a:lnTo>
                    <a:pt x="230759" y="29083"/>
                  </a:lnTo>
                  <a:lnTo>
                    <a:pt x="230759" y="73279"/>
                  </a:lnTo>
                  <a:lnTo>
                    <a:pt x="18796" y="73279"/>
                  </a:lnTo>
                  <a:lnTo>
                    <a:pt x="18796" y="175006"/>
                  </a:lnTo>
                  <a:lnTo>
                    <a:pt x="123444" y="175006"/>
                  </a:lnTo>
                  <a:lnTo>
                    <a:pt x="123444" y="228219"/>
                  </a:lnTo>
                  <a:lnTo>
                    <a:pt x="0" y="228219"/>
                  </a:lnTo>
                  <a:lnTo>
                    <a:pt x="0" y="258318"/>
                  </a:lnTo>
                  <a:lnTo>
                    <a:pt x="281686" y="258318"/>
                  </a:lnTo>
                  <a:lnTo>
                    <a:pt x="281686" y="228219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3217418" y="241173"/>
              <a:ext cx="270891" cy="282067"/>
            </a:xfrm>
            <a:custGeom>
              <a:avLst/>
              <a:gdLst/>
              <a:ahLst/>
              <a:cxnLst/>
              <a:rect r="r" b="b" t="t" l="l"/>
              <a:pathLst>
                <a:path h="282067" w="270891">
                  <a:moveTo>
                    <a:pt x="239776" y="0"/>
                  </a:moveTo>
                  <a:lnTo>
                    <a:pt x="239776" y="175260"/>
                  </a:lnTo>
                  <a:lnTo>
                    <a:pt x="270764" y="175260"/>
                  </a:lnTo>
                  <a:lnTo>
                    <a:pt x="270764" y="0"/>
                  </a:lnTo>
                  <a:close/>
                  <a:moveTo>
                    <a:pt x="129540" y="64389"/>
                  </a:moveTo>
                  <a:lnTo>
                    <a:pt x="129540" y="93091"/>
                  </a:lnTo>
                  <a:lnTo>
                    <a:pt x="171831" y="93091"/>
                  </a:lnTo>
                  <a:lnTo>
                    <a:pt x="171831" y="172339"/>
                  </a:lnTo>
                  <a:lnTo>
                    <a:pt x="202565" y="172339"/>
                  </a:lnTo>
                  <a:lnTo>
                    <a:pt x="202565" y="1651"/>
                  </a:lnTo>
                  <a:lnTo>
                    <a:pt x="171831" y="1651"/>
                  </a:lnTo>
                  <a:lnTo>
                    <a:pt x="171831" y="64389"/>
                  </a:lnTo>
                  <a:close/>
                  <a:moveTo>
                    <a:pt x="75057" y="107950"/>
                  </a:moveTo>
                  <a:lnTo>
                    <a:pt x="131191" y="166751"/>
                  </a:lnTo>
                  <a:lnTo>
                    <a:pt x="152654" y="146558"/>
                  </a:lnTo>
                  <a:lnTo>
                    <a:pt x="84582" y="77597"/>
                  </a:lnTo>
                  <a:cubicBezTo>
                    <a:pt x="87503" y="64389"/>
                    <a:pt x="89154" y="50165"/>
                    <a:pt x="89916" y="35306"/>
                  </a:cubicBezTo>
                  <a:lnTo>
                    <a:pt x="139827" y="35306"/>
                  </a:lnTo>
                  <a:lnTo>
                    <a:pt x="139827" y="7239"/>
                  </a:lnTo>
                  <a:lnTo>
                    <a:pt x="4318" y="7239"/>
                  </a:lnTo>
                  <a:lnTo>
                    <a:pt x="4318" y="35306"/>
                  </a:lnTo>
                  <a:lnTo>
                    <a:pt x="58420" y="35306"/>
                  </a:lnTo>
                  <a:cubicBezTo>
                    <a:pt x="55753" y="86487"/>
                    <a:pt x="39624" y="131445"/>
                    <a:pt x="0" y="139319"/>
                  </a:cubicBezTo>
                  <a:lnTo>
                    <a:pt x="0" y="169037"/>
                  </a:lnTo>
                  <a:cubicBezTo>
                    <a:pt x="36957" y="164084"/>
                    <a:pt x="61087" y="140970"/>
                    <a:pt x="74930" y="107950"/>
                  </a:cubicBezTo>
                  <a:close/>
                  <a:moveTo>
                    <a:pt x="23876" y="218948"/>
                  </a:moveTo>
                  <a:lnTo>
                    <a:pt x="238506" y="218948"/>
                  </a:lnTo>
                  <a:lnTo>
                    <a:pt x="238506" y="282067"/>
                  </a:lnTo>
                  <a:lnTo>
                    <a:pt x="270891" y="282067"/>
                  </a:lnTo>
                  <a:lnTo>
                    <a:pt x="270891" y="190754"/>
                  </a:lnTo>
                  <a:lnTo>
                    <a:pt x="23876" y="190754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3541395" y="251333"/>
              <a:ext cx="281686" cy="258191"/>
            </a:xfrm>
            <a:custGeom>
              <a:avLst/>
              <a:gdLst/>
              <a:ahLst/>
              <a:cxnLst/>
              <a:rect r="r" b="b" t="t" l="l"/>
              <a:pathLst>
                <a:path h="258191" w="281686">
                  <a:moveTo>
                    <a:pt x="267462" y="150876"/>
                  </a:moveTo>
                  <a:lnTo>
                    <a:pt x="51562" y="150876"/>
                  </a:lnTo>
                  <a:lnTo>
                    <a:pt x="51562" y="104394"/>
                  </a:lnTo>
                  <a:lnTo>
                    <a:pt x="259588" y="104394"/>
                  </a:lnTo>
                  <a:lnTo>
                    <a:pt x="259588" y="75692"/>
                  </a:lnTo>
                  <a:lnTo>
                    <a:pt x="51562" y="75692"/>
                  </a:lnTo>
                  <a:lnTo>
                    <a:pt x="51562" y="29464"/>
                  </a:lnTo>
                  <a:lnTo>
                    <a:pt x="263271" y="29464"/>
                  </a:lnTo>
                  <a:lnTo>
                    <a:pt x="263271" y="0"/>
                  </a:lnTo>
                  <a:lnTo>
                    <a:pt x="18796" y="0"/>
                  </a:lnTo>
                  <a:lnTo>
                    <a:pt x="18796" y="180340"/>
                  </a:lnTo>
                  <a:lnTo>
                    <a:pt x="267462" y="180340"/>
                  </a:lnTo>
                  <a:close/>
                  <a:moveTo>
                    <a:pt x="0" y="228092"/>
                  </a:moveTo>
                  <a:lnTo>
                    <a:pt x="0" y="258191"/>
                  </a:lnTo>
                  <a:lnTo>
                    <a:pt x="281686" y="258191"/>
                  </a:lnTo>
                  <a:lnTo>
                    <a:pt x="281686" y="228219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3964432" y="242443"/>
              <a:ext cx="281686" cy="267081"/>
            </a:xfrm>
            <a:custGeom>
              <a:avLst/>
              <a:gdLst/>
              <a:ahLst/>
              <a:cxnLst/>
              <a:rect r="r" b="b" t="t" l="l"/>
              <a:pathLst>
                <a:path h="267081" w="281686">
                  <a:moveTo>
                    <a:pt x="137414" y="91440"/>
                  </a:moveTo>
                  <a:lnTo>
                    <a:pt x="257556" y="172339"/>
                  </a:lnTo>
                  <a:lnTo>
                    <a:pt x="275336" y="146304"/>
                  </a:lnTo>
                  <a:lnTo>
                    <a:pt x="151892" y="65405"/>
                  </a:lnTo>
                  <a:cubicBezTo>
                    <a:pt x="160528" y="47244"/>
                    <a:pt x="167132" y="27051"/>
                    <a:pt x="171069" y="5969"/>
                  </a:cubicBezTo>
                  <a:lnTo>
                    <a:pt x="137414" y="0"/>
                  </a:lnTo>
                  <a:cubicBezTo>
                    <a:pt x="122936" y="77978"/>
                    <a:pt x="66802" y="140335"/>
                    <a:pt x="5715" y="140335"/>
                  </a:cubicBezTo>
                  <a:lnTo>
                    <a:pt x="5715" y="171323"/>
                  </a:lnTo>
                  <a:cubicBezTo>
                    <a:pt x="57912" y="171323"/>
                    <a:pt x="105791" y="139954"/>
                    <a:pt x="137414" y="91440"/>
                  </a:cubicBezTo>
                  <a:close/>
                  <a:moveTo>
                    <a:pt x="157226" y="236347"/>
                  </a:moveTo>
                  <a:lnTo>
                    <a:pt x="157226" y="157480"/>
                  </a:lnTo>
                  <a:lnTo>
                    <a:pt x="123825" y="157480"/>
                  </a:lnTo>
                  <a:lnTo>
                    <a:pt x="123825" y="236347"/>
                  </a:lnTo>
                  <a:lnTo>
                    <a:pt x="0" y="236347"/>
                  </a:lnTo>
                  <a:lnTo>
                    <a:pt x="0" y="267081"/>
                  </a:lnTo>
                  <a:lnTo>
                    <a:pt x="281686" y="267081"/>
                  </a:lnTo>
                  <a:lnTo>
                    <a:pt x="281686" y="236474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4295140" y="241173"/>
              <a:ext cx="264795" cy="281940"/>
            </a:xfrm>
            <a:custGeom>
              <a:avLst/>
              <a:gdLst/>
              <a:ahLst/>
              <a:cxnLst/>
              <a:rect r="r" b="b" t="t" l="l"/>
              <a:pathLst>
                <a:path h="281940" w="264795">
                  <a:moveTo>
                    <a:pt x="233426" y="0"/>
                  </a:moveTo>
                  <a:lnTo>
                    <a:pt x="233426" y="113538"/>
                  </a:lnTo>
                  <a:lnTo>
                    <a:pt x="185166" y="113538"/>
                  </a:lnTo>
                  <a:lnTo>
                    <a:pt x="185166" y="1651"/>
                  </a:lnTo>
                  <a:lnTo>
                    <a:pt x="153797" y="1651"/>
                  </a:lnTo>
                  <a:lnTo>
                    <a:pt x="153797" y="276987"/>
                  </a:lnTo>
                  <a:lnTo>
                    <a:pt x="185166" y="276987"/>
                  </a:lnTo>
                  <a:lnTo>
                    <a:pt x="185166" y="144272"/>
                  </a:lnTo>
                  <a:lnTo>
                    <a:pt x="233426" y="144272"/>
                  </a:lnTo>
                  <a:lnTo>
                    <a:pt x="233426" y="281940"/>
                  </a:lnTo>
                  <a:lnTo>
                    <a:pt x="264795" y="281940"/>
                  </a:lnTo>
                  <a:lnTo>
                    <a:pt x="264795" y="0"/>
                  </a:lnTo>
                  <a:close/>
                  <a:moveTo>
                    <a:pt x="0" y="40005"/>
                  </a:moveTo>
                  <a:lnTo>
                    <a:pt x="86233" y="40005"/>
                  </a:lnTo>
                  <a:lnTo>
                    <a:pt x="86233" y="87757"/>
                  </a:lnTo>
                  <a:cubicBezTo>
                    <a:pt x="86233" y="174879"/>
                    <a:pt x="52578" y="232029"/>
                    <a:pt x="0" y="233680"/>
                  </a:cubicBezTo>
                  <a:lnTo>
                    <a:pt x="0" y="264414"/>
                  </a:lnTo>
                  <a:cubicBezTo>
                    <a:pt x="68961" y="263779"/>
                    <a:pt x="117856" y="195072"/>
                    <a:pt x="117856" y="86106"/>
                  </a:cubicBezTo>
                  <a:lnTo>
                    <a:pt x="117856" y="1016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78787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963549" y="207264"/>
              <a:ext cx="239395" cy="339344"/>
            </a:xfrm>
            <a:custGeom>
              <a:avLst/>
              <a:gdLst/>
              <a:ahLst/>
              <a:cxnLst/>
              <a:rect r="r" b="b" t="t" l="l"/>
              <a:pathLst>
                <a:path h="339344" w="239395">
                  <a:moveTo>
                    <a:pt x="119888" y="339344"/>
                  </a:moveTo>
                  <a:cubicBezTo>
                    <a:pt x="187960" y="339344"/>
                    <a:pt x="239395" y="283083"/>
                    <a:pt x="239395" y="169672"/>
                  </a:cubicBezTo>
                  <a:cubicBezTo>
                    <a:pt x="239395" y="56261"/>
                    <a:pt x="187960" y="0"/>
                    <a:pt x="119888" y="0"/>
                  </a:cubicBezTo>
                  <a:cubicBezTo>
                    <a:pt x="51435" y="0"/>
                    <a:pt x="0" y="56261"/>
                    <a:pt x="0" y="169672"/>
                  </a:cubicBezTo>
                  <a:cubicBezTo>
                    <a:pt x="0" y="283083"/>
                    <a:pt x="51435" y="339344"/>
                    <a:pt x="119888" y="339344"/>
                  </a:cubicBezTo>
                  <a:close/>
                  <a:moveTo>
                    <a:pt x="119888" y="301625"/>
                  </a:moveTo>
                  <a:cubicBezTo>
                    <a:pt x="75692" y="301625"/>
                    <a:pt x="40894" y="257937"/>
                    <a:pt x="40894" y="169545"/>
                  </a:cubicBezTo>
                  <a:cubicBezTo>
                    <a:pt x="40894" y="81661"/>
                    <a:pt x="75692" y="37465"/>
                    <a:pt x="119888" y="37465"/>
                  </a:cubicBezTo>
                  <a:cubicBezTo>
                    <a:pt x="163576" y="37465"/>
                    <a:pt x="198501" y="81661"/>
                    <a:pt x="198501" y="169545"/>
                  </a:cubicBezTo>
                  <a:cubicBezTo>
                    <a:pt x="198501" y="257810"/>
                    <a:pt x="163703" y="301625"/>
                    <a:pt x="119888" y="301625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249807" y="214884"/>
              <a:ext cx="109855" cy="324485"/>
            </a:xfrm>
            <a:custGeom>
              <a:avLst/>
              <a:gdLst/>
              <a:ahLst/>
              <a:cxnLst/>
              <a:rect r="r" b="b" t="t" l="l"/>
              <a:pathLst>
                <a:path h="324485" w="109855">
                  <a:moveTo>
                    <a:pt x="67310" y="324485"/>
                  </a:moveTo>
                  <a:lnTo>
                    <a:pt x="109855" y="324485"/>
                  </a:lnTo>
                  <a:lnTo>
                    <a:pt x="109855" y="0"/>
                  </a:lnTo>
                  <a:lnTo>
                    <a:pt x="0" y="0"/>
                  </a:lnTo>
                  <a:lnTo>
                    <a:pt x="0" y="37211"/>
                  </a:lnTo>
                  <a:lnTo>
                    <a:pt x="67183" y="37211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0306374" y="7896901"/>
            <a:ext cx="8199434" cy="838991"/>
          </a:xfrm>
          <a:custGeom>
            <a:avLst/>
            <a:gdLst/>
            <a:ahLst/>
            <a:cxnLst/>
            <a:rect r="r" b="b" t="t" l="l"/>
            <a:pathLst>
              <a:path h="838991" w="8199434">
                <a:moveTo>
                  <a:pt x="0" y="0"/>
                </a:moveTo>
                <a:lnTo>
                  <a:pt x="8199434" y="0"/>
                </a:lnTo>
                <a:lnTo>
                  <a:pt x="8199434" y="838991"/>
                </a:lnTo>
                <a:lnTo>
                  <a:pt x="0" y="838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7" id="47"/>
          <p:cNvSpPr/>
          <p:nvPr/>
        </p:nvSpPr>
        <p:spPr>
          <a:xfrm flipH="false" flipV="false" rot="0">
            <a:off x="2846889" y="3662763"/>
            <a:ext cx="5008283" cy="5008283"/>
          </a:xfrm>
          <a:custGeom>
            <a:avLst/>
            <a:gdLst/>
            <a:ahLst/>
            <a:cxnLst/>
            <a:rect r="r" b="b" t="t" l="l"/>
            <a:pathLst>
              <a:path h="5008283" w="5008283">
                <a:moveTo>
                  <a:pt x="0" y="0"/>
                </a:moveTo>
                <a:lnTo>
                  <a:pt x="5008283" y="0"/>
                </a:lnTo>
                <a:lnTo>
                  <a:pt x="5008283" y="5008283"/>
                </a:lnTo>
                <a:lnTo>
                  <a:pt x="0" y="50082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7520733" y="463839"/>
            <a:ext cx="333004" cy="265328"/>
            <a:chOff x="0" y="0"/>
            <a:chExt cx="333007" cy="26532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76022" y="63500"/>
              <a:ext cx="93472" cy="135382"/>
            </a:xfrm>
            <a:custGeom>
              <a:avLst/>
              <a:gdLst/>
              <a:ahLst/>
              <a:cxnLst/>
              <a:rect r="r" b="b" t="t" l="l"/>
              <a:pathLst>
                <a:path h="135382" w="93472">
                  <a:moveTo>
                    <a:pt x="1524" y="135382"/>
                  </a:moveTo>
                  <a:lnTo>
                    <a:pt x="93472" y="135382"/>
                  </a:lnTo>
                  <a:lnTo>
                    <a:pt x="93472" y="120396"/>
                  </a:lnTo>
                  <a:lnTo>
                    <a:pt x="26416" y="120396"/>
                  </a:lnTo>
                  <a:lnTo>
                    <a:pt x="61087" y="86360"/>
                  </a:lnTo>
                  <a:cubicBezTo>
                    <a:pt x="80899" y="66040"/>
                    <a:pt x="89027" y="53975"/>
                    <a:pt x="89027" y="39751"/>
                  </a:cubicBezTo>
                  <a:cubicBezTo>
                    <a:pt x="89027" y="16002"/>
                    <a:pt x="71501" y="0"/>
                    <a:pt x="44958" y="0"/>
                  </a:cubicBezTo>
                  <a:cubicBezTo>
                    <a:pt x="17399" y="0"/>
                    <a:pt x="0" y="19685"/>
                    <a:pt x="0" y="43561"/>
                  </a:cubicBezTo>
                  <a:lnTo>
                    <a:pt x="17272" y="43561"/>
                  </a:lnTo>
                  <a:cubicBezTo>
                    <a:pt x="17272" y="28829"/>
                    <a:pt x="26797" y="15367"/>
                    <a:pt x="44704" y="15367"/>
                  </a:cubicBezTo>
                  <a:cubicBezTo>
                    <a:pt x="61214" y="15367"/>
                    <a:pt x="71755" y="24384"/>
                    <a:pt x="71755" y="40005"/>
                  </a:cubicBezTo>
                  <a:cubicBezTo>
                    <a:pt x="71755" y="49403"/>
                    <a:pt x="65151" y="60198"/>
                    <a:pt x="48260" y="77089"/>
                  </a:cubicBezTo>
                  <a:lnTo>
                    <a:pt x="1397" y="1240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697"/>
            <a:ext cx="6553200" cy="10274303"/>
          </a:xfrm>
          <a:custGeom>
            <a:avLst/>
            <a:gdLst/>
            <a:ahLst/>
            <a:cxnLst/>
            <a:rect r="r" b="b" t="t" l="l"/>
            <a:pathLst>
              <a:path h="10274303" w="6553200">
                <a:moveTo>
                  <a:pt x="0" y="0"/>
                </a:moveTo>
                <a:lnTo>
                  <a:pt x="6553200" y="0"/>
                </a:lnTo>
                <a:lnTo>
                  <a:pt x="6553200" y="10274303"/>
                </a:lnTo>
                <a:lnTo>
                  <a:pt x="0" y="10274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09183" y="3169491"/>
            <a:ext cx="259575" cy="292837"/>
            <a:chOff x="0" y="0"/>
            <a:chExt cx="259575" cy="2928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588" cy="292862"/>
            </a:xfrm>
            <a:custGeom>
              <a:avLst/>
              <a:gdLst/>
              <a:ahLst/>
              <a:cxnLst/>
              <a:rect r="r" b="b" t="t" l="l"/>
              <a:pathLst>
                <a:path h="292862" w="259588">
                  <a:moveTo>
                    <a:pt x="225679" y="292862"/>
                  </a:moveTo>
                  <a:lnTo>
                    <a:pt x="259588" y="292862"/>
                  </a:lnTo>
                  <a:lnTo>
                    <a:pt x="259588" y="0"/>
                  </a:lnTo>
                  <a:lnTo>
                    <a:pt x="225679" y="0"/>
                  </a:lnTo>
                  <a:close/>
                  <a:moveTo>
                    <a:pt x="0" y="274701"/>
                  </a:moveTo>
                  <a:cubicBezTo>
                    <a:pt x="100076" y="274701"/>
                    <a:pt x="162560" y="198628"/>
                    <a:pt x="162560" y="81280"/>
                  </a:cubicBezTo>
                  <a:lnTo>
                    <a:pt x="162560" y="10668"/>
                  </a:lnTo>
                  <a:lnTo>
                    <a:pt x="0" y="10668"/>
                  </a:lnTo>
                  <a:lnTo>
                    <a:pt x="0" y="41783"/>
                  </a:lnTo>
                  <a:lnTo>
                    <a:pt x="127889" y="41783"/>
                  </a:lnTo>
                  <a:lnTo>
                    <a:pt x="127889" y="81915"/>
                  </a:lnTo>
                  <a:cubicBezTo>
                    <a:pt x="127889" y="179959"/>
                    <a:pt x="79883" y="242062"/>
                    <a:pt x="0" y="242443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834636" y="3169491"/>
            <a:ext cx="271234" cy="293180"/>
            <a:chOff x="0" y="0"/>
            <a:chExt cx="271234" cy="2931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272" cy="293116"/>
            </a:xfrm>
            <a:custGeom>
              <a:avLst/>
              <a:gdLst/>
              <a:ahLst/>
              <a:cxnLst/>
              <a:rect r="r" b="b" t="t" l="l"/>
              <a:pathLst>
                <a:path h="293116" w="271272">
                  <a:moveTo>
                    <a:pt x="259969" y="0"/>
                  </a:moveTo>
                  <a:lnTo>
                    <a:pt x="225933" y="0"/>
                  </a:lnTo>
                  <a:lnTo>
                    <a:pt x="225933" y="159766"/>
                  </a:lnTo>
                  <a:lnTo>
                    <a:pt x="259842" y="159766"/>
                  </a:lnTo>
                  <a:close/>
                  <a:moveTo>
                    <a:pt x="174244" y="7239"/>
                  </a:moveTo>
                  <a:lnTo>
                    <a:pt x="0" y="7239"/>
                  </a:lnTo>
                  <a:lnTo>
                    <a:pt x="0" y="136144"/>
                  </a:lnTo>
                  <a:lnTo>
                    <a:pt x="174244" y="136144"/>
                  </a:lnTo>
                  <a:close/>
                  <a:moveTo>
                    <a:pt x="140589" y="107696"/>
                  </a:moveTo>
                  <a:lnTo>
                    <a:pt x="33655" y="107696"/>
                  </a:lnTo>
                  <a:lnTo>
                    <a:pt x="33655" y="35687"/>
                  </a:lnTo>
                  <a:lnTo>
                    <a:pt x="140589" y="35687"/>
                  </a:lnTo>
                  <a:close/>
                  <a:moveTo>
                    <a:pt x="271272" y="265430"/>
                  </a:moveTo>
                  <a:lnTo>
                    <a:pt x="149225" y="226314"/>
                  </a:lnTo>
                  <a:cubicBezTo>
                    <a:pt x="152273" y="220853"/>
                    <a:pt x="154432" y="214630"/>
                    <a:pt x="156083" y="208534"/>
                  </a:cubicBezTo>
                  <a:lnTo>
                    <a:pt x="264033" y="208534"/>
                  </a:lnTo>
                  <a:lnTo>
                    <a:pt x="264033" y="180340"/>
                  </a:lnTo>
                  <a:lnTo>
                    <a:pt x="154305" y="180340"/>
                  </a:lnTo>
                  <a:lnTo>
                    <a:pt x="154305" y="151511"/>
                  </a:lnTo>
                  <a:lnTo>
                    <a:pt x="119634" y="151511"/>
                  </a:lnTo>
                  <a:lnTo>
                    <a:pt x="119634" y="180340"/>
                  </a:lnTo>
                  <a:lnTo>
                    <a:pt x="9652" y="180340"/>
                  </a:lnTo>
                  <a:lnTo>
                    <a:pt x="9652" y="208407"/>
                  </a:lnTo>
                  <a:lnTo>
                    <a:pt x="121793" y="208407"/>
                  </a:lnTo>
                  <a:cubicBezTo>
                    <a:pt x="109474" y="241300"/>
                    <a:pt x="58039" y="260223"/>
                    <a:pt x="7620" y="260223"/>
                  </a:cubicBezTo>
                  <a:lnTo>
                    <a:pt x="7620" y="289052"/>
                  </a:lnTo>
                  <a:cubicBezTo>
                    <a:pt x="55245" y="289052"/>
                    <a:pt x="103251" y="275717"/>
                    <a:pt x="131699" y="248920"/>
                  </a:cubicBezTo>
                  <a:lnTo>
                    <a:pt x="261366" y="293116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342946" y="2660247"/>
            <a:ext cx="1381325" cy="420176"/>
            <a:chOff x="0" y="0"/>
            <a:chExt cx="1381328" cy="420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264795" cy="292862"/>
            </a:xfrm>
            <a:custGeom>
              <a:avLst/>
              <a:gdLst/>
              <a:ahLst/>
              <a:cxnLst/>
              <a:rect r="r" b="b" t="t" l="l"/>
              <a:pathLst>
                <a:path h="292862" w="264795">
                  <a:moveTo>
                    <a:pt x="231140" y="0"/>
                  </a:moveTo>
                  <a:lnTo>
                    <a:pt x="231140" y="73406"/>
                  </a:lnTo>
                  <a:lnTo>
                    <a:pt x="181737" y="73406"/>
                  </a:lnTo>
                  <a:lnTo>
                    <a:pt x="184150" y="105283"/>
                  </a:lnTo>
                  <a:lnTo>
                    <a:pt x="231140" y="105283"/>
                  </a:lnTo>
                  <a:lnTo>
                    <a:pt x="231140" y="179324"/>
                  </a:lnTo>
                  <a:lnTo>
                    <a:pt x="184150" y="179324"/>
                  </a:lnTo>
                  <a:lnTo>
                    <a:pt x="181737" y="211201"/>
                  </a:lnTo>
                  <a:lnTo>
                    <a:pt x="231140" y="211201"/>
                  </a:lnTo>
                  <a:lnTo>
                    <a:pt x="231140" y="292862"/>
                  </a:lnTo>
                  <a:lnTo>
                    <a:pt x="264795" y="292862"/>
                  </a:lnTo>
                  <a:lnTo>
                    <a:pt x="264795" y="0"/>
                  </a:lnTo>
                  <a:close/>
                  <a:moveTo>
                    <a:pt x="86741" y="6858"/>
                  </a:moveTo>
                  <a:cubicBezTo>
                    <a:pt x="35306" y="6858"/>
                    <a:pt x="0" y="50038"/>
                    <a:pt x="0" y="143002"/>
                  </a:cubicBezTo>
                  <a:cubicBezTo>
                    <a:pt x="0" y="235966"/>
                    <a:pt x="35306" y="279146"/>
                    <a:pt x="86741" y="279146"/>
                  </a:cubicBezTo>
                  <a:cubicBezTo>
                    <a:pt x="137795" y="279146"/>
                    <a:pt x="173101" y="235966"/>
                    <a:pt x="173101" y="143002"/>
                  </a:cubicBezTo>
                  <a:cubicBezTo>
                    <a:pt x="173101" y="50038"/>
                    <a:pt x="137795" y="6858"/>
                    <a:pt x="86741" y="6858"/>
                  </a:cubicBezTo>
                  <a:close/>
                  <a:moveTo>
                    <a:pt x="86741" y="247904"/>
                  </a:moveTo>
                  <a:cubicBezTo>
                    <a:pt x="56261" y="247904"/>
                    <a:pt x="33655" y="217424"/>
                    <a:pt x="33655" y="143002"/>
                  </a:cubicBezTo>
                  <a:cubicBezTo>
                    <a:pt x="33655" y="68961"/>
                    <a:pt x="56261" y="38100"/>
                    <a:pt x="86741" y="38100"/>
                  </a:cubicBezTo>
                  <a:cubicBezTo>
                    <a:pt x="116967" y="38100"/>
                    <a:pt x="139192" y="68961"/>
                    <a:pt x="139192" y="143002"/>
                  </a:cubicBezTo>
                  <a:cubicBezTo>
                    <a:pt x="139192" y="217424"/>
                    <a:pt x="116967" y="247904"/>
                    <a:pt x="86741" y="24790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93700" y="63500"/>
              <a:ext cx="275082" cy="292989"/>
            </a:xfrm>
            <a:custGeom>
              <a:avLst/>
              <a:gdLst/>
              <a:ahLst/>
              <a:cxnLst/>
              <a:rect r="r" b="b" t="t" l="l"/>
              <a:pathLst>
                <a:path h="292989" w="275082">
                  <a:moveTo>
                    <a:pt x="230505" y="203708"/>
                  </a:moveTo>
                  <a:lnTo>
                    <a:pt x="264414" y="203708"/>
                  </a:lnTo>
                  <a:lnTo>
                    <a:pt x="264414" y="0"/>
                  </a:lnTo>
                  <a:lnTo>
                    <a:pt x="230505" y="0"/>
                  </a:lnTo>
                  <a:lnTo>
                    <a:pt x="230505" y="58928"/>
                  </a:lnTo>
                  <a:lnTo>
                    <a:pt x="179705" y="58928"/>
                  </a:lnTo>
                  <a:lnTo>
                    <a:pt x="179705" y="90170"/>
                  </a:lnTo>
                  <a:lnTo>
                    <a:pt x="230505" y="90170"/>
                  </a:lnTo>
                  <a:close/>
                  <a:moveTo>
                    <a:pt x="635" y="74803"/>
                  </a:moveTo>
                  <a:lnTo>
                    <a:pt x="635" y="170815"/>
                  </a:lnTo>
                  <a:lnTo>
                    <a:pt x="101854" y="170815"/>
                  </a:lnTo>
                  <a:cubicBezTo>
                    <a:pt x="143383" y="170815"/>
                    <a:pt x="178308" y="165735"/>
                    <a:pt x="196088" y="157734"/>
                  </a:cubicBezTo>
                  <a:lnTo>
                    <a:pt x="196088" y="129286"/>
                  </a:lnTo>
                  <a:cubicBezTo>
                    <a:pt x="177292" y="137795"/>
                    <a:pt x="143637" y="142367"/>
                    <a:pt x="103886" y="142367"/>
                  </a:cubicBezTo>
                  <a:lnTo>
                    <a:pt x="34290" y="142367"/>
                  </a:lnTo>
                  <a:lnTo>
                    <a:pt x="34290" y="102489"/>
                  </a:lnTo>
                  <a:lnTo>
                    <a:pt x="160528" y="102489"/>
                  </a:lnTo>
                  <a:lnTo>
                    <a:pt x="160528" y="7239"/>
                  </a:lnTo>
                  <a:lnTo>
                    <a:pt x="0" y="7239"/>
                  </a:lnTo>
                  <a:lnTo>
                    <a:pt x="0" y="35687"/>
                  </a:lnTo>
                  <a:lnTo>
                    <a:pt x="126873" y="35687"/>
                  </a:lnTo>
                  <a:lnTo>
                    <a:pt x="126873" y="74803"/>
                  </a:lnTo>
                  <a:close/>
                  <a:moveTo>
                    <a:pt x="275082" y="265430"/>
                  </a:moveTo>
                  <a:lnTo>
                    <a:pt x="154686" y="221488"/>
                  </a:lnTo>
                  <a:cubicBezTo>
                    <a:pt x="159893" y="212598"/>
                    <a:pt x="163957" y="202946"/>
                    <a:pt x="166751" y="192278"/>
                  </a:cubicBezTo>
                  <a:lnTo>
                    <a:pt x="133477" y="185801"/>
                  </a:lnTo>
                  <a:cubicBezTo>
                    <a:pt x="121412" y="233807"/>
                    <a:pt x="65913" y="259588"/>
                    <a:pt x="11049" y="259842"/>
                  </a:cubicBezTo>
                  <a:lnTo>
                    <a:pt x="11049" y="288925"/>
                  </a:lnTo>
                  <a:cubicBezTo>
                    <a:pt x="58039" y="288544"/>
                    <a:pt x="105283" y="273177"/>
                    <a:pt x="135890" y="243967"/>
                  </a:cubicBezTo>
                  <a:lnTo>
                    <a:pt x="262763" y="29298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24662" y="63500"/>
              <a:ext cx="261239" cy="292862"/>
            </a:xfrm>
            <a:custGeom>
              <a:avLst/>
              <a:gdLst/>
              <a:ahLst/>
              <a:cxnLst/>
              <a:rect r="r" b="b" t="t" l="l"/>
              <a:pathLst>
                <a:path h="292862" w="261239">
                  <a:moveTo>
                    <a:pt x="226949" y="292862"/>
                  </a:moveTo>
                  <a:lnTo>
                    <a:pt x="261239" y="292862"/>
                  </a:lnTo>
                  <a:lnTo>
                    <a:pt x="261239" y="0"/>
                  </a:lnTo>
                  <a:lnTo>
                    <a:pt x="226949" y="0"/>
                  </a:lnTo>
                  <a:close/>
                  <a:moveTo>
                    <a:pt x="88773" y="279146"/>
                  </a:moveTo>
                  <a:cubicBezTo>
                    <a:pt x="140589" y="279146"/>
                    <a:pt x="177292" y="235966"/>
                    <a:pt x="177292" y="143002"/>
                  </a:cubicBezTo>
                  <a:cubicBezTo>
                    <a:pt x="177292" y="50038"/>
                    <a:pt x="140589" y="6858"/>
                    <a:pt x="88773" y="6858"/>
                  </a:cubicBezTo>
                  <a:cubicBezTo>
                    <a:pt x="36703" y="6858"/>
                    <a:pt x="0" y="50038"/>
                    <a:pt x="0" y="143002"/>
                  </a:cubicBezTo>
                  <a:cubicBezTo>
                    <a:pt x="0" y="235966"/>
                    <a:pt x="36703" y="279146"/>
                    <a:pt x="88773" y="279146"/>
                  </a:cubicBezTo>
                  <a:close/>
                  <a:moveTo>
                    <a:pt x="88773" y="247904"/>
                  </a:moveTo>
                  <a:cubicBezTo>
                    <a:pt x="57531" y="247904"/>
                    <a:pt x="33909" y="217424"/>
                    <a:pt x="33909" y="143002"/>
                  </a:cubicBezTo>
                  <a:cubicBezTo>
                    <a:pt x="33909" y="68961"/>
                    <a:pt x="57531" y="38100"/>
                    <a:pt x="88773" y="38100"/>
                  </a:cubicBezTo>
                  <a:cubicBezTo>
                    <a:pt x="119253" y="38100"/>
                    <a:pt x="143256" y="68961"/>
                    <a:pt x="143256" y="143002"/>
                  </a:cubicBezTo>
                  <a:cubicBezTo>
                    <a:pt x="143256" y="217424"/>
                    <a:pt x="119253" y="247904"/>
                    <a:pt x="88773" y="24790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044448" y="63500"/>
              <a:ext cx="273304" cy="292735"/>
            </a:xfrm>
            <a:custGeom>
              <a:avLst/>
              <a:gdLst/>
              <a:ahLst/>
              <a:cxnLst/>
              <a:rect r="r" b="b" t="t" l="l"/>
              <a:pathLst>
                <a:path h="292735" w="273304">
                  <a:moveTo>
                    <a:pt x="239395" y="0"/>
                  </a:moveTo>
                  <a:lnTo>
                    <a:pt x="239395" y="105918"/>
                  </a:lnTo>
                  <a:lnTo>
                    <a:pt x="163957" y="105918"/>
                  </a:lnTo>
                  <a:lnTo>
                    <a:pt x="163957" y="137795"/>
                  </a:lnTo>
                  <a:lnTo>
                    <a:pt x="239395" y="137795"/>
                  </a:lnTo>
                  <a:lnTo>
                    <a:pt x="239395" y="292735"/>
                  </a:lnTo>
                  <a:lnTo>
                    <a:pt x="273304" y="292735"/>
                  </a:lnTo>
                  <a:lnTo>
                    <a:pt x="273304" y="0"/>
                  </a:lnTo>
                  <a:close/>
                  <a:moveTo>
                    <a:pt x="120015" y="8509"/>
                  </a:moveTo>
                  <a:lnTo>
                    <a:pt x="85344" y="7112"/>
                  </a:lnTo>
                  <a:cubicBezTo>
                    <a:pt x="84963" y="130175"/>
                    <a:pt x="56134" y="231394"/>
                    <a:pt x="0" y="240665"/>
                  </a:cubicBezTo>
                  <a:lnTo>
                    <a:pt x="0" y="275336"/>
                  </a:lnTo>
                  <a:cubicBezTo>
                    <a:pt x="46355" y="271526"/>
                    <a:pt x="81661" y="230124"/>
                    <a:pt x="101473" y="160782"/>
                  </a:cubicBezTo>
                  <a:lnTo>
                    <a:pt x="174498" y="275971"/>
                  </a:lnTo>
                  <a:lnTo>
                    <a:pt x="202946" y="257429"/>
                  </a:lnTo>
                  <a:lnTo>
                    <a:pt x="111379" y="117475"/>
                  </a:lnTo>
                  <a:cubicBezTo>
                    <a:pt x="116840" y="84836"/>
                    <a:pt x="120015" y="48514"/>
                    <a:pt x="120015" y="8382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183718" y="3105988"/>
            <a:ext cx="738730" cy="426691"/>
            <a:chOff x="0" y="0"/>
            <a:chExt cx="738734" cy="4266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0" y="70993"/>
              <a:ext cx="292481" cy="292227"/>
            </a:xfrm>
            <a:custGeom>
              <a:avLst/>
              <a:gdLst/>
              <a:ahLst/>
              <a:cxnLst/>
              <a:rect r="r" b="b" t="t" l="l"/>
              <a:pathLst>
                <a:path h="292227" w="292481">
                  <a:moveTo>
                    <a:pt x="140208" y="87503"/>
                  </a:moveTo>
                  <a:lnTo>
                    <a:pt x="270891" y="146177"/>
                  </a:lnTo>
                  <a:lnTo>
                    <a:pt x="284988" y="117729"/>
                  </a:lnTo>
                  <a:lnTo>
                    <a:pt x="157353" y="61087"/>
                  </a:lnTo>
                  <a:cubicBezTo>
                    <a:pt x="161798" y="51816"/>
                    <a:pt x="165227" y="41529"/>
                    <a:pt x="167259" y="30861"/>
                  </a:cubicBezTo>
                  <a:lnTo>
                    <a:pt x="275336" y="30861"/>
                  </a:lnTo>
                  <a:lnTo>
                    <a:pt x="275336" y="0"/>
                  </a:lnTo>
                  <a:lnTo>
                    <a:pt x="16764" y="0"/>
                  </a:lnTo>
                  <a:lnTo>
                    <a:pt x="16764" y="30861"/>
                  </a:lnTo>
                  <a:lnTo>
                    <a:pt x="131318" y="30861"/>
                  </a:lnTo>
                  <a:cubicBezTo>
                    <a:pt x="118999" y="79502"/>
                    <a:pt x="69215" y="110744"/>
                    <a:pt x="9525" y="115570"/>
                  </a:cubicBezTo>
                  <a:lnTo>
                    <a:pt x="9525" y="147066"/>
                  </a:lnTo>
                  <a:cubicBezTo>
                    <a:pt x="62357" y="143637"/>
                    <a:pt x="110744" y="122428"/>
                    <a:pt x="140208" y="87376"/>
                  </a:cubicBezTo>
                  <a:close/>
                  <a:moveTo>
                    <a:pt x="292481" y="178689"/>
                  </a:moveTo>
                  <a:lnTo>
                    <a:pt x="0" y="178689"/>
                  </a:lnTo>
                  <a:lnTo>
                    <a:pt x="0" y="210185"/>
                  </a:lnTo>
                  <a:lnTo>
                    <a:pt x="128524" y="210185"/>
                  </a:lnTo>
                  <a:lnTo>
                    <a:pt x="128524" y="292227"/>
                  </a:lnTo>
                  <a:lnTo>
                    <a:pt x="162814" y="292227"/>
                  </a:lnTo>
                  <a:lnTo>
                    <a:pt x="162814" y="210185"/>
                  </a:lnTo>
                  <a:lnTo>
                    <a:pt x="292481" y="21018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05384" y="63500"/>
              <a:ext cx="269875" cy="289052"/>
            </a:xfrm>
            <a:custGeom>
              <a:avLst/>
              <a:gdLst/>
              <a:ahLst/>
              <a:cxnLst/>
              <a:rect r="r" b="b" t="t" l="l"/>
              <a:pathLst>
                <a:path h="289052" w="269875">
                  <a:moveTo>
                    <a:pt x="230124" y="217424"/>
                  </a:moveTo>
                  <a:lnTo>
                    <a:pt x="263779" y="217424"/>
                  </a:lnTo>
                  <a:lnTo>
                    <a:pt x="263779" y="0"/>
                  </a:lnTo>
                  <a:lnTo>
                    <a:pt x="230124" y="0"/>
                  </a:lnTo>
                  <a:lnTo>
                    <a:pt x="230124" y="33274"/>
                  </a:lnTo>
                  <a:lnTo>
                    <a:pt x="182118" y="33274"/>
                  </a:lnTo>
                  <a:lnTo>
                    <a:pt x="182118" y="63373"/>
                  </a:lnTo>
                  <a:lnTo>
                    <a:pt x="230124" y="63373"/>
                  </a:lnTo>
                  <a:lnTo>
                    <a:pt x="230124" y="104140"/>
                  </a:lnTo>
                  <a:lnTo>
                    <a:pt x="182118" y="104140"/>
                  </a:lnTo>
                  <a:lnTo>
                    <a:pt x="182118" y="134366"/>
                  </a:lnTo>
                  <a:lnTo>
                    <a:pt x="230124" y="134366"/>
                  </a:lnTo>
                  <a:close/>
                  <a:moveTo>
                    <a:pt x="167005" y="5080"/>
                  </a:moveTo>
                  <a:lnTo>
                    <a:pt x="133731" y="5080"/>
                  </a:lnTo>
                  <a:lnTo>
                    <a:pt x="133731" y="55499"/>
                  </a:lnTo>
                  <a:lnTo>
                    <a:pt x="33274" y="55499"/>
                  </a:lnTo>
                  <a:lnTo>
                    <a:pt x="33274" y="5080"/>
                  </a:lnTo>
                  <a:lnTo>
                    <a:pt x="0" y="5080"/>
                  </a:lnTo>
                  <a:lnTo>
                    <a:pt x="0" y="170053"/>
                  </a:lnTo>
                  <a:lnTo>
                    <a:pt x="167005" y="170053"/>
                  </a:lnTo>
                  <a:close/>
                  <a:moveTo>
                    <a:pt x="33274" y="140970"/>
                  </a:moveTo>
                  <a:lnTo>
                    <a:pt x="33274" y="84328"/>
                  </a:lnTo>
                  <a:lnTo>
                    <a:pt x="133731" y="84328"/>
                  </a:lnTo>
                  <a:lnTo>
                    <a:pt x="133731" y="140970"/>
                  </a:lnTo>
                  <a:close/>
                  <a:moveTo>
                    <a:pt x="49022" y="258191"/>
                  </a:moveTo>
                  <a:lnTo>
                    <a:pt x="49022" y="195453"/>
                  </a:lnTo>
                  <a:lnTo>
                    <a:pt x="14351" y="195453"/>
                  </a:lnTo>
                  <a:lnTo>
                    <a:pt x="14351" y="289052"/>
                  </a:lnTo>
                  <a:lnTo>
                    <a:pt x="269875" y="289052"/>
                  </a:lnTo>
                  <a:lnTo>
                    <a:pt x="269875" y="25819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335517" y="1681182"/>
            <a:ext cx="1841468" cy="522008"/>
            <a:chOff x="0" y="0"/>
            <a:chExt cx="1841462" cy="5220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72644"/>
              <a:ext cx="394970" cy="367665"/>
            </a:xfrm>
            <a:custGeom>
              <a:avLst/>
              <a:gdLst/>
              <a:ahLst/>
              <a:cxnLst/>
              <a:rect r="r" b="b" t="t" l="l"/>
              <a:pathLst>
                <a:path h="367665" w="394970">
                  <a:moveTo>
                    <a:pt x="377190" y="172339"/>
                  </a:moveTo>
                  <a:lnTo>
                    <a:pt x="317754" y="172339"/>
                  </a:lnTo>
                  <a:lnTo>
                    <a:pt x="317754" y="71374"/>
                  </a:lnTo>
                  <a:lnTo>
                    <a:pt x="373126" y="71374"/>
                  </a:lnTo>
                  <a:lnTo>
                    <a:pt x="373126" y="0"/>
                  </a:lnTo>
                  <a:lnTo>
                    <a:pt x="21971" y="0"/>
                  </a:lnTo>
                  <a:lnTo>
                    <a:pt x="21971" y="71374"/>
                  </a:lnTo>
                  <a:lnTo>
                    <a:pt x="77343" y="71374"/>
                  </a:lnTo>
                  <a:lnTo>
                    <a:pt x="77343" y="172466"/>
                  </a:lnTo>
                  <a:lnTo>
                    <a:pt x="17780" y="172466"/>
                  </a:lnTo>
                  <a:lnTo>
                    <a:pt x="17780" y="243332"/>
                  </a:lnTo>
                  <a:lnTo>
                    <a:pt x="377190" y="243332"/>
                  </a:lnTo>
                  <a:close/>
                  <a:moveTo>
                    <a:pt x="154940" y="71374"/>
                  </a:moveTo>
                  <a:lnTo>
                    <a:pt x="240030" y="71374"/>
                  </a:lnTo>
                  <a:lnTo>
                    <a:pt x="240030" y="172466"/>
                  </a:lnTo>
                  <a:lnTo>
                    <a:pt x="154940" y="172466"/>
                  </a:lnTo>
                  <a:close/>
                  <a:moveTo>
                    <a:pt x="0" y="295402"/>
                  </a:moveTo>
                  <a:lnTo>
                    <a:pt x="0" y="367665"/>
                  </a:lnTo>
                  <a:lnTo>
                    <a:pt x="394970" y="367665"/>
                  </a:lnTo>
                  <a:lnTo>
                    <a:pt x="394970" y="295402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3301" y="72644"/>
              <a:ext cx="394970" cy="367538"/>
            </a:xfrm>
            <a:custGeom>
              <a:avLst/>
              <a:gdLst/>
              <a:ahLst/>
              <a:cxnLst/>
              <a:rect r="r" b="b" t="t" l="l"/>
              <a:pathLst>
                <a:path h="367538" w="394970">
                  <a:moveTo>
                    <a:pt x="236855" y="297180"/>
                  </a:moveTo>
                  <a:lnTo>
                    <a:pt x="236855" y="253238"/>
                  </a:lnTo>
                  <a:lnTo>
                    <a:pt x="378079" y="253238"/>
                  </a:lnTo>
                  <a:lnTo>
                    <a:pt x="378079" y="185674"/>
                  </a:lnTo>
                  <a:lnTo>
                    <a:pt x="98298" y="185674"/>
                  </a:lnTo>
                  <a:lnTo>
                    <a:pt x="98298" y="158623"/>
                  </a:lnTo>
                  <a:lnTo>
                    <a:pt x="373507" y="158623"/>
                  </a:lnTo>
                  <a:lnTo>
                    <a:pt x="373507" y="0"/>
                  </a:lnTo>
                  <a:lnTo>
                    <a:pt x="21082" y="0"/>
                  </a:lnTo>
                  <a:lnTo>
                    <a:pt x="21082" y="67691"/>
                  </a:lnTo>
                  <a:lnTo>
                    <a:pt x="297180" y="67691"/>
                  </a:lnTo>
                  <a:lnTo>
                    <a:pt x="297180" y="94234"/>
                  </a:lnTo>
                  <a:lnTo>
                    <a:pt x="21971" y="94234"/>
                  </a:lnTo>
                  <a:lnTo>
                    <a:pt x="21971" y="253238"/>
                  </a:lnTo>
                  <a:lnTo>
                    <a:pt x="158242" y="253238"/>
                  </a:lnTo>
                  <a:lnTo>
                    <a:pt x="158242" y="297180"/>
                  </a:lnTo>
                  <a:lnTo>
                    <a:pt x="0" y="297180"/>
                  </a:lnTo>
                  <a:lnTo>
                    <a:pt x="0" y="367538"/>
                  </a:lnTo>
                  <a:lnTo>
                    <a:pt x="394970" y="367538"/>
                  </a:lnTo>
                  <a:lnTo>
                    <a:pt x="394970" y="297180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943102" y="63500"/>
              <a:ext cx="388620" cy="394970"/>
            </a:xfrm>
            <a:custGeom>
              <a:avLst/>
              <a:gdLst/>
              <a:ahLst/>
              <a:cxnLst/>
              <a:rect r="r" b="b" t="t" l="l"/>
              <a:pathLst>
                <a:path h="394970" w="388620">
                  <a:moveTo>
                    <a:pt x="316357" y="0"/>
                  </a:moveTo>
                  <a:lnTo>
                    <a:pt x="316357" y="241808"/>
                  </a:lnTo>
                  <a:lnTo>
                    <a:pt x="388620" y="241808"/>
                  </a:lnTo>
                  <a:lnTo>
                    <a:pt x="388620" y="0"/>
                  </a:lnTo>
                  <a:close/>
                  <a:moveTo>
                    <a:pt x="180594" y="79502"/>
                  </a:moveTo>
                  <a:lnTo>
                    <a:pt x="180594" y="145796"/>
                  </a:lnTo>
                  <a:lnTo>
                    <a:pt x="218059" y="145796"/>
                  </a:lnTo>
                  <a:lnTo>
                    <a:pt x="218059" y="237744"/>
                  </a:lnTo>
                  <a:lnTo>
                    <a:pt x="289433" y="237744"/>
                  </a:lnTo>
                  <a:lnTo>
                    <a:pt x="289433" y="1778"/>
                  </a:lnTo>
                  <a:lnTo>
                    <a:pt x="218059" y="1778"/>
                  </a:lnTo>
                  <a:lnTo>
                    <a:pt x="218059" y="79502"/>
                  </a:lnTo>
                  <a:close/>
                  <a:moveTo>
                    <a:pt x="106553" y="172339"/>
                  </a:moveTo>
                  <a:lnTo>
                    <a:pt x="166878" y="234569"/>
                  </a:lnTo>
                  <a:lnTo>
                    <a:pt x="216662" y="188849"/>
                  </a:lnTo>
                  <a:lnTo>
                    <a:pt x="132080" y="106045"/>
                  </a:lnTo>
                  <a:cubicBezTo>
                    <a:pt x="134366" y="94107"/>
                    <a:pt x="136144" y="81788"/>
                    <a:pt x="137160" y="68961"/>
                  </a:cubicBezTo>
                  <a:lnTo>
                    <a:pt x="192913" y="68961"/>
                  </a:lnTo>
                  <a:lnTo>
                    <a:pt x="192913" y="4572"/>
                  </a:lnTo>
                  <a:lnTo>
                    <a:pt x="5969" y="4572"/>
                  </a:lnTo>
                  <a:lnTo>
                    <a:pt x="5969" y="69088"/>
                  </a:lnTo>
                  <a:lnTo>
                    <a:pt x="64516" y="69088"/>
                  </a:lnTo>
                  <a:cubicBezTo>
                    <a:pt x="59944" y="123063"/>
                    <a:pt x="36576" y="165608"/>
                    <a:pt x="0" y="170561"/>
                  </a:cubicBezTo>
                  <a:lnTo>
                    <a:pt x="0" y="238633"/>
                  </a:lnTo>
                  <a:cubicBezTo>
                    <a:pt x="46228" y="237236"/>
                    <a:pt x="82804" y="211709"/>
                    <a:pt x="106553" y="172339"/>
                  </a:cubicBezTo>
                  <a:close/>
                  <a:moveTo>
                    <a:pt x="27432" y="320929"/>
                  </a:moveTo>
                  <a:lnTo>
                    <a:pt x="312293" y="320929"/>
                  </a:lnTo>
                  <a:lnTo>
                    <a:pt x="312293" y="394970"/>
                  </a:lnTo>
                  <a:lnTo>
                    <a:pt x="388620" y="394970"/>
                  </a:lnTo>
                  <a:lnTo>
                    <a:pt x="388620" y="255524"/>
                  </a:lnTo>
                  <a:lnTo>
                    <a:pt x="27432" y="255524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383030" y="72644"/>
              <a:ext cx="394970" cy="367538"/>
            </a:xfrm>
            <a:custGeom>
              <a:avLst/>
              <a:gdLst/>
              <a:ahLst/>
              <a:cxnLst/>
              <a:rect r="r" b="b" t="t" l="l"/>
              <a:pathLst>
                <a:path h="367538" w="394970">
                  <a:moveTo>
                    <a:pt x="378079" y="192913"/>
                  </a:moveTo>
                  <a:lnTo>
                    <a:pt x="98171" y="192913"/>
                  </a:lnTo>
                  <a:lnTo>
                    <a:pt x="98171" y="162306"/>
                  </a:lnTo>
                  <a:lnTo>
                    <a:pt x="367030" y="162306"/>
                  </a:lnTo>
                  <a:lnTo>
                    <a:pt x="367030" y="98298"/>
                  </a:lnTo>
                  <a:lnTo>
                    <a:pt x="98171" y="98298"/>
                  </a:lnTo>
                  <a:lnTo>
                    <a:pt x="98171" y="67691"/>
                  </a:lnTo>
                  <a:lnTo>
                    <a:pt x="373380" y="67691"/>
                  </a:lnTo>
                  <a:lnTo>
                    <a:pt x="373380" y="0"/>
                  </a:lnTo>
                  <a:lnTo>
                    <a:pt x="21844" y="0"/>
                  </a:lnTo>
                  <a:lnTo>
                    <a:pt x="21844" y="260604"/>
                  </a:lnTo>
                  <a:lnTo>
                    <a:pt x="377952" y="260604"/>
                  </a:lnTo>
                  <a:close/>
                  <a:moveTo>
                    <a:pt x="0" y="296672"/>
                  </a:moveTo>
                  <a:lnTo>
                    <a:pt x="0" y="367538"/>
                  </a:lnTo>
                  <a:lnTo>
                    <a:pt x="394970" y="367538"/>
                  </a:lnTo>
                  <a:lnTo>
                    <a:pt x="394970" y="296672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8747331" y="2660247"/>
            <a:ext cx="737359" cy="416062"/>
            <a:chOff x="0" y="0"/>
            <a:chExt cx="737362" cy="41606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74168"/>
              <a:ext cx="292481" cy="268097"/>
            </a:xfrm>
            <a:custGeom>
              <a:avLst/>
              <a:gdLst/>
              <a:ahLst/>
              <a:cxnLst/>
              <a:rect r="r" b="b" t="t" l="l"/>
              <a:pathLst>
                <a:path h="268097" w="292481">
                  <a:moveTo>
                    <a:pt x="163195" y="236220"/>
                  </a:moveTo>
                  <a:lnTo>
                    <a:pt x="163195" y="165989"/>
                  </a:lnTo>
                  <a:lnTo>
                    <a:pt x="272923" y="165989"/>
                  </a:lnTo>
                  <a:lnTo>
                    <a:pt x="272923" y="0"/>
                  </a:lnTo>
                  <a:lnTo>
                    <a:pt x="19177" y="0"/>
                  </a:lnTo>
                  <a:lnTo>
                    <a:pt x="19177" y="165989"/>
                  </a:lnTo>
                  <a:lnTo>
                    <a:pt x="128524" y="165989"/>
                  </a:lnTo>
                  <a:lnTo>
                    <a:pt x="128524" y="236220"/>
                  </a:lnTo>
                  <a:lnTo>
                    <a:pt x="0" y="236220"/>
                  </a:lnTo>
                  <a:lnTo>
                    <a:pt x="0" y="268097"/>
                  </a:lnTo>
                  <a:lnTo>
                    <a:pt x="292481" y="268097"/>
                  </a:lnTo>
                  <a:lnTo>
                    <a:pt x="292481" y="236220"/>
                  </a:lnTo>
                  <a:close/>
                  <a:moveTo>
                    <a:pt x="53086" y="31877"/>
                  </a:moveTo>
                  <a:lnTo>
                    <a:pt x="239014" y="31877"/>
                  </a:lnTo>
                  <a:lnTo>
                    <a:pt x="239014" y="134366"/>
                  </a:lnTo>
                  <a:lnTo>
                    <a:pt x="53086" y="134366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98780" y="63500"/>
              <a:ext cx="275082" cy="289052"/>
            </a:xfrm>
            <a:custGeom>
              <a:avLst/>
              <a:gdLst/>
              <a:ahLst/>
              <a:cxnLst/>
              <a:rect r="r" b="b" t="t" l="l"/>
              <a:pathLst>
                <a:path h="289052" w="275082">
                  <a:moveTo>
                    <a:pt x="233934" y="143383"/>
                  </a:moveTo>
                  <a:lnTo>
                    <a:pt x="267843" y="143383"/>
                  </a:lnTo>
                  <a:lnTo>
                    <a:pt x="267843" y="0"/>
                  </a:lnTo>
                  <a:lnTo>
                    <a:pt x="233934" y="0"/>
                  </a:lnTo>
                  <a:close/>
                  <a:moveTo>
                    <a:pt x="90932" y="139573"/>
                  </a:moveTo>
                  <a:cubicBezTo>
                    <a:pt x="145161" y="139573"/>
                    <a:pt x="181483" y="111125"/>
                    <a:pt x="181483" y="71374"/>
                  </a:cubicBezTo>
                  <a:cubicBezTo>
                    <a:pt x="181483" y="31623"/>
                    <a:pt x="145161" y="3175"/>
                    <a:pt x="90932" y="3175"/>
                  </a:cubicBezTo>
                  <a:cubicBezTo>
                    <a:pt x="36703" y="3175"/>
                    <a:pt x="0" y="31623"/>
                    <a:pt x="0" y="71374"/>
                  </a:cubicBezTo>
                  <a:cubicBezTo>
                    <a:pt x="0" y="111125"/>
                    <a:pt x="36703" y="139573"/>
                    <a:pt x="90932" y="139573"/>
                  </a:cubicBezTo>
                  <a:close/>
                  <a:moveTo>
                    <a:pt x="90932" y="112141"/>
                  </a:moveTo>
                  <a:cubicBezTo>
                    <a:pt x="57277" y="112141"/>
                    <a:pt x="33655" y="96012"/>
                    <a:pt x="33655" y="71374"/>
                  </a:cubicBezTo>
                  <a:cubicBezTo>
                    <a:pt x="33655" y="46736"/>
                    <a:pt x="57404" y="30480"/>
                    <a:pt x="90932" y="30480"/>
                  </a:cubicBezTo>
                  <a:cubicBezTo>
                    <a:pt x="124460" y="30480"/>
                    <a:pt x="147828" y="46609"/>
                    <a:pt x="147828" y="71247"/>
                  </a:cubicBezTo>
                  <a:cubicBezTo>
                    <a:pt x="147828" y="95885"/>
                    <a:pt x="124460" y="112014"/>
                    <a:pt x="90932" y="112014"/>
                  </a:cubicBezTo>
                  <a:close/>
                  <a:moveTo>
                    <a:pt x="23368" y="289052"/>
                  </a:moveTo>
                  <a:lnTo>
                    <a:pt x="275082" y="289052"/>
                  </a:lnTo>
                  <a:lnTo>
                    <a:pt x="275082" y="262382"/>
                  </a:lnTo>
                  <a:lnTo>
                    <a:pt x="57023" y="262382"/>
                  </a:lnTo>
                  <a:lnTo>
                    <a:pt x="57023" y="236982"/>
                  </a:lnTo>
                  <a:lnTo>
                    <a:pt x="267843" y="236982"/>
                  </a:lnTo>
                  <a:lnTo>
                    <a:pt x="267843" y="159512"/>
                  </a:lnTo>
                  <a:lnTo>
                    <a:pt x="22733" y="159512"/>
                  </a:lnTo>
                  <a:lnTo>
                    <a:pt x="22733" y="186309"/>
                  </a:lnTo>
                  <a:lnTo>
                    <a:pt x="234315" y="186309"/>
                  </a:lnTo>
                  <a:lnTo>
                    <a:pt x="234315" y="211709"/>
                  </a:lnTo>
                  <a:lnTo>
                    <a:pt x="23368" y="21170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222362" y="1679810"/>
            <a:ext cx="955434" cy="518817"/>
            <a:chOff x="0" y="0"/>
            <a:chExt cx="955434" cy="51880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0" y="63500"/>
              <a:ext cx="394970" cy="378079"/>
            </a:xfrm>
            <a:custGeom>
              <a:avLst/>
              <a:gdLst/>
              <a:ahLst/>
              <a:cxnLst/>
              <a:rect r="r" b="b" t="t" l="l"/>
              <a:pathLst>
                <a:path h="378079" w="394970">
                  <a:moveTo>
                    <a:pt x="195199" y="147701"/>
                  </a:moveTo>
                  <a:lnTo>
                    <a:pt x="355219" y="245999"/>
                  </a:lnTo>
                  <a:lnTo>
                    <a:pt x="394970" y="182880"/>
                  </a:lnTo>
                  <a:lnTo>
                    <a:pt x="229870" y="86868"/>
                  </a:lnTo>
                  <a:cubicBezTo>
                    <a:pt x="239903" y="64008"/>
                    <a:pt x="246761" y="38862"/>
                    <a:pt x="250444" y="12319"/>
                  </a:cubicBezTo>
                  <a:lnTo>
                    <a:pt x="171958" y="0"/>
                  </a:lnTo>
                  <a:cubicBezTo>
                    <a:pt x="157734" y="103378"/>
                    <a:pt x="85598" y="170942"/>
                    <a:pt x="7874" y="170942"/>
                  </a:cubicBezTo>
                  <a:lnTo>
                    <a:pt x="7874" y="244094"/>
                  </a:lnTo>
                  <a:cubicBezTo>
                    <a:pt x="82423" y="244094"/>
                    <a:pt x="150114" y="207518"/>
                    <a:pt x="195326" y="147574"/>
                  </a:cubicBezTo>
                  <a:close/>
                  <a:moveTo>
                    <a:pt x="236855" y="219456"/>
                  </a:moveTo>
                  <a:lnTo>
                    <a:pt x="158242" y="219456"/>
                  </a:lnTo>
                  <a:lnTo>
                    <a:pt x="158242" y="305816"/>
                  </a:lnTo>
                  <a:lnTo>
                    <a:pt x="0" y="305816"/>
                  </a:lnTo>
                  <a:lnTo>
                    <a:pt x="0" y="378079"/>
                  </a:lnTo>
                  <a:lnTo>
                    <a:pt x="394970" y="378079"/>
                  </a:lnTo>
                  <a:lnTo>
                    <a:pt x="394970" y="305816"/>
                  </a:lnTo>
                  <a:lnTo>
                    <a:pt x="236855" y="305816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508762" y="64897"/>
              <a:ext cx="383159" cy="390398"/>
            </a:xfrm>
            <a:custGeom>
              <a:avLst/>
              <a:gdLst/>
              <a:ahLst/>
              <a:cxnLst/>
              <a:rect r="r" b="b" t="t" l="l"/>
              <a:pathLst>
                <a:path h="390398" w="383159">
                  <a:moveTo>
                    <a:pt x="310007" y="0"/>
                  </a:moveTo>
                  <a:lnTo>
                    <a:pt x="310007" y="143510"/>
                  </a:lnTo>
                  <a:lnTo>
                    <a:pt x="274828" y="143510"/>
                  </a:lnTo>
                  <a:lnTo>
                    <a:pt x="274828" y="1778"/>
                  </a:lnTo>
                  <a:lnTo>
                    <a:pt x="202565" y="1778"/>
                  </a:lnTo>
                  <a:lnTo>
                    <a:pt x="202565" y="383540"/>
                  </a:lnTo>
                  <a:lnTo>
                    <a:pt x="274828" y="383540"/>
                  </a:lnTo>
                  <a:lnTo>
                    <a:pt x="274828" y="216662"/>
                  </a:lnTo>
                  <a:lnTo>
                    <a:pt x="310007" y="216662"/>
                  </a:lnTo>
                  <a:lnTo>
                    <a:pt x="310007" y="390398"/>
                  </a:lnTo>
                  <a:lnTo>
                    <a:pt x="383159" y="390398"/>
                  </a:lnTo>
                  <a:lnTo>
                    <a:pt x="383159" y="0"/>
                  </a:lnTo>
                  <a:close/>
                  <a:moveTo>
                    <a:pt x="0" y="78613"/>
                  </a:moveTo>
                  <a:lnTo>
                    <a:pt x="97409" y="78613"/>
                  </a:lnTo>
                  <a:lnTo>
                    <a:pt x="97409" y="128397"/>
                  </a:lnTo>
                  <a:cubicBezTo>
                    <a:pt x="97409" y="238125"/>
                    <a:pt x="59055" y="295275"/>
                    <a:pt x="0" y="299847"/>
                  </a:cubicBezTo>
                  <a:lnTo>
                    <a:pt x="0" y="372110"/>
                  </a:lnTo>
                  <a:cubicBezTo>
                    <a:pt x="92329" y="370713"/>
                    <a:pt x="171450" y="291211"/>
                    <a:pt x="171450" y="125730"/>
                  </a:cubicBezTo>
                  <a:lnTo>
                    <a:pt x="171450" y="9144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8939470" y="3105988"/>
            <a:ext cx="1409100" cy="419833"/>
            <a:chOff x="0" y="0"/>
            <a:chExt cx="1409103" cy="41983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292481" cy="289433"/>
            </a:xfrm>
            <a:custGeom>
              <a:avLst/>
              <a:gdLst/>
              <a:ahLst/>
              <a:cxnLst/>
              <a:rect r="r" b="b" t="t" l="l"/>
              <a:pathLst>
                <a:path h="289433" w="292481">
                  <a:moveTo>
                    <a:pt x="162941" y="123063"/>
                  </a:moveTo>
                  <a:lnTo>
                    <a:pt x="162941" y="96393"/>
                  </a:lnTo>
                  <a:lnTo>
                    <a:pt x="275082" y="96393"/>
                  </a:lnTo>
                  <a:lnTo>
                    <a:pt x="275082" y="69596"/>
                  </a:lnTo>
                  <a:lnTo>
                    <a:pt x="54864" y="69596"/>
                  </a:lnTo>
                  <a:lnTo>
                    <a:pt x="54864" y="0"/>
                  </a:lnTo>
                  <a:lnTo>
                    <a:pt x="20955" y="0"/>
                  </a:lnTo>
                  <a:lnTo>
                    <a:pt x="20955" y="96393"/>
                  </a:lnTo>
                  <a:lnTo>
                    <a:pt x="129286" y="96393"/>
                  </a:lnTo>
                  <a:lnTo>
                    <a:pt x="129286" y="123190"/>
                  </a:lnTo>
                  <a:lnTo>
                    <a:pt x="0" y="123190"/>
                  </a:lnTo>
                  <a:lnTo>
                    <a:pt x="0" y="149860"/>
                  </a:lnTo>
                  <a:lnTo>
                    <a:pt x="292481" y="149860"/>
                  </a:lnTo>
                  <a:lnTo>
                    <a:pt x="292481" y="123063"/>
                  </a:lnTo>
                  <a:close/>
                  <a:moveTo>
                    <a:pt x="53594" y="242443"/>
                  </a:moveTo>
                  <a:lnTo>
                    <a:pt x="272288" y="242443"/>
                  </a:lnTo>
                  <a:lnTo>
                    <a:pt x="272288" y="171069"/>
                  </a:lnTo>
                  <a:lnTo>
                    <a:pt x="19558" y="171069"/>
                  </a:lnTo>
                  <a:lnTo>
                    <a:pt x="19558" y="196850"/>
                  </a:lnTo>
                  <a:lnTo>
                    <a:pt x="239014" y="196850"/>
                  </a:lnTo>
                  <a:lnTo>
                    <a:pt x="239014" y="218059"/>
                  </a:lnTo>
                  <a:lnTo>
                    <a:pt x="20193" y="218059"/>
                  </a:lnTo>
                  <a:lnTo>
                    <a:pt x="20193" y="289433"/>
                  </a:lnTo>
                  <a:lnTo>
                    <a:pt x="277368" y="289433"/>
                  </a:lnTo>
                  <a:lnTo>
                    <a:pt x="277368" y="263652"/>
                  </a:lnTo>
                  <a:lnTo>
                    <a:pt x="53467" y="26365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405765" y="63500"/>
              <a:ext cx="263398" cy="292862"/>
            </a:xfrm>
            <a:custGeom>
              <a:avLst/>
              <a:gdLst/>
              <a:ahLst/>
              <a:cxnLst/>
              <a:rect r="r" b="b" t="t" l="l"/>
              <a:pathLst>
                <a:path h="292862" w="263398">
                  <a:moveTo>
                    <a:pt x="229362" y="0"/>
                  </a:moveTo>
                  <a:lnTo>
                    <a:pt x="229362" y="118999"/>
                  </a:lnTo>
                  <a:lnTo>
                    <a:pt x="156972" y="118999"/>
                  </a:lnTo>
                  <a:cubicBezTo>
                    <a:pt x="158623" y="106934"/>
                    <a:pt x="159385" y="94361"/>
                    <a:pt x="159385" y="81280"/>
                  </a:cubicBezTo>
                  <a:lnTo>
                    <a:pt x="159385" y="10668"/>
                  </a:lnTo>
                  <a:lnTo>
                    <a:pt x="0" y="10668"/>
                  </a:lnTo>
                  <a:lnTo>
                    <a:pt x="0" y="41783"/>
                  </a:lnTo>
                  <a:lnTo>
                    <a:pt x="124841" y="41783"/>
                  </a:lnTo>
                  <a:lnTo>
                    <a:pt x="124841" y="81915"/>
                  </a:lnTo>
                  <a:cubicBezTo>
                    <a:pt x="124841" y="179959"/>
                    <a:pt x="79629" y="242062"/>
                    <a:pt x="0" y="242443"/>
                  </a:cubicBezTo>
                  <a:lnTo>
                    <a:pt x="0" y="274701"/>
                  </a:lnTo>
                  <a:cubicBezTo>
                    <a:pt x="77851" y="274701"/>
                    <a:pt x="131699" y="227330"/>
                    <a:pt x="151257" y="150876"/>
                  </a:cubicBezTo>
                  <a:lnTo>
                    <a:pt x="229489" y="150876"/>
                  </a:lnTo>
                  <a:lnTo>
                    <a:pt x="229489" y="292862"/>
                  </a:lnTo>
                  <a:lnTo>
                    <a:pt x="263398" y="292862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39394" y="63500"/>
              <a:ext cx="257048" cy="292862"/>
            </a:xfrm>
            <a:custGeom>
              <a:avLst/>
              <a:gdLst/>
              <a:ahLst/>
              <a:cxnLst/>
              <a:rect r="r" b="b" t="t" l="l"/>
              <a:pathLst>
                <a:path h="292862" w="257048">
                  <a:moveTo>
                    <a:pt x="223139" y="292862"/>
                  </a:moveTo>
                  <a:lnTo>
                    <a:pt x="257048" y="292862"/>
                  </a:lnTo>
                  <a:lnTo>
                    <a:pt x="257048" y="0"/>
                  </a:lnTo>
                  <a:lnTo>
                    <a:pt x="223139" y="0"/>
                  </a:lnTo>
                  <a:close/>
                  <a:moveTo>
                    <a:pt x="635" y="275336"/>
                  </a:moveTo>
                  <a:lnTo>
                    <a:pt x="119253" y="275336"/>
                  </a:lnTo>
                  <a:cubicBezTo>
                    <a:pt x="147701" y="275336"/>
                    <a:pt x="178181" y="270256"/>
                    <a:pt x="196088" y="261239"/>
                  </a:cubicBezTo>
                  <a:lnTo>
                    <a:pt x="196088" y="230124"/>
                  </a:lnTo>
                  <a:cubicBezTo>
                    <a:pt x="178308" y="238760"/>
                    <a:pt x="148082" y="244221"/>
                    <a:pt x="120269" y="244221"/>
                  </a:cubicBezTo>
                  <a:lnTo>
                    <a:pt x="34544" y="244221"/>
                  </a:lnTo>
                  <a:lnTo>
                    <a:pt x="34544" y="156337"/>
                  </a:lnTo>
                  <a:lnTo>
                    <a:pt x="165608" y="156337"/>
                  </a:lnTo>
                  <a:lnTo>
                    <a:pt x="165608" y="10668"/>
                  </a:lnTo>
                  <a:lnTo>
                    <a:pt x="0" y="10668"/>
                  </a:lnTo>
                  <a:lnTo>
                    <a:pt x="0" y="41783"/>
                  </a:lnTo>
                  <a:lnTo>
                    <a:pt x="131699" y="41783"/>
                  </a:lnTo>
                  <a:lnTo>
                    <a:pt x="131699" y="125095"/>
                  </a:lnTo>
                  <a:lnTo>
                    <a:pt x="635" y="12509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053084" y="66929"/>
              <a:ext cx="292608" cy="286004"/>
            </a:xfrm>
            <a:custGeom>
              <a:avLst/>
              <a:gdLst/>
              <a:ahLst/>
              <a:cxnLst/>
              <a:rect r="r" b="b" t="t" l="l"/>
              <a:pathLst>
                <a:path h="286004" w="292608">
                  <a:moveTo>
                    <a:pt x="21336" y="110109"/>
                  </a:moveTo>
                  <a:lnTo>
                    <a:pt x="275717" y="110109"/>
                  </a:lnTo>
                  <a:lnTo>
                    <a:pt x="275717" y="86106"/>
                  </a:lnTo>
                  <a:lnTo>
                    <a:pt x="54229" y="86106"/>
                  </a:lnTo>
                  <a:lnTo>
                    <a:pt x="54229" y="66548"/>
                  </a:lnTo>
                  <a:lnTo>
                    <a:pt x="271653" y="66548"/>
                  </a:lnTo>
                  <a:lnTo>
                    <a:pt x="271653" y="0"/>
                  </a:lnTo>
                  <a:lnTo>
                    <a:pt x="21336" y="0"/>
                  </a:lnTo>
                  <a:lnTo>
                    <a:pt x="21336" y="24003"/>
                  </a:lnTo>
                  <a:lnTo>
                    <a:pt x="238760" y="24003"/>
                  </a:lnTo>
                  <a:lnTo>
                    <a:pt x="238760" y="43942"/>
                  </a:lnTo>
                  <a:lnTo>
                    <a:pt x="21336" y="43942"/>
                  </a:lnTo>
                  <a:close/>
                  <a:moveTo>
                    <a:pt x="127" y="156083"/>
                  </a:moveTo>
                  <a:lnTo>
                    <a:pt x="292608" y="156083"/>
                  </a:lnTo>
                  <a:lnTo>
                    <a:pt x="292608" y="131318"/>
                  </a:lnTo>
                  <a:lnTo>
                    <a:pt x="0" y="131318"/>
                  </a:lnTo>
                  <a:close/>
                  <a:moveTo>
                    <a:pt x="20320" y="286004"/>
                  </a:moveTo>
                  <a:lnTo>
                    <a:pt x="277495" y="286004"/>
                  </a:lnTo>
                  <a:lnTo>
                    <a:pt x="277495" y="262001"/>
                  </a:lnTo>
                  <a:lnTo>
                    <a:pt x="53213" y="262001"/>
                  </a:lnTo>
                  <a:lnTo>
                    <a:pt x="53213" y="242824"/>
                  </a:lnTo>
                  <a:lnTo>
                    <a:pt x="272288" y="242824"/>
                  </a:lnTo>
                  <a:lnTo>
                    <a:pt x="272288" y="177292"/>
                  </a:lnTo>
                  <a:lnTo>
                    <a:pt x="19558" y="177292"/>
                  </a:lnTo>
                  <a:lnTo>
                    <a:pt x="19558" y="201295"/>
                  </a:lnTo>
                  <a:lnTo>
                    <a:pt x="239395" y="201295"/>
                  </a:lnTo>
                  <a:lnTo>
                    <a:pt x="239395" y="220091"/>
                  </a:lnTo>
                  <a:lnTo>
                    <a:pt x="20193" y="22009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9507198" y="2660247"/>
            <a:ext cx="1075115" cy="419833"/>
            <a:chOff x="0" y="0"/>
            <a:chExt cx="1075118" cy="41983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302006" cy="292862"/>
            </a:xfrm>
            <a:custGeom>
              <a:avLst/>
              <a:gdLst/>
              <a:ahLst/>
              <a:cxnLst/>
              <a:rect r="r" b="b" t="t" l="l"/>
              <a:pathLst>
                <a:path h="292862" w="302006">
                  <a:moveTo>
                    <a:pt x="260985" y="55880"/>
                  </a:moveTo>
                  <a:lnTo>
                    <a:pt x="260985" y="0"/>
                  </a:lnTo>
                  <a:lnTo>
                    <a:pt x="226949" y="0"/>
                  </a:lnTo>
                  <a:lnTo>
                    <a:pt x="226949" y="161798"/>
                  </a:lnTo>
                  <a:lnTo>
                    <a:pt x="260858" y="161798"/>
                  </a:lnTo>
                  <a:lnTo>
                    <a:pt x="260858" y="88138"/>
                  </a:lnTo>
                  <a:lnTo>
                    <a:pt x="302006" y="88138"/>
                  </a:lnTo>
                  <a:lnTo>
                    <a:pt x="302006" y="55880"/>
                  </a:lnTo>
                  <a:close/>
                  <a:moveTo>
                    <a:pt x="98425" y="96393"/>
                  </a:moveTo>
                  <a:lnTo>
                    <a:pt x="183134" y="149479"/>
                  </a:lnTo>
                  <a:lnTo>
                    <a:pt x="199898" y="124079"/>
                  </a:lnTo>
                  <a:lnTo>
                    <a:pt x="110744" y="69215"/>
                  </a:lnTo>
                  <a:cubicBezTo>
                    <a:pt x="113792" y="58928"/>
                    <a:pt x="115824" y="48006"/>
                    <a:pt x="116586" y="36576"/>
                  </a:cubicBezTo>
                  <a:lnTo>
                    <a:pt x="190627" y="36576"/>
                  </a:lnTo>
                  <a:lnTo>
                    <a:pt x="190627" y="7493"/>
                  </a:lnTo>
                  <a:lnTo>
                    <a:pt x="3810" y="7493"/>
                  </a:lnTo>
                  <a:lnTo>
                    <a:pt x="3810" y="36703"/>
                  </a:lnTo>
                  <a:lnTo>
                    <a:pt x="82677" y="36703"/>
                  </a:lnTo>
                  <a:cubicBezTo>
                    <a:pt x="78232" y="83312"/>
                    <a:pt x="48387" y="118999"/>
                    <a:pt x="0" y="125476"/>
                  </a:cubicBezTo>
                  <a:lnTo>
                    <a:pt x="0" y="155956"/>
                  </a:lnTo>
                  <a:cubicBezTo>
                    <a:pt x="43942" y="151511"/>
                    <a:pt x="78486" y="128905"/>
                    <a:pt x="98425" y="96266"/>
                  </a:cubicBezTo>
                  <a:close/>
                  <a:moveTo>
                    <a:pt x="139954" y="171450"/>
                  </a:moveTo>
                  <a:cubicBezTo>
                    <a:pt x="69977" y="171450"/>
                    <a:pt x="14478" y="188214"/>
                    <a:pt x="14478" y="232156"/>
                  </a:cubicBezTo>
                  <a:cubicBezTo>
                    <a:pt x="14478" y="276098"/>
                    <a:pt x="69977" y="292862"/>
                    <a:pt x="139954" y="292862"/>
                  </a:cubicBezTo>
                  <a:cubicBezTo>
                    <a:pt x="210185" y="292862"/>
                    <a:pt x="265430" y="276098"/>
                    <a:pt x="265430" y="232156"/>
                  </a:cubicBezTo>
                  <a:cubicBezTo>
                    <a:pt x="265430" y="188214"/>
                    <a:pt x="210185" y="171450"/>
                    <a:pt x="139954" y="171450"/>
                  </a:cubicBezTo>
                  <a:close/>
                  <a:moveTo>
                    <a:pt x="139954" y="264668"/>
                  </a:moveTo>
                  <a:cubicBezTo>
                    <a:pt x="90170" y="264668"/>
                    <a:pt x="50800" y="254762"/>
                    <a:pt x="50800" y="232156"/>
                  </a:cubicBezTo>
                  <a:cubicBezTo>
                    <a:pt x="50800" y="209804"/>
                    <a:pt x="90297" y="199517"/>
                    <a:pt x="139954" y="199517"/>
                  </a:cubicBezTo>
                  <a:cubicBezTo>
                    <a:pt x="189992" y="199517"/>
                    <a:pt x="229108" y="209804"/>
                    <a:pt x="229108" y="232156"/>
                  </a:cubicBezTo>
                  <a:cubicBezTo>
                    <a:pt x="229108" y="254762"/>
                    <a:pt x="189992" y="264795"/>
                    <a:pt x="139954" y="26479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389255" y="65024"/>
              <a:ext cx="292481" cy="277241"/>
            </a:xfrm>
            <a:custGeom>
              <a:avLst/>
              <a:gdLst/>
              <a:ahLst/>
              <a:cxnLst/>
              <a:rect r="r" b="b" t="t" l="l"/>
              <a:pathLst>
                <a:path h="277241" w="292481">
                  <a:moveTo>
                    <a:pt x="142621" y="94869"/>
                  </a:moveTo>
                  <a:lnTo>
                    <a:pt x="267462" y="178943"/>
                  </a:lnTo>
                  <a:lnTo>
                    <a:pt x="286004" y="151892"/>
                  </a:lnTo>
                  <a:lnTo>
                    <a:pt x="157734" y="67945"/>
                  </a:lnTo>
                  <a:cubicBezTo>
                    <a:pt x="166624" y="49149"/>
                    <a:pt x="173482" y="28194"/>
                    <a:pt x="177673" y="6223"/>
                  </a:cubicBezTo>
                  <a:lnTo>
                    <a:pt x="142748" y="0"/>
                  </a:lnTo>
                  <a:cubicBezTo>
                    <a:pt x="127635" y="80899"/>
                    <a:pt x="69342" y="145796"/>
                    <a:pt x="5969" y="145796"/>
                  </a:cubicBezTo>
                  <a:lnTo>
                    <a:pt x="5969" y="178054"/>
                  </a:lnTo>
                  <a:cubicBezTo>
                    <a:pt x="60198" y="178054"/>
                    <a:pt x="109855" y="145542"/>
                    <a:pt x="142748" y="95123"/>
                  </a:cubicBezTo>
                  <a:close/>
                  <a:moveTo>
                    <a:pt x="163195" y="245364"/>
                  </a:moveTo>
                  <a:lnTo>
                    <a:pt x="163195" y="163449"/>
                  </a:lnTo>
                  <a:lnTo>
                    <a:pt x="128524" y="163449"/>
                  </a:lnTo>
                  <a:lnTo>
                    <a:pt x="128524" y="245364"/>
                  </a:lnTo>
                  <a:lnTo>
                    <a:pt x="0" y="245364"/>
                  </a:lnTo>
                  <a:lnTo>
                    <a:pt x="0" y="277241"/>
                  </a:lnTo>
                  <a:lnTo>
                    <a:pt x="292481" y="277241"/>
                  </a:lnTo>
                  <a:lnTo>
                    <a:pt x="292481" y="245364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719074" y="66929"/>
              <a:ext cx="292481" cy="286004"/>
            </a:xfrm>
            <a:custGeom>
              <a:avLst/>
              <a:gdLst/>
              <a:ahLst/>
              <a:cxnLst/>
              <a:rect r="r" b="b" t="t" l="l"/>
              <a:pathLst>
                <a:path h="286004" w="292481">
                  <a:moveTo>
                    <a:pt x="21336" y="110109"/>
                  </a:moveTo>
                  <a:lnTo>
                    <a:pt x="275717" y="110109"/>
                  </a:lnTo>
                  <a:lnTo>
                    <a:pt x="275717" y="86106"/>
                  </a:lnTo>
                  <a:lnTo>
                    <a:pt x="54229" y="86106"/>
                  </a:lnTo>
                  <a:lnTo>
                    <a:pt x="54229" y="66548"/>
                  </a:lnTo>
                  <a:lnTo>
                    <a:pt x="271653" y="66548"/>
                  </a:lnTo>
                  <a:lnTo>
                    <a:pt x="271653" y="0"/>
                  </a:lnTo>
                  <a:lnTo>
                    <a:pt x="21336" y="0"/>
                  </a:lnTo>
                  <a:lnTo>
                    <a:pt x="21336" y="24003"/>
                  </a:lnTo>
                  <a:lnTo>
                    <a:pt x="238760" y="24003"/>
                  </a:lnTo>
                  <a:lnTo>
                    <a:pt x="238760" y="43942"/>
                  </a:lnTo>
                  <a:lnTo>
                    <a:pt x="21336" y="43942"/>
                  </a:lnTo>
                  <a:close/>
                  <a:moveTo>
                    <a:pt x="127" y="156083"/>
                  </a:moveTo>
                  <a:lnTo>
                    <a:pt x="292481" y="156083"/>
                  </a:lnTo>
                  <a:lnTo>
                    <a:pt x="292481" y="131318"/>
                  </a:lnTo>
                  <a:lnTo>
                    <a:pt x="0" y="131318"/>
                  </a:lnTo>
                  <a:close/>
                  <a:moveTo>
                    <a:pt x="20320" y="286004"/>
                  </a:moveTo>
                  <a:lnTo>
                    <a:pt x="277495" y="286004"/>
                  </a:lnTo>
                  <a:lnTo>
                    <a:pt x="277495" y="262001"/>
                  </a:lnTo>
                  <a:lnTo>
                    <a:pt x="53213" y="262001"/>
                  </a:lnTo>
                  <a:lnTo>
                    <a:pt x="53213" y="242824"/>
                  </a:lnTo>
                  <a:lnTo>
                    <a:pt x="272288" y="242824"/>
                  </a:lnTo>
                  <a:lnTo>
                    <a:pt x="272288" y="177292"/>
                  </a:lnTo>
                  <a:lnTo>
                    <a:pt x="19558" y="177292"/>
                  </a:lnTo>
                  <a:lnTo>
                    <a:pt x="19558" y="201295"/>
                  </a:lnTo>
                  <a:lnTo>
                    <a:pt x="239395" y="201295"/>
                  </a:lnTo>
                  <a:lnTo>
                    <a:pt x="239395" y="220091"/>
                  </a:lnTo>
                  <a:lnTo>
                    <a:pt x="20320" y="22009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0588781" y="2657504"/>
            <a:ext cx="738388" cy="422577"/>
            <a:chOff x="0" y="0"/>
            <a:chExt cx="738391" cy="4225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0" y="63500"/>
              <a:ext cx="274320" cy="291846"/>
            </a:xfrm>
            <a:custGeom>
              <a:avLst/>
              <a:gdLst/>
              <a:ahLst/>
              <a:cxnLst/>
              <a:rect r="r" b="b" t="t" l="l"/>
              <a:pathLst>
                <a:path h="291846" w="274320">
                  <a:moveTo>
                    <a:pt x="98806" y="70612"/>
                  </a:moveTo>
                  <a:lnTo>
                    <a:pt x="186309" y="110363"/>
                  </a:lnTo>
                  <a:lnTo>
                    <a:pt x="199009" y="84963"/>
                  </a:lnTo>
                  <a:lnTo>
                    <a:pt x="115570" y="46609"/>
                  </a:lnTo>
                  <a:cubicBezTo>
                    <a:pt x="122809" y="32512"/>
                    <a:pt x="126873" y="17145"/>
                    <a:pt x="126873" y="2032"/>
                  </a:cubicBezTo>
                  <a:lnTo>
                    <a:pt x="92964" y="0"/>
                  </a:lnTo>
                  <a:cubicBezTo>
                    <a:pt x="92329" y="36068"/>
                    <a:pt x="62484" y="77470"/>
                    <a:pt x="9271" y="84709"/>
                  </a:cubicBezTo>
                  <a:lnTo>
                    <a:pt x="9271" y="112776"/>
                  </a:lnTo>
                  <a:cubicBezTo>
                    <a:pt x="48006" y="108966"/>
                    <a:pt x="78486" y="92837"/>
                    <a:pt x="98806" y="70612"/>
                  </a:cubicBezTo>
                  <a:close/>
                  <a:moveTo>
                    <a:pt x="240411" y="2794"/>
                  </a:moveTo>
                  <a:lnTo>
                    <a:pt x="240411" y="170434"/>
                  </a:lnTo>
                  <a:lnTo>
                    <a:pt x="274320" y="170434"/>
                  </a:lnTo>
                  <a:lnTo>
                    <a:pt x="274320" y="2794"/>
                  </a:lnTo>
                  <a:close/>
                  <a:moveTo>
                    <a:pt x="83693" y="190627"/>
                  </a:moveTo>
                  <a:lnTo>
                    <a:pt x="116967" y="190627"/>
                  </a:lnTo>
                  <a:lnTo>
                    <a:pt x="116967" y="159385"/>
                  </a:lnTo>
                  <a:lnTo>
                    <a:pt x="118745" y="159385"/>
                  </a:lnTo>
                  <a:cubicBezTo>
                    <a:pt x="160528" y="159385"/>
                    <a:pt x="197231" y="156337"/>
                    <a:pt x="215773" y="148082"/>
                  </a:cubicBezTo>
                  <a:lnTo>
                    <a:pt x="215773" y="121793"/>
                  </a:lnTo>
                  <a:cubicBezTo>
                    <a:pt x="195580" y="130302"/>
                    <a:pt x="159893" y="133096"/>
                    <a:pt x="119761" y="133096"/>
                  </a:cubicBezTo>
                  <a:lnTo>
                    <a:pt x="0" y="133096"/>
                  </a:lnTo>
                  <a:lnTo>
                    <a:pt x="0" y="159512"/>
                  </a:lnTo>
                  <a:lnTo>
                    <a:pt x="83693" y="159512"/>
                  </a:lnTo>
                  <a:close/>
                  <a:moveTo>
                    <a:pt x="240792" y="211582"/>
                  </a:moveTo>
                  <a:lnTo>
                    <a:pt x="60325" y="211582"/>
                  </a:lnTo>
                  <a:lnTo>
                    <a:pt x="60325" y="186563"/>
                  </a:lnTo>
                  <a:lnTo>
                    <a:pt x="26416" y="186563"/>
                  </a:lnTo>
                  <a:lnTo>
                    <a:pt x="26416" y="291846"/>
                  </a:lnTo>
                  <a:lnTo>
                    <a:pt x="274320" y="291846"/>
                  </a:lnTo>
                  <a:lnTo>
                    <a:pt x="274320" y="186563"/>
                  </a:lnTo>
                  <a:lnTo>
                    <a:pt x="240665" y="186563"/>
                  </a:lnTo>
                  <a:close/>
                  <a:moveTo>
                    <a:pt x="60325" y="265049"/>
                  </a:moveTo>
                  <a:lnTo>
                    <a:pt x="60325" y="237998"/>
                  </a:lnTo>
                  <a:lnTo>
                    <a:pt x="240665" y="237998"/>
                  </a:lnTo>
                  <a:lnTo>
                    <a:pt x="240665" y="26504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399923" y="66294"/>
              <a:ext cx="275082" cy="292735"/>
            </a:xfrm>
            <a:custGeom>
              <a:avLst/>
              <a:gdLst/>
              <a:ahLst/>
              <a:cxnLst/>
              <a:rect r="r" b="b" t="t" l="l"/>
              <a:pathLst>
                <a:path h="292735" w="275082">
                  <a:moveTo>
                    <a:pt x="242443" y="0"/>
                  </a:moveTo>
                  <a:lnTo>
                    <a:pt x="242443" y="292735"/>
                  </a:lnTo>
                  <a:lnTo>
                    <a:pt x="275082" y="292735"/>
                  </a:lnTo>
                  <a:lnTo>
                    <a:pt x="275082" y="0"/>
                  </a:lnTo>
                  <a:close/>
                  <a:moveTo>
                    <a:pt x="169418" y="117856"/>
                  </a:moveTo>
                  <a:lnTo>
                    <a:pt x="121285" y="117856"/>
                  </a:lnTo>
                  <a:cubicBezTo>
                    <a:pt x="121920" y="108585"/>
                    <a:pt x="122301" y="99314"/>
                    <a:pt x="122301" y="89408"/>
                  </a:cubicBezTo>
                  <a:lnTo>
                    <a:pt x="122301" y="10541"/>
                  </a:lnTo>
                  <a:lnTo>
                    <a:pt x="0" y="10541"/>
                  </a:lnTo>
                  <a:lnTo>
                    <a:pt x="0" y="41402"/>
                  </a:lnTo>
                  <a:lnTo>
                    <a:pt x="89535" y="41402"/>
                  </a:lnTo>
                  <a:lnTo>
                    <a:pt x="89535" y="91186"/>
                  </a:lnTo>
                  <a:cubicBezTo>
                    <a:pt x="89535" y="181737"/>
                    <a:pt x="54610" y="241046"/>
                    <a:pt x="0" y="242697"/>
                  </a:cubicBezTo>
                  <a:lnTo>
                    <a:pt x="0" y="274574"/>
                  </a:lnTo>
                  <a:cubicBezTo>
                    <a:pt x="57912" y="273939"/>
                    <a:pt x="102235" y="227584"/>
                    <a:pt x="116967" y="150114"/>
                  </a:cubicBezTo>
                  <a:lnTo>
                    <a:pt x="169418" y="150114"/>
                  </a:lnTo>
                  <a:lnTo>
                    <a:pt x="169418" y="287655"/>
                  </a:lnTo>
                  <a:lnTo>
                    <a:pt x="201676" y="287655"/>
                  </a:lnTo>
                  <a:lnTo>
                    <a:pt x="201676" y="1651"/>
                  </a:lnTo>
                  <a:lnTo>
                    <a:pt x="169418" y="165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10354970" y="3098787"/>
            <a:ext cx="1738970" cy="433892"/>
            <a:chOff x="0" y="0"/>
            <a:chExt cx="1738973" cy="43389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63500" y="63500"/>
              <a:ext cx="292481" cy="306832"/>
            </a:xfrm>
            <a:custGeom>
              <a:avLst/>
              <a:gdLst/>
              <a:ahLst/>
              <a:cxnLst/>
              <a:rect r="r" b="b" t="t" l="l"/>
              <a:pathLst>
                <a:path h="306832" w="292481">
                  <a:moveTo>
                    <a:pt x="138176" y="115570"/>
                  </a:moveTo>
                  <a:lnTo>
                    <a:pt x="271526" y="166370"/>
                  </a:lnTo>
                  <a:lnTo>
                    <a:pt x="283210" y="136906"/>
                  </a:lnTo>
                  <a:lnTo>
                    <a:pt x="155702" y="89916"/>
                  </a:lnTo>
                  <a:cubicBezTo>
                    <a:pt x="159512" y="81661"/>
                    <a:pt x="162560" y="73152"/>
                    <a:pt x="164211" y="64262"/>
                  </a:cubicBezTo>
                  <a:lnTo>
                    <a:pt x="275336" y="64262"/>
                  </a:lnTo>
                  <a:lnTo>
                    <a:pt x="275336" y="33274"/>
                  </a:lnTo>
                  <a:lnTo>
                    <a:pt x="162941" y="33274"/>
                  </a:lnTo>
                  <a:lnTo>
                    <a:pt x="162941" y="0"/>
                  </a:lnTo>
                  <a:lnTo>
                    <a:pt x="127889" y="0"/>
                  </a:lnTo>
                  <a:lnTo>
                    <a:pt x="127889" y="33274"/>
                  </a:lnTo>
                  <a:lnTo>
                    <a:pt x="16764" y="33274"/>
                  </a:lnTo>
                  <a:lnTo>
                    <a:pt x="16764" y="64135"/>
                  </a:lnTo>
                  <a:lnTo>
                    <a:pt x="127508" y="64135"/>
                  </a:lnTo>
                  <a:cubicBezTo>
                    <a:pt x="115443" y="104267"/>
                    <a:pt x="70866" y="132715"/>
                    <a:pt x="9144" y="137160"/>
                  </a:cubicBezTo>
                  <a:lnTo>
                    <a:pt x="9144" y="168402"/>
                  </a:lnTo>
                  <a:cubicBezTo>
                    <a:pt x="65024" y="165354"/>
                    <a:pt x="110617" y="146050"/>
                    <a:pt x="138049" y="115570"/>
                  </a:cubicBezTo>
                  <a:close/>
                  <a:moveTo>
                    <a:pt x="292481" y="196469"/>
                  </a:moveTo>
                  <a:lnTo>
                    <a:pt x="0" y="196469"/>
                  </a:lnTo>
                  <a:lnTo>
                    <a:pt x="0" y="227965"/>
                  </a:lnTo>
                  <a:lnTo>
                    <a:pt x="128524" y="227965"/>
                  </a:lnTo>
                  <a:lnTo>
                    <a:pt x="128524" y="306832"/>
                  </a:lnTo>
                  <a:lnTo>
                    <a:pt x="163195" y="306832"/>
                  </a:lnTo>
                  <a:lnTo>
                    <a:pt x="163195" y="228092"/>
                  </a:lnTo>
                  <a:lnTo>
                    <a:pt x="292481" y="22809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399161" y="65532"/>
              <a:ext cx="276098" cy="294259"/>
            </a:xfrm>
            <a:custGeom>
              <a:avLst/>
              <a:gdLst/>
              <a:ahLst/>
              <a:cxnLst/>
              <a:rect r="r" b="b" t="t" l="l"/>
              <a:pathLst>
                <a:path h="294259" w="276098">
                  <a:moveTo>
                    <a:pt x="95758" y="128270"/>
                  </a:moveTo>
                  <a:lnTo>
                    <a:pt x="179070" y="185928"/>
                  </a:lnTo>
                  <a:lnTo>
                    <a:pt x="196596" y="160274"/>
                  </a:lnTo>
                  <a:lnTo>
                    <a:pt x="108458" y="100584"/>
                  </a:lnTo>
                  <a:cubicBezTo>
                    <a:pt x="112268" y="89662"/>
                    <a:pt x="114300" y="77597"/>
                    <a:pt x="115316" y="64897"/>
                  </a:cubicBezTo>
                  <a:lnTo>
                    <a:pt x="191389" y="64897"/>
                  </a:lnTo>
                  <a:lnTo>
                    <a:pt x="191389" y="35687"/>
                  </a:lnTo>
                  <a:lnTo>
                    <a:pt x="114935" y="35687"/>
                  </a:lnTo>
                  <a:lnTo>
                    <a:pt x="114935" y="0"/>
                  </a:lnTo>
                  <a:lnTo>
                    <a:pt x="80645" y="0"/>
                  </a:lnTo>
                  <a:lnTo>
                    <a:pt x="80645" y="35687"/>
                  </a:lnTo>
                  <a:lnTo>
                    <a:pt x="3175" y="35687"/>
                  </a:lnTo>
                  <a:lnTo>
                    <a:pt x="3175" y="64897"/>
                  </a:lnTo>
                  <a:lnTo>
                    <a:pt x="80899" y="64897"/>
                  </a:lnTo>
                  <a:cubicBezTo>
                    <a:pt x="76454" y="115697"/>
                    <a:pt x="46609" y="150241"/>
                    <a:pt x="0" y="157480"/>
                  </a:cubicBezTo>
                  <a:lnTo>
                    <a:pt x="0" y="187706"/>
                  </a:lnTo>
                  <a:cubicBezTo>
                    <a:pt x="41783" y="183261"/>
                    <a:pt x="75438" y="161290"/>
                    <a:pt x="95631" y="128397"/>
                  </a:cubicBezTo>
                  <a:close/>
                  <a:moveTo>
                    <a:pt x="179832" y="85344"/>
                  </a:moveTo>
                  <a:lnTo>
                    <a:pt x="179832" y="116586"/>
                  </a:lnTo>
                  <a:lnTo>
                    <a:pt x="236093" y="116586"/>
                  </a:lnTo>
                  <a:lnTo>
                    <a:pt x="236093" y="223520"/>
                  </a:lnTo>
                  <a:lnTo>
                    <a:pt x="270002" y="223520"/>
                  </a:lnTo>
                  <a:lnTo>
                    <a:pt x="270002" y="5207"/>
                  </a:lnTo>
                  <a:lnTo>
                    <a:pt x="235966" y="5207"/>
                  </a:lnTo>
                  <a:lnTo>
                    <a:pt x="235966" y="85471"/>
                  </a:lnTo>
                  <a:close/>
                  <a:moveTo>
                    <a:pt x="55372" y="264033"/>
                  </a:moveTo>
                  <a:lnTo>
                    <a:pt x="55372" y="211582"/>
                  </a:lnTo>
                  <a:lnTo>
                    <a:pt x="20574" y="211582"/>
                  </a:lnTo>
                  <a:lnTo>
                    <a:pt x="20574" y="294259"/>
                  </a:lnTo>
                  <a:lnTo>
                    <a:pt x="276098" y="294259"/>
                  </a:lnTo>
                  <a:lnTo>
                    <a:pt x="276098" y="264033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716661" y="69977"/>
              <a:ext cx="288036" cy="293497"/>
            </a:xfrm>
            <a:custGeom>
              <a:avLst/>
              <a:gdLst/>
              <a:ahLst/>
              <a:cxnLst/>
              <a:rect r="r" b="b" t="t" l="l"/>
              <a:pathLst>
                <a:path h="293497" w="288036">
                  <a:moveTo>
                    <a:pt x="94996" y="0"/>
                  </a:moveTo>
                  <a:lnTo>
                    <a:pt x="61468" y="0"/>
                  </a:lnTo>
                  <a:lnTo>
                    <a:pt x="61468" y="46355"/>
                  </a:lnTo>
                  <a:lnTo>
                    <a:pt x="0" y="46355"/>
                  </a:lnTo>
                  <a:lnTo>
                    <a:pt x="0" y="76835"/>
                  </a:lnTo>
                  <a:lnTo>
                    <a:pt x="156464" y="76835"/>
                  </a:lnTo>
                  <a:lnTo>
                    <a:pt x="156464" y="46355"/>
                  </a:lnTo>
                  <a:lnTo>
                    <a:pt x="94996" y="46355"/>
                  </a:lnTo>
                  <a:close/>
                  <a:moveTo>
                    <a:pt x="256540" y="635"/>
                  </a:moveTo>
                  <a:lnTo>
                    <a:pt x="256540" y="118618"/>
                  </a:lnTo>
                  <a:lnTo>
                    <a:pt x="209550" y="118618"/>
                  </a:lnTo>
                  <a:lnTo>
                    <a:pt x="209550" y="2413"/>
                  </a:lnTo>
                  <a:lnTo>
                    <a:pt x="178054" y="2413"/>
                  </a:lnTo>
                  <a:lnTo>
                    <a:pt x="178054" y="288417"/>
                  </a:lnTo>
                  <a:lnTo>
                    <a:pt x="209550" y="288417"/>
                  </a:lnTo>
                  <a:lnTo>
                    <a:pt x="209550" y="150622"/>
                  </a:lnTo>
                  <a:lnTo>
                    <a:pt x="256540" y="150622"/>
                  </a:lnTo>
                  <a:lnTo>
                    <a:pt x="256540" y="293497"/>
                  </a:lnTo>
                  <a:lnTo>
                    <a:pt x="288036" y="293497"/>
                  </a:lnTo>
                  <a:lnTo>
                    <a:pt x="288036" y="762"/>
                  </a:lnTo>
                  <a:close/>
                  <a:moveTo>
                    <a:pt x="79629" y="99822"/>
                  </a:moveTo>
                  <a:cubicBezTo>
                    <a:pt x="40513" y="99822"/>
                    <a:pt x="11684" y="131318"/>
                    <a:pt x="11684" y="189611"/>
                  </a:cubicBezTo>
                  <a:cubicBezTo>
                    <a:pt x="11684" y="247904"/>
                    <a:pt x="40513" y="279400"/>
                    <a:pt x="79629" y="279400"/>
                  </a:cubicBezTo>
                  <a:cubicBezTo>
                    <a:pt x="119126" y="279400"/>
                    <a:pt x="147828" y="247904"/>
                    <a:pt x="147828" y="189611"/>
                  </a:cubicBezTo>
                  <a:cubicBezTo>
                    <a:pt x="147828" y="131318"/>
                    <a:pt x="118999" y="99822"/>
                    <a:pt x="79629" y="99822"/>
                  </a:cubicBezTo>
                  <a:close/>
                  <a:moveTo>
                    <a:pt x="79629" y="249682"/>
                  </a:moveTo>
                  <a:cubicBezTo>
                    <a:pt x="58674" y="249682"/>
                    <a:pt x="43307" y="228092"/>
                    <a:pt x="43307" y="189611"/>
                  </a:cubicBezTo>
                  <a:cubicBezTo>
                    <a:pt x="43307" y="151130"/>
                    <a:pt x="58674" y="129667"/>
                    <a:pt x="79629" y="129667"/>
                  </a:cubicBezTo>
                  <a:cubicBezTo>
                    <a:pt x="100838" y="129667"/>
                    <a:pt x="116713" y="151257"/>
                    <a:pt x="116713" y="189611"/>
                  </a:cubicBezTo>
                  <a:cubicBezTo>
                    <a:pt x="116713" y="227965"/>
                    <a:pt x="100965" y="249682"/>
                    <a:pt x="79629" y="249682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1053084" y="78232"/>
              <a:ext cx="292608" cy="292100"/>
            </a:xfrm>
            <a:custGeom>
              <a:avLst/>
              <a:gdLst/>
              <a:ahLst/>
              <a:cxnLst/>
              <a:rect r="r" b="b" t="t" l="l"/>
              <a:pathLst>
                <a:path h="292100" w="292608">
                  <a:moveTo>
                    <a:pt x="140335" y="87503"/>
                  </a:moveTo>
                  <a:lnTo>
                    <a:pt x="271018" y="146177"/>
                  </a:lnTo>
                  <a:lnTo>
                    <a:pt x="285115" y="117729"/>
                  </a:lnTo>
                  <a:lnTo>
                    <a:pt x="157607" y="61087"/>
                  </a:lnTo>
                  <a:cubicBezTo>
                    <a:pt x="162052" y="51816"/>
                    <a:pt x="165481" y="41529"/>
                    <a:pt x="167513" y="30861"/>
                  </a:cubicBezTo>
                  <a:lnTo>
                    <a:pt x="275590" y="30861"/>
                  </a:lnTo>
                  <a:lnTo>
                    <a:pt x="275590" y="0"/>
                  </a:lnTo>
                  <a:lnTo>
                    <a:pt x="16764" y="0"/>
                  </a:lnTo>
                  <a:lnTo>
                    <a:pt x="16764" y="30861"/>
                  </a:lnTo>
                  <a:lnTo>
                    <a:pt x="131318" y="30861"/>
                  </a:lnTo>
                  <a:cubicBezTo>
                    <a:pt x="118999" y="79502"/>
                    <a:pt x="69215" y="110744"/>
                    <a:pt x="9652" y="115570"/>
                  </a:cubicBezTo>
                  <a:lnTo>
                    <a:pt x="9652" y="147066"/>
                  </a:lnTo>
                  <a:cubicBezTo>
                    <a:pt x="62484" y="143637"/>
                    <a:pt x="110744" y="122428"/>
                    <a:pt x="140335" y="87376"/>
                  </a:cubicBezTo>
                  <a:close/>
                  <a:moveTo>
                    <a:pt x="292608" y="178689"/>
                  </a:moveTo>
                  <a:lnTo>
                    <a:pt x="0" y="178689"/>
                  </a:lnTo>
                  <a:lnTo>
                    <a:pt x="0" y="210185"/>
                  </a:lnTo>
                  <a:lnTo>
                    <a:pt x="128651" y="210185"/>
                  </a:lnTo>
                  <a:lnTo>
                    <a:pt x="128651" y="292100"/>
                  </a:lnTo>
                  <a:lnTo>
                    <a:pt x="162941" y="292100"/>
                  </a:lnTo>
                  <a:lnTo>
                    <a:pt x="162941" y="210185"/>
                  </a:lnTo>
                  <a:lnTo>
                    <a:pt x="292608" y="21018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382903" y="70739"/>
              <a:ext cx="292481" cy="289306"/>
            </a:xfrm>
            <a:custGeom>
              <a:avLst/>
              <a:gdLst/>
              <a:ahLst/>
              <a:cxnLst/>
              <a:rect r="r" b="b" t="t" l="l"/>
              <a:pathLst>
                <a:path h="289306" w="292481">
                  <a:moveTo>
                    <a:pt x="20955" y="113411"/>
                  </a:moveTo>
                  <a:lnTo>
                    <a:pt x="274447" y="113411"/>
                  </a:lnTo>
                  <a:lnTo>
                    <a:pt x="274447" y="83312"/>
                  </a:lnTo>
                  <a:lnTo>
                    <a:pt x="55245" y="83312"/>
                  </a:lnTo>
                  <a:lnTo>
                    <a:pt x="55245" y="0"/>
                  </a:lnTo>
                  <a:lnTo>
                    <a:pt x="20955" y="0"/>
                  </a:lnTo>
                  <a:close/>
                  <a:moveTo>
                    <a:pt x="0" y="175768"/>
                  </a:moveTo>
                  <a:lnTo>
                    <a:pt x="292481" y="175768"/>
                  </a:lnTo>
                  <a:lnTo>
                    <a:pt x="292481" y="145669"/>
                  </a:lnTo>
                  <a:lnTo>
                    <a:pt x="127" y="145669"/>
                  </a:lnTo>
                  <a:close/>
                  <a:moveTo>
                    <a:pt x="20193" y="289306"/>
                  </a:moveTo>
                  <a:lnTo>
                    <a:pt x="277368" y="289306"/>
                  </a:lnTo>
                  <a:lnTo>
                    <a:pt x="277368" y="259207"/>
                  </a:lnTo>
                  <a:lnTo>
                    <a:pt x="54991" y="259207"/>
                  </a:lnTo>
                  <a:lnTo>
                    <a:pt x="54991" y="201930"/>
                  </a:lnTo>
                  <a:lnTo>
                    <a:pt x="20320" y="20193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11350361" y="2659561"/>
            <a:ext cx="2584828" cy="420519"/>
            <a:chOff x="0" y="0"/>
            <a:chExt cx="2584831" cy="42052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63500" y="64135"/>
              <a:ext cx="272161" cy="292862"/>
            </a:xfrm>
            <a:custGeom>
              <a:avLst/>
              <a:gdLst/>
              <a:ahLst/>
              <a:cxnLst/>
              <a:rect r="r" b="b" t="t" l="l"/>
              <a:pathLst>
                <a:path h="292862" w="272161">
                  <a:moveTo>
                    <a:pt x="178943" y="55245"/>
                  </a:moveTo>
                  <a:lnTo>
                    <a:pt x="178943" y="84709"/>
                  </a:lnTo>
                  <a:lnTo>
                    <a:pt x="235839" y="84709"/>
                  </a:lnTo>
                  <a:lnTo>
                    <a:pt x="235839" y="164592"/>
                  </a:lnTo>
                  <a:lnTo>
                    <a:pt x="269748" y="164592"/>
                  </a:lnTo>
                  <a:lnTo>
                    <a:pt x="269748" y="0"/>
                  </a:lnTo>
                  <a:lnTo>
                    <a:pt x="235966" y="0"/>
                  </a:lnTo>
                  <a:lnTo>
                    <a:pt x="235966" y="55245"/>
                  </a:lnTo>
                  <a:close/>
                  <a:moveTo>
                    <a:pt x="97282" y="98171"/>
                  </a:moveTo>
                  <a:lnTo>
                    <a:pt x="183388" y="153416"/>
                  </a:lnTo>
                  <a:lnTo>
                    <a:pt x="200152" y="128016"/>
                  </a:lnTo>
                  <a:lnTo>
                    <a:pt x="109982" y="71120"/>
                  </a:lnTo>
                  <a:cubicBezTo>
                    <a:pt x="113411" y="60198"/>
                    <a:pt x="115824" y="48768"/>
                    <a:pt x="116459" y="36830"/>
                  </a:cubicBezTo>
                  <a:lnTo>
                    <a:pt x="190500" y="36830"/>
                  </a:lnTo>
                  <a:lnTo>
                    <a:pt x="190500" y="7620"/>
                  </a:lnTo>
                  <a:lnTo>
                    <a:pt x="3810" y="7620"/>
                  </a:lnTo>
                  <a:lnTo>
                    <a:pt x="3810" y="36703"/>
                  </a:lnTo>
                  <a:lnTo>
                    <a:pt x="82677" y="36703"/>
                  </a:lnTo>
                  <a:cubicBezTo>
                    <a:pt x="78613" y="84328"/>
                    <a:pt x="48387" y="118999"/>
                    <a:pt x="0" y="125476"/>
                  </a:cubicBezTo>
                  <a:lnTo>
                    <a:pt x="0" y="155956"/>
                  </a:lnTo>
                  <a:cubicBezTo>
                    <a:pt x="43180" y="151892"/>
                    <a:pt x="77216" y="129921"/>
                    <a:pt x="97409" y="98044"/>
                  </a:cubicBezTo>
                  <a:close/>
                  <a:moveTo>
                    <a:pt x="145669" y="174244"/>
                  </a:moveTo>
                  <a:cubicBezTo>
                    <a:pt x="74676" y="174244"/>
                    <a:pt x="19177" y="190754"/>
                    <a:pt x="19177" y="233553"/>
                  </a:cubicBezTo>
                  <a:cubicBezTo>
                    <a:pt x="19177" y="276352"/>
                    <a:pt x="74676" y="292862"/>
                    <a:pt x="145669" y="292862"/>
                  </a:cubicBezTo>
                  <a:cubicBezTo>
                    <a:pt x="216662" y="292862"/>
                    <a:pt x="272161" y="276352"/>
                    <a:pt x="272161" y="233553"/>
                  </a:cubicBezTo>
                  <a:cubicBezTo>
                    <a:pt x="272161" y="190754"/>
                    <a:pt x="216662" y="174244"/>
                    <a:pt x="145669" y="174244"/>
                  </a:cubicBezTo>
                  <a:close/>
                  <a:moveTo>
                    <a:pt x="145669" y="265049"/>
                  </a:moveTo>
                  <a:cubicBezTo>
                    <a:pt x="95250" y="265049"/>
                    <a:pt x="55118" y="255143"/>
                    <a:pt x="55118" y="233553"/>
                  </a:cubicBezTo>
                  <a:cubicBezTo>
                    <a:pt x="55118" y="211963"/>
                    <a:pt x="95250" y="202057"/>
                    <a:pt x="145669" y="202057"/>
                  </a:cubicBezTo>
                  <a:cubicBezTo>
                    <a:pt x="196088" y="202057"/>
                    <a:pt x="236220" y="211963"/>
                    <a:pt x="236220" y="233553"/>
                  </a:cubicBezTo>
                  <a:cubicBezTo>
                    <a:pt x="236220" y="255143"/>
                    <a:pt x="196088" y="265049"/>
                    <a:pt x="145669" y="265049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394081" y="63500"/>
              <a:ext cx="299720" cy="293497"/>
            </a:xfrm>
            <a:custGeom>
              <a:avLst/>
              <a:gdLst/>
              <a:ahLst/>
              <a:cxnLst/>
              <a:rect r="r" b="b" t="t" l="l"/>
              <a:pathLst>
                <a:path h="293497" w="299720">
                  <a:moveTo>
                    <a:pt x="112141" y="0"/>
                  </a:moveTo>
                  <a:lnTo>
                    <a:pt x="77470" y="0"/>
                  </a:lnTo>
                  <a:lnTo>
                    <a:pt x="77470" y="46990"/>
                  </a:lnTo>
                  <a:lnTo>
                    <a:pt x="0" y="46990"/>
                  </a:lnTo>
                  <a:lnTo>
                    <a:pt x="0" y="77216"/>
                  </a:lnTo>
                  <a:lnTo>
                    <a:pt x="189992" y="77216"/>
                  </a:lnTo>
                  <a:lnTo>
                    <a:pt x="189992" y="46990"/>
                  </a:lnTo>
                  <a:lnTo>
                    <a:pt x="112141" y="46990"/>
                  </a:lnTo>
                  <a:close/>
                  <a:moveTo>
                    <a:pt x="299720" y="119380"/>
                  </a:moveTo>
                  <a:lnTo>
                    <a:pt x="258572" y="119380"/>
                  </a:lnTo>
                  <a:lnTo>
                    <a:pt x="258572" y="635"/>
                  </a:lnTo>
                  <a:lnTo>
                    <a:pt x="224536" y="635"/>
                  </a:lnTo>
                  <a:lnTo>
                    <a:pt x="224536" y="293497"/>
                  </a:lnTo>
                  <a:lnTo>
                    <a:pt x="258445" y="293497"/>
                  </a:lnTo>
                  <a:lnTo>
                    <a:pt x="258445" y="151892"/>
                  </a:lnTo>
                  <a:lnTo>
                    <a:pt x="299593" y="151892"/>
                  </a:lnTo>
                  <a:close/>
                  <a:moveTo>
                    <a:pt x="94996" y="100457"/>
                  </a:moveTo>
                  <a:cubicBezTo>
                    <a:pt x="47371" y="100457"/>
                    <a:pt x="13335" y="136144"/>
                    <a:pt x="13335" y="189992"/>
                  </a:cubicBezTo>
                  <a:cubicBezTo>
                    <a:pt x="13335" y="243840"/>
                    <a:pt x="47244" y="279527"/>
                    <a:pt x="94996" y="279527"/>
                  </a:cubicBezTo>
                  <a:cubicBezTo>
                    <a:pt x="142748" y="279527"/>
                    <a:pt x="176276" y="243840"/>
                    <a:pt x="176276" y="189992"/>
                  </a:cubicBezTo>
                  <a:cubicBezTo>
                    <a:pt x="176276" y="136144"/>
                    <a:pt x="142621" y="100457"/>
                    <a:pt x="94996" y="100457"/>
                  </a:cubicBezTo>
                  <a:close/>
                  <a:moveTo>
                    <a:pt x="94996" y="249936"/>
                  </a:moveTo>
                  <a:cubicBezTo>
                    <a:pt x="67564" y="249936"/>
                    <a:pt x="46355" y="227330"/>
                    <a:pt x="46355" y="189865"/>
                  </a:cubicBezTo>
                  <a:cubicBezTo>
                    <a:pt x="46355" y="152400"/>
                    <a:pt x="67564" y="129921"/>
                    <a:pt x="94996" y="129921"/>
                  </a:cubicBezTo>
                  <a:cubicBezTo>
                    <a:pt x="122047" y="129921"/>
                    <a:pt x="143383" y="152527"/>
                    <a:pt x="143383" y="189865"/>
                  </a:cubicBezTo>
                  <a:cubicBezTo>
                    <a:pt x="143383" y="227203"/>
                    <a:pt x="122174" y="249936"/>
                    <a:pt x="94996" y="24993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717423" y="74422"/>
              <a:ext cx="292481" cy="268478"/>
            </a:xfrm>
            <a:custGeom>
              <a:avLst/>
              <a:gdLst/>
              <a:ahLst/>
              <a:cxnLst/>
              <a:rect r="r" b="b" t="t" l="l"/>
              <a:pathLst>
                <a:path h="268478" w="292481">
                  <a:moveTo>
                    <a:pt x="237617" y="193421"/>
                  </a:moveTo>
                  <a:lnTo>
                    <a:pt x="272923" y="193421"/>
                  </a:lnTo>
                  <a:lnTo>
                    <a:pt x="272923" y="0"/>
                  </a:lnTo>
                  <a:lnTo>
                    <a:pt x="17780" y="0"/>
                  </a:lnTo>
                  <a:lnTo>
                    <a:pt x="17780" y="32004"/>
                  </a:lnTo>
                  <a:lnTo>
                    <a:pt x="237617" y="32004"/>
                  </a:lnTo>
                  <a:close/>
                  <a:moveTo>
                    <a:pt x="144018" y="236601"/>
                  </a:moveTo>
                  <a:lnTo>
                    <a:pt x="144018" y="106045"/>
                  </a:lnTo>
                  <a:lnTo>
                    <a:pt x="109093" y="106045"/>
                  </a:lnTo>
                  <a:lnTo>
                    <a:pt x="109093" y="236601"/>
                  </a:lnTo>
                  <a:lnTo>
                    <a:pt x="0" y="236601"/>
                  </a:lnTo>
                  <a:lnTo>
                    <a:pt x="0" y="268478"/>
                  </a:lnTo>
                  <a:lnTo>
                    <a:pt x="292481" y="268478"/>
                  </a:lnTo>
                  <a:lnTo>
                    <a:pt x="292481" y="23660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136650" y="63500"/>
              <a:ext cx="288036" cy="293497"/>
            </a:xfrm>
            <a:custGeom>
              <a:avLst/>
              <a:gdLst/>
              <a:ahLst/>
              <a:cxnLst/>
              <a:rect r="r" b="b" t="t" l="l"/>
              <a:pathLst>
                <a:path h="293497" w="288036">
                  <a:moveTo>
                    <a:pt x="94996" y="0"/>
                  </a:moveTo>
                  <a:lnTo>
                    <a:pt x="61468" y="0"/>
                  </a:lnTo>
                  <a:lnTo>
                    <a:pt x="61468" y="46355"/>
                  </a:lnTo>
                  <a:lnTo>
                    <a:pt x="0" y="46355"/>
                  </a:lnTo>
                  <a:lnTo>
                    <a:pt x="0" y="76835"/>
                  </a:lnTo>
                  <a:lnTo>
                    <a:pt x="156337" y="76835"/>
                  </a:lnTo>
                  <a:lnTo>
                    <a:pt x="156337" y="46355"/>
                  </a:lnTo>
                  <a:lnTo>
                    <a:pt x="94996" y="46355"/>
                  </a:lnTo>
                  <a:close/>
                  <a:moveTo>
                    <a:pt x="256540" y="635"/>
                  </a:moveTo>
                  <a:lnTo>
                    <a:pt x="256540" y="118618"/>
                  </a:lnTo>
                  <a:lnTo>
                    <a:pt x="209550" y="118618"/>
                  </a:lnTo>
                  <a:lnTo>
                    <a:pt x="209550" y="2413"/>
                  </a:lnTo>
                  <a:lnTo>
                    <a:pt x="178054" y="2413"/>
                  </a:lnTo>
                  <a:lnTo>
                    <a:pt x="178054" y="288417"/>
                  </a:lnTo>
                  <a:lnTo>
                    <a:pt x="209550" y="288417"/>
                  </a:lnTo>
                  <a:lnTo>
                    <a:pt x="209550" y="150495"/>
                  </a:lnTo>
                  <a:lnTo>
                    <a:pt x="256540" y="150495"/>
                  </a:lnTo>
                  <a:lnTo>
                    <a:pt x="256540" y="293497"/>
                  </a:lnTo>
                  <a:lnTo>
                    <a:pt x="288036" y="293497"/>
                  </a:lnTo>
                  <a:lnTo>
                    <a:pt x="288036" y="635"/>
                  </a:lnTo>
                  <a:close/>
                  <a:moveTo>
                    <a:pt x="79629" y="99695"/>
                  </a:moveTo>
                  <a:cubicBezTo>
                    <a:pt x="40513" y="99695"/>
                    <a:pt x="11684" y="131191"/>
                    <a:pt x="11684" y="189484"/>
                  </a:cubicBezTo>
                  <a:cubicBezTo>
                    <a:pt x="11684" y="247777"/>
                    <a:pt x="40513" y="279273"/>
                    <a:pt x="79629" y="279273"/>
                  </a:cubicBezTo>
                  <a:cubicBezTo>
                    <a:pt x="118999" y="279273"/>
                    <a:pt x="147828" y="247777"/>
                    <a:pt x="147828" y="189484"/>
                  </a:cubicBezTo>
                  <a:cubicBezTo>
                    <a:pt x="147828" y="131191"/>
                    <a:pt x="118999" y="99695"/>
                    <a:pt x="79629" y="99695"/>
                  </a:cubicBezTo>
                  <a:close/>
                  <a:moveTo>
                    <a:pt x="79629" y="249555"/>
                  </a:moveTo>
                  <a:cubicBezTo>
                    <a:pt x="58674" y="249555"/>
                    <a:pt x="43307" y="227965"/>
                    <a:pt x="43307" y="189611"/>
                  </a:cubicBezTo>
                  <a:cubicBezTo>
                    <a:pt x="43307" y="151257"/>
                    <a:pt x="58674" y="129540"/>
                    <a:pt x="79629" y="129540"/>
                  </a:cubicBezTo>
                  <a:cubicBezTo>
                    <a:pt x="100838" y="129540"/>
                    <a:pt x="116713" y="151130"/>
                    <a:pt x="116713" y="189611"/>
                  </a:cubicBezTo>
                  <a:cubicBezTo>
                    <a:pt x="116713" y="228092"/>
                    <a:pt x="100965" y="249555"/>
                    <a:pt x="79629" y="24955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483360" y="64135"/>
              <a:ext cx="295910" cy="292862"/>
            </a:xfrm>
            <a:custGeom>
              <a:avLst/>
              <a:gdLst/>
              <a:ahLst/>
              <a:cxnLst/>
              <a:rect r="r" b="b" t="t" l="l"/>
              <a:pathLst>
                <a:path h="292862" w="295910">
                  <a:moveTo>
                    <a:pt x="254762" y="60071"/>
                  </a:moveTo>
                  <a:lnTo>
                    <a:pt x="254762" y="0"/>
                  </a:lnTo>
                  <a:lnTo>
                    <a:pt x="220853" y="0"/>
                  </a:lnTo>
                  <a:lnTo>
                    <a:pt x="220853" y="161925"/>
                  </a:lnTo>
                  <a:lnTo>
                    <a:pt x="254762" y="161925"/>
                  </a:lnTo>
                  <a:lnTo>
                    <a:pt x="254762" y="92583"/>
                  </a:lnTo>
                  <a:lnTo>
                    <a:pt x="295910" y="92583"/>
                  </a:lnTo>
                  <a:lnTo>
                    <a:pt x="295910" y="60071"/>
                  </a:lnTo>
                  <a:close/>
                  <a:moveTo>
                    <a:pt x="199517" y="132080"/>
                  </a:moveTo>
                  <a:lnTo>
                    <a:pt x="199517" y="103251"/>
                  </a:lnTo>
                  <a:cubicBezTo>
                    <a:pt x="180721" y="111506"/>
                    <a:pt x="147066" y="116332"/>
                    <a:pt x="107315" y="116332"/>
                  </a:cubicBezTo>
                  <a:lnTo>
                    <a:pt x="33909" y="116332"/>
                  </a:lnTo>
                  <a:lnTo>
                    <a:pt x="33909" y="36068"/>
                  </a:lnTo>
                  <a:lnTo>
                    <a:pt x="178562" y="36068"/>
                  </a:lnTo>
                  <a:lnTo>
                    <a:pt x="178562" y="7239"/>
                  </a:lnTo>
                  <a:lnTo>
                    <a:pt x="0" y="7239"/>
                  </a:lnTo>
                  <a:lnTo>
                    <a:pt x="0" y="145161"/>
                  </a:lnTo>
                  <a:lnTo>
                    <a:pt x="105283" y="145161"/>
                  </a:lnTo>
                  <a:cubicBezTo>
                    <a:pt x="146812" y="145161"/>
                    <a:pt x="181737" y="139954"/>
                    <a:pt x="199517" y="132080"/>
                  </a:cubicBezTo>
                  <a:close/>
                  <a:moveTo>
                    <a:pt x="133731" y="171450"/>
                  </a:moveTo>
                  <a:cubicBezTo>
                    <a:pt x="63754" y="171450"/>
                    <a:pt x="8255" y="188214"/>
                    <a:pt x="8255" y="232156"/>
                  </a:cubicBezTo>
                  <a:cubicBezTo>
                    <a:pt x="8255" y="276098"/>
                    <a:pt x="63754" y="292862"/>
                    <a:pt x="133731" y="292862"/>
                  </a:cubicBezTo>
                  <a:cubicBezTo>
                    <a:pt x="204089" y="292862"/>
                    <a:pt x="259207" y="276098"/>
                    <a:pt x="259207" y="232156"/>
                  </a:cubicBezTo>
                  <a:cubicBezTo>
                    <a:pt x="259207" y="188214"/>
                    <a:pt x="203962" y="171450"/>
                    <a:pt x="133731" y="171450"/>
                  </a:cubicBezTo>
                  <a:close/>
                  <a:moveTo>
                    <a:pt x="133731" y="264668"/>
                  </a:moveTo>
                  <a:cubicBezTo>
                    <a:pt x="83947" y="264668"/>
                    <a:pt x="44577" y="254762"/>
                    <a:pt x="44577" y="232029"/>
                  </a:cubicBezTo>
                  <a:cubicBezTo>
                    <a:pt x="44577" y="209677"/>
                    <a:pt x="83947" y="199390"/>
                    <a:pt x="133731" y="199390"/>
                  </a:cubicBezTo>
                  <a:cubicBezTo>
                    <a:pt x="183769" y="199390"/>
                    <a:pt x="222885" y="209677"/>
                    <a:pt x="222885" y="232029"/>
                  </a:cubicBezTo>
                  <a:cubicBezTo>
                    <a:pt x="222885" y="254635"/>
                    <a:pt x="183769" y="264668"/>
                    <a:pt x="133731" y="26466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903095" y="64135"/>
              <a:ext cx="302133" cy="292989"/>
            </a:xfrm>
            <a:custGeom>
              <a:avLst/>
              <a:gdLst/>
              <a:ahLst/>
              <a:cxnLst/>
              <a:rect r="r" b="b" t="t" l="l"/>
              <a:pathLst>
                <a:path h="292989" w="302133">
                  <a:moveTo>
                    <a:pt x="260985" y="56007"/>
                  </a:moveTo>
                  <a:lnTo>
                    <a:pt x="260985" y="0"/>
                  </a:lnTo>
                  <a:lnTo>
                    <a:pt x="227076" y="0"/>
                  </a:lnTo>
                  <a:lnTo>
                    <a:pt x="227076" y="161925"/>
                  </a:lnTo>
                  <a:lnTo>
                    <a:pt x="260985" y="161925"/>
                  </a:lnTo>
                  <a:lnTo>
                    <a:pt x="260985" y="88265"/>
                  </a:lnTo>
                  <a:lnTo>
                    <a:pt x="302133" y="88265"/>
                  </a:lnTo>
                  <a:lnTo>
                    <a:pt x="302133" y="56007"/>
                  </a:lnTo>
                  <a:close/>
                  <a:moveTo>
                    <a:pt x="98425" y="96520"/>
                  </a:moveTo>
                  <a:lnTo>
                    <a:pt x="183134" y="149606"/>
                  </a:lnTo>
                  <a:lnTo>
                    <a:pt x="199898" y="124206"/>
                  </a:lnTo>
                  <a:lnTo>
                    <a:pt x="110744" y="69342"/>
                  </a:lnTo>
                  <a:cubicBezTo>
                    <a:pt x="113792" y="59055"/>
                    <a:pt x="115951" y="48133"/>
                    <a:pt x="116586" y="36703"/>
                  </a:cubicBezTo>
                  <a:lnTo>
                    <a:pt x="190627" y="36703"/>
                  </a:lnTo>
                  <a:lnTo>
                    <a:pt x="190627" y="7620"/>
                  </a:lnTo>
                  <a:lnTo>
                    <a:pt x="3810" y="7620"/>
                  </a:lnTo>
                  <a:lnTo>
                    <a:pt x="3810" y="36703"/>
                  </a:lnTo>
                  <a:lnTo>
                    <a:pt x="82677" y="36703"/>
                  </a:lnTo>
                  <a:cubicBezTo>
                    <a:pt x="78232" y="83312"/>
                    <a:pt x="48387" y="118999"/>
                    <a:pt x="0" y="125476"/>
                  </a:cubicBezTo>
                  <a:lnTo>
                    <a:pt x="0" y="155956"/>
                  </a:lnTo>
                  <a:cubicBezTo>
                    <a:pt x="43942" y="151511"/>
                    <a:pt x="78486" y="128905"/>
                    <a:pt x="98425" y="96266"/>
                  </a:cubicBezTo>
                  <a:close/>
                  <a:moveTo>
                    <a:pt x="139954" y="171577"/>
                  </a:moveTo>
                  <a:cubicBezTo>
                    <a:pt x="69977" y="171577"/>
                    <a:pt x="14478" y="188341"/>
                    <a:pt x="14478" y="232283"/>
                  </a:cubicBezTo>
                  <a:cubicBezTo>
                    <a:pt x="14478" y="276225"/>
                    <a:pt x="69977" y="292989"/>
                    <a:pt x="139954" y="292989"/>
                  </a:cubicBezTo>
                  <a:cubicBezTo>
                    <a:pt x="210312" y="292989"/>
                    <a:pt x="265430" y="276225"/>
                    <a:pt x="265430" y="232283"/>
                  </a:cubicBezTo>
                  <a:cubicBezTo>
                    <a:pt x="265430" y="188341"/>
                    <a:pt x="210185" y="171577"/>
                    <a:pt x="139954" y="171577"/>
                  </a:cubicBezTo>
                  <a:close/>
                  <a:moveTo>
                    <a:pt x="139954" y="264795"/>
                  </a:moveTo>
                  <a:cubicBezTo>
                    <a:pt x="90297" y="264795"/>
                    <a:pt x="50800" y="254889"/>
                    <a:pt x="50800" y="232156"/>
                  </a:cubicBezTo>
                  <a:cubicBezTo>
                    <a:pt x="50800" y="209804"/>
                    <a:pt x="90170" y="199517"/>
                    <a:pt x="139954" y="199517"/>
                  </a:cubicBezTo>
                  <a:cubicBezTo>
                    <a:pt x="189992" y="199517"/>
                    <a:pt x="229108" y="209804"/>
                    <a:pt x="229108" y="232156"/>
                  </a:cubicBezTo>
                  <a:cubicBezTo>
                    <a:pt x="229108" y="254762"/>
                    <a:pt x="189992" y="264795"/>
                    <a:pt x="139954" y="26479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228850" y="65659"/>
              <a:ext cx="292481" cy="277241"/>
            </a:xfrm>
            <a:custGeom>
              <a:avLst/>
              <a:gdLst/>
              <a:ahLst/>
              <a:cxnLst/>
              <a:rect r="r" b="b" t="t" l="l"/>
              <a:pathLst>
                <a:path h="277241" w="292481">
                  <a:moveTo>
                    <a:pt x="142621" y="94869"/>
                  </a:moveTo>
                  <a:lnTo>
                    <a:pt x="267462" y="178943"/>
                  </a:lnTo>
                  <a:lnTo>
                    <a:pt x="286004" y="151892"/>
                  </a:lnTo>
                  <a:lnTo>
                    <a:pt x="157734" y="67945"/>
                  </a:lnTo>
                  <a:cubicBezTo>
                    <a:pt x="166624" y="49149"/>
                    <a:pt x="173482" y="28194"/>
                    <a:pt x="177673" y="6223"/>
                  </a:cubicBezTo>
                  <a:lnTo>
                    <a:pt x="142748" y="0"/>
                  </a:lnTo>
                  <a:cubicBezTo>
                    <a:pt x="127635" y="80899"/>
                    <a:pt x="69342" y="145796"/>
                    <a:pt x="5969" y="145796"/>
                  </a:cubicBezTo>
                  <a:lnTo>
                    <a:pt x="5969" y="178054"/>
                  </a:lnTo>
                  <a:cubicBezTo>
                    <a:pt x="60198" y="178054"/>
                    <a:pt x="109855" y="145542"/>
                    <a:pt x="142748" y="95123"/>
                  </a:cubicBezTo>
                  <a:close/>
                  <a:moveTo>
                    <a:pt x="163195" y="245364"/>
                  </a:moveTo>
                  <a:lnTo>
                    <a:pt x="163195" y="163449"/>
                  </a:lnTo>
                  <a:lnTo>
                    <a:pt x="128524" y="163449"/>
                  </a:lnTo>
                  <a:lnTo>
                    <a:pt x="128524" y="245364"/>
                  </a:lnTo>
                  <a:lnTo>
                    <a:pt x="0" y="245364"/>
                  </a:lnTo>
                  <a:lnTo>
                    <a:pt x="0" y="277241"/>
                  </a:lnTo>
                  <a:lnTo>
                    <a:pt x="292481" y="277241"/>
                  </a:lnTo>
                  <a:lnTo>
                    <a:pt x="292481" y="245364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12100274" y="3099130"/>
            <a:ext cx="2191598" cy="432864"/>
            <a:chOff x="0" y="0"/>
            <a:chExt cx="2191601" cy="43286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0" y="70358"/>
              <a:ext cx="281813" cy="289052"/>
            </a:xfrm>
            <a:custGeom>
              <a:avLst/>
              <a:gdLst/>
              <a:ahLst/>
              <a:cxnLst/>
              <a:rect r="r" b="b" t="t" l="l"/>
              <a:pathLst>
                <a:path h="289052" w="281813">
                  <a:moveTo>
                    <a:pt x="281559" y="0"/>
                  </a:moveTo>
                  <a:lnTo>
                    <a:pt x="250317" y="0"/>
                  </a:lnTo>
                  <a:lnTo>
                    <a:pt x="250317" y="168402"/>
                  </a:lnTo>
                  <a:lnTo>
                    <a:pt x="281559" y="168402"/>
                  </a:lnTo>
                  <a:close/>
                  <a:moveTo>
                    <a:pt x="74422" y="110744"/>
                  </a:moveTo>
                  <a:cubicBezTo>
                    <a:pt x="117348" y="110744"/>
                    <a:pt x="142621" y="87757"/>
                    <a:pt x="142621" y="55499"/>
                  </a:cubicBezTo>
                  <a:cubicBezTo>
                    <a:pt x="142621" y="23622"/>
                    <a:pt x="117221" y="635"/>
                    <a:pt x="74422" y="635"/>
                  </a:cubicBezTo>
                  <a:cubicBezTo>
                    <a:pt x="31623" y="635"/>
                    <a:pt x="5842" y="23622"/>
                    <a:pt x="5842" y="55499"/>
                  </a:cubicBezTo>
                  <a:cubicBezTo>
                    <a:pt x="5842" y="87757"/>
                    <a:pt x="31623" y="110744"/>
                    <a:pt x="74422" y="110744"/>
                  </a:cubicBezTo>
                  <a:close/>
                  <a:moveTo>
                    <a:pt x="186944" y="166243"/>
                  </a:moveTo>
                  <a:lnTo>
                    <a:pt x="217805" y="166243"/>
                  </a:lnTo>
                  <a:lnTo>
                    <a:pt x="217805" y="1651"/>
                  </a:lnTo>
                  <a:lnTo>
                    <a:pt x="186817" y="1651"/>
                  </a:lnTo>
                  <a:lnTo>
                    <a:pt x="186817" y="43180"/>
                  </a:lnTo>
                  <a:lnTo>
                    <a:pt x="154686" y="43180"/>
                  </a:lnTo>
                  <a:lnTo>
                    <a:pt x="154686" y="72644"/>
                  </a:lnTo>
                  <a:lnTo>
                    <a:pt x="186944" y="72644"/>
                  </a:lnTo>
                  <a:close/>
                  <a:moveTo>
                    <a:pt x="74803" y="26035"/>
                  </a:moveTo>
                  <a:cubicBezTo>
                    <a:pt x="98425" y="26035"/>
                    <a:pt x="112522" y="38735"/>
                    <a:pt x="112522" y="55499"/>
                  </a:cubicBezTo>
                  <a:cubicBezTo>
                    <a:pt x="112522" y="72644"/>
                    <a:pt x="98425" y="85344"/>
                    <a:pt x="74803" y="85344"/>
                  </a:cubicBezTo>
                  <a:cubicBezTo>
                    <a:pt x="50800" y="85344"/>
                    <a:pt x="36449" y="72644"/>
                    <a:pt x="36449" y="55499"/>
                  </a:cubicBezTo>
                  <a:cubicBezTo>
                    <a:pt x="36449" y="38735"/>
                    <a:pt x="50800" y="26035"/>
                    <a:pt x="74803" y="26035"/>
                  </a:cubicBezTo>
                  <a:close/>
                  <a:moveTo>
                    <a:pt x="248666" y="184531"/>
                  </a:moveTo>
                  <a:lnTo>
                    <a:pt x="248666" y="208915"/>
                  </a:lnTo>
                  <a:lnTo>
                    <a:pt x="61341" y="208915"/>
                  </a:lnTo>
                  <a:lnTo>
                    <a:pt x="61341" y="188976"/>
                  </a:lnTo>
                  <a:lnTo>
                    <a:pt x="90805" y="188976"/>
                  </a:lnTo>
                  <a:lnTo>
                    <a:pt x="90805" y="156718"/>
                  </a:lnTo>
                  <a:cubicBezTo>
                    <a:pt x="123063" y="155702"/>
                    <a:pt x="150495" y="151892"/>
                    <a:pt x="165608" y="145415"/>
                  </a:cubicBezTo>
                  <a:lnTo>
                    <a:pt x="165608" y="118999"/>
                  </a:lnTo>
                  <a:cubicBezTo>
                    <a:pt x="145669" y="127254"/>
                    <a:pt x="111379" y="130302"/>
                    <a:pt x="72390" y="130302"/>
                  </a:cubicBezTo>
                  <a:lnTo>
                    <a:pt x="0" y="130302"/>
                  </a:lnTo>
                  <a:lnTo>
                    <a:pt x="0" y="157099"/>
                  </a:lnTo>
                  <a:lnTo>
                    <a:pt x="58928" y="157099"/>
                  </a:lnTo>
                  <a:lnTo>
                    <a:pt x="58928" y="184531"/>
                  </a:lnTo>
                  <a:lnTo>
                    <a:pt x="28067" y="184531"/>
                  </a:lnTo>
                  <a:lnTo>
                    <a:pt x="28067" y="289052"/>
                  </a:lnTo>
                  <a:lnTo>
                    <a:pt x="281813" y="289052"/>
                  </a:lnTo>
                  <a:lnTo>
                    <a:pt x="281813" y="184531"/>
                  </a:lnTo>
                  <a:close/>
                  <a:moveTo>
                    <a:pt x="61341" y="262636"/>
                  </a:moveTo>
                  <a:lnTo>
                    <a:pt x="61341" y="234950"/>
                  </a:lnTo>
                  <a:lnTo>
                    <a:pt x="248666" y="234950"/>
                  </a:lnTo>
                  <a:lnTo>
                    <a:pt x="248666" y="262763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387858" y="63500"/>
              <a:ext cx="101854" cy="305816"/>
            </a:xfrm>
            <a:custGeom>
              <a:avLst/>
              <a:gdLst/>
              <a:ahLst/>
              <a:cxnLst/>
              <a:rect r="r" b="b" t="t" l="l"/>
              <a:pathLst>
                <a:path h="305816" w="101854">
                  <a:moveTo>
                    <a:pt x="63754" y="305816"/>
                  </a:moveTo>
                  <a:lnTo>
                    <a:pt x="101854" y="305816"/>
                  </a:lnTo>
                  <a:cubicBezTo>
                    <a:pt x="62484" y="265684"/>
                    <a:pt x="35052" y="213614"/>
                    <a:pt x="35052" y="152908"/>
                  </a:cubicBezTo>
                  <a:cubicBezTo>
                    <a:pt x="35052" y="92202"/>
                    <a:pt x="62484" y="40132"/>
                    <a:pt x="101854" y="0"/>
                  </a:cubicBezTo>
                  <a:lnTo>
                    <a:pt x="63754" y="0"/>
                  </a:lnTo>
                  <a:cubicBezTo>
                    <a:pt x="25654" y="41148"/>
                    <a:pt x="0" y="90551"/>
                    <a:pt x="0" y="152908"/>
                  </a:cubicBezTo>
                  <a:cubicBezTo>
                    <a:pt x="0" y="215265"/>
                    <a:pt x="25654" y="264668"/>
                    <a:pt x="63754" y="3058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522732" y="69723"/>
              <a:ext cx="299593" cy="293497"/>
            </a:xfrm>
            <a:custGeom>
              <a:avLst/>
              <a:gdLst/>
              <a:ahLst/>
              <a:cxnLst/>
              <a:rect r="r" b="b" t="t" l="l"/>
              <a:pathLst>
                <a:path h="293497" w="299593">
                  <a:moveTo>
                    <a:pt x="112014" y="0"/>
                  </a:moveTo>
                  <a:lnTo>
                    <a:pt x="77470" y="0"/>
                  </a:lnTo>
                  <a:lnTo>
                    <a:pt x="77470" y="46990"/>
                  </a:lnTo>
                  <a:lnTo>
                    <a:pt x="0" y="46990"/>
                  </a:lnTo>
                  <a:lnTo>
                    <a:pt x="0" y="77216"/>
                  </a:lnTo>
                  <a:lnTo>
                    <a:pt x="189865" y="77216"/>
                  </a:lnTo>
                  <a:lnTo>
                    <a:pt x="189865" y="46863"/>
                  </a:lnTo>
                  <a:lnTo>
                    <a:pt x="112014" y="46863"/>
                  </a:lnTo>
                  <a:close/>
                  <a:moveTo>
                    <a:pt x="299593" y="119380"/>
                  </a:moveTo>
                  <a:lnTo>
                    <a:pt x="258445" y="119380"/>
                  </a:lnTo>
                  <a:lnTo>
                    <a:pt x="258445" y="635"/>
                  </a:lnTo>
                  <a:lnTo>
                    <a:pt x="224536" y="635"/>
                  </a:lnTo>
                  <a:lnTo>
                    <a:pt x="224536" y="293497"/>
                  </a:lnTo>
                  <a:lnTo>
                    <a:pt x="258445" y="293497"/>
                  </a:lnTo>
                  <a:lnTo>
                    <a:pt x="258445" y="151892"/>
                  </a:lnTo>
                  <a:lnTo>
                    <a:pt x="299593" y="151892"/>
                  </a:lnTo>
                  <a:close/>
                  <a:moveTo>
                    <a:pt x="94869" y="100457"/>
                  </a:moveTo>
                  <a:cubicBezTo>
                    <a:pt x="47244" y="100457"/>
                    <a:pt x="13208" y="136144"/>
                    <a:pt x="13208" y="189992"/>
                  </a:cubicBezTo>
                  <a:cubicBezTo>
                    <a:pt x="13208" y="243840"/>
                    <a:pt x="47117" y="279527"/>
                    <a:pt x="94869" y="279527"/>
                  </a:cubicBezTo>
                  <a:cubicBezTo>
                    <a:pt x="142621" y="279527"/>
                    <a:pt x="176149" y="243840"/>
                    <a:pt x="176149" y="189992"/>
                  </a:cubicBezTo>
                  <a:cubicBezTo>
                    <a:pt x="176149" y="136144"/>
                    <a:pt x="142494" y="100457"/>
                    <a:pt x="94869" y="100457"/>
                  </a:cubicBezTo>
                  <a:close/>
                  <a:moveTo>
                    <a:pt x="94869" y="249936"/>
                  </a:moveTo>
                  <a:cubicBezTo>
                    <a:pt x="67437" y="249936"/>
                    <a:pt x="46228" y="227330"/>
                    <a:pt x="46228" y="189992"/>
                  </a:cubicBezTo>
                  <a:cubicBezTo>
                    <a:pt x="46228" y="152654"/>
                    <a:pt x="67437" y="129921"/>
                    <a:pt x="94869" y="129921"/>
                  </a:cubicBezTo>
                  <a:cubicBezTo>
                    <a:pt x="121920" y="129921"/>
                    <a:pt x="143256" y="152527"/>
                    <a:pt x="143256" y="189992"/>
                  </a:cubicBezTo>
                  <a:cubicBezTo>
                    <a:pt x="143256" y="227457"/>
                    <a:pt x="122047" y="249936"/>
                    <a:pt x="94869" y="24993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858393" y="70358"/>
              <a:ext cx="261239" cy="292862"/>
            </a:xfrm>
            <a:custGeom>
              <a:avLst/>
              <a:gdLst/>
              <a:ahLst/>
              <a:cxnLst/>
              <a:rect r="r" b="b" t="t" l="l"/>
              <a:pathLst>
                <a:path h="292862" w="261239">
                  <a:moveTo>
                    <a:pt x="226949" y="292862"/>
                  </a:moveTo>
                  <a:lnTo>
                    <a:pt x="261239" y="292862"/>
                  </a:lnTo>
                  <a:lnTo>
                    <a:pt x="261239" y="0"/>
                  </a:lnTo>
                  <a:lnTo>
                    <a:pt x="226949" y="0"/>
                  </a:lnTo>
                  <a:close/>
                  <a:moveTo>
                    <a:pt x="88773" y="279146"/>
                  </a:moveTo>
                  <a:cubicBezTo>
                    <a:pt x="140589" y="279146"/>
                    <a:pt x="177292" y="235966"/>
                    <a:pt x="177292" y="143002"/>
                  </a:cubicBezTo>
                  <a:cubicBezTo>
                    <a:pt x="177292" y="50038"/>
                    <a:pt x="140589" y="6858"/>
                    <a:pt x="88773" y="6858"/>
                  </a:cubicBezTo>
                  <a:cubicBezTo>
                    <a:pt x="36703" y="6858"/>
                    <a:pt x="0" y="50038"/>
                    <a:pt x="0" y="143002"/>
                  </a:cubicBezTo>
                  <a:cubicBezTo>
                    <a:pt x="0" y="235966"/>
                    <a:pt x="36703" y="279146"/>
                    <a:pt x="88773" y="279146"/>
                  </a:cubicBezTo>
                  <a:close/>
                  <a:moveTo>
                    <a:pt x="88773" y="247904"/>
                  </a:moveTo>
                  <a:cubicBezTo>
                    <a:pt x="57531" y="247904"/>
                    <a:pt x="33909" y="217424"/>
                    <a:pt x="33909" y="143002"/>
                  </a:cubicBezTo>
                  <a:cubicBezTo>
                    <a:pt x="33909" y="68961"/>
                    <a:pt x="57531" y="38100"/>
                    <a:pt x="88773" y="38100"/>
                  </a:cubicBezTo>
                  <a:cubicBezTo>
                    <a:pt x="119253" y="38100"/>
                    <a:pt x="143256" y="68961"/>
                    <a:pt x="143256" y="143002"/>
                  </a:cubicBezTo>
                  <a:cubicBezTo>
                    <a:pt x="143256" y="217424"/>
                    <a:pt x="119253" y="247904"/>
                    <a:pt x="88773" y="24790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175893" y="78994"/>
              <a:ext cx="292481" cy="270256"/>
            </a:xfrm>
            <a:custGeom>
              <a:avLst/>
              <a:gdLst/>
              <a:ahLst/>
              <a:cxnLst/>
              <a:rect r="r" b="b" t="t" l="l"/>
              <a:pathLst>
                <a:path h="270256" w="292481">
                  <a:moveTo>
                    <a:pt x="272923" y="0"/>
                  </a:moveTo>
                  <a:lnTo>
                    <a:pt x="239268" y="0"/>
                  </a:lnTo>
                  <a:lnTo>
                    <a:pt x="239268" y="56515"/>
                  </a:lnTo>
                  <a:lnTo>
                    <a:pt x="52832" y="56515"/>
                  </a:lnTo>
                  <a:lnTo>
                    <a:pt x="52832" y="0"/>
                  </a:lnTo>
                  <a:lnTo>
                    <a:pt x="19177" y="0"/>
                  </a:lnTo>
                  <a:lnTo>
                    <a:pt x="19177" y="177927"/>
                  </a:lnTo>
                  <a:lnTo>
                    <a:pt x="272923" y="177927"/>
                  </a:lnTo>
                  <a:close/>
                  <a:moveTo>
                    <a:pt x="52832" y="147447"/>
                  </a:moveTo>
                  <a:lnTo>
                    <a:pt x="52832" y="86741"/>
                  </a:lnTo>
                  <a:lnTo>
                    <a:pt x="239395" y="86741"/>
                  </a:lnTo>
                  <a:lnTo>
                    <a:pt x="239395" y="147447"/>
                  </a:lnTo>
                  <a:close/>
                  <a:moveTo>
                    <a:pt x="0" y="238379"/>
                  </a:moveTo>
                  <a:lnTo>
                    <a:pt x="0" y="270256"/>
                  </a:lnTo>
                  <a:lnTo>
                    <a:pt x="292481" y="270256"/>
                  </a:lnTo>
                  <a:lnTo>
                    <a:pt x="292481" y="23825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521841" y="70358"/>
              <a:ext cx="257175" cy="292862"/>
            </a:xfrm>
            <a:custGeom>
              <a:avLst/>
              <a:gdLst/>
              <a:ahLst/>
              <a:cxnLst/>
              <a:rect r="r" b="b" t="t" l="l"/>
              <a:pathLst>
                <a:path h="292862" w="257175">
                  <a:moveTo>
                    <a:pt x="223266" y="292862"/>
                  </a:moveTo>
                  <a:lnTo>
                    <a:pt x="257175" y="292862"/>
                  </a:lnTo>
                  <a:lnTo>
                    <a:pt x="257175" y="0"/>
                  </a:lnTo>
                  <a:lnTo>
                    <a:pt x="223266" y="0"/>
                  </a:lnTo>
                  <a:close/>
                  <a:moveTo>
                    <a:pt x="762" y="275336"/>
                  </a:moveTo>
                  <a:lnTo>
                    <a:pt x="119380" y="275336"/>
                  </a:lnTo>
                  <a:cubicBezTo>
                    <a:pt x="147828" y="275336"/>
                    <a:pt x="178308" y="270256"/>
                    <a:pt x="196215" y="261239"/>
                  </a:cubicBezTo>
                  <a:lnTo>
                    <a:pt x="196215" y="230124"/>
                  </a:lnTo>
                  <a:cubicBezTo>
                    <a:pt x="178435" y="238760"/>
                    <a:pt x="148209" y="244221"/>
                    <a:pt x="120396" y="244221"/>
                  </a:cubicBezTo>
                  <a:lnTo>
                    <a:pt x="34671" y="244221"/>
                  </a:lnTo>
                  <a:lnTo>
                    <a:pt x="34671" y="156337"/>
                  </a:lnTo>
                  <a:lnTo>
                    <a:pt x="165608" y="156337"/>
                  </a:lnTo>
                  <a:lnTo>
                    <a:pt x="165608" y="10668"/>
                  </a:lnTo>
                  <a:lnTo>
                    <a:pt x="0" y="10668"/>
                  </a:lnTo>
                  <a:lnTo>
                    <a:pt x="0" y="41783"/>
                  </a:lnTo>
                  <a:lnTo>
                    <a:pt x="131699" y="41783"/>
                  </a:lnTo>
                  <a:lnTo>
                    <a:pt x="131699" y="125222"/>
                  </a:lnTo>
                  <a:lnTo>
                    <a:pt x="762" y="12522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835658" y="81026"/>
              <a:ext cx="292481" cy="268097"/>
            </a:xfrm>
            <a:custGeom>
              <a:avLst/>
              <a:gdLst/>
              <a:ahLst/>
              <a:cxnLst/>
              <a:rect r="r" b="b" t="t" l="l"/>
              <a:pathLst>
                <a:path h="268097" w="292481">
                  <a:moveTo>
                    <a:pt x="19177" y="172720"/>
                  </a:moveTo>
                  <a:lnTo>
                    <a:pt x="276733" y="172720"/>
                  </a:lnTo>
                  <a:lnTo>
                    <a:pt x="276733" y="141224"/>
                  </a:lnTo>
                  <a:lnTo>
                    <a:pt x="53848" y="141224"/>
                  </a:lnTo>
                  <a:lnTo>
                    <a:pt x="53848" y="31496"/>
                  </a:lnTo>
                  <a:lnTo>
                    <a:pt x="273304" y="31496"/>
                  </a:lnTo>
                  <a:lnTo>
                    <a:pt x="273304" y="0"/>
                  </a:lnTo>
                  <a:lnTo>
                    <a:pt x="19177" y="0"/>
                  </a:lnTo>
                  <a:close/>
                  <a:moveTo>
                    <a:pt x="0" y="268097"/>
                  </a:moveTo>
                  <a:lnTo>
                    <a:pt x="292481" y="268097"/>
                  </a:lnTo>
                  <a:lnTo>
                    <a:pt x="292481" y="23622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1" id="61"/>
          <p:cNvGrpSpPr>
            <a:grpSpLocks noChangeAspect="true"/>
          </p:cNvGrpSpPr>
          <p:nvPr/>
        </p:nvGrpSpPr>
        <p:grpSpPr>
          <a:xfrm rot="0">
            <a:off x="14015704" y="2723750"/>
            <a:ext cx="269862" cy="289065"/>
            <a:chOff x="0" y="0"/>
            <a:chExt cx="269862" cy="28906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69875" cy="289052"/>
            </a:xfrm>
            <a:custGeom>
              <a:avLst/>
              <a:gdLst/>
              <a:ahLst/>
              <a:cxnLst/>
              <a:rect r="r" b="b" t="t" l="l"/>
              <a:pathLst>
                <a:path h="289052" w="269875">
                  <a:moveTo>
                    <a:pt x="228727" y="143383"/>
                  </a:moveTo>
                  <a:lnTo>
                    <a:pt x="262636" y="143383"/>
                  </a:lnTo>
                  <a:lnTo>
                    <a:pt x="262636" y="0"/>
                  </a:lnTo>
                  <a:lnTo>
                    <a:pt x="228727" y="0"/>
                  </a:lnTo>
                  <a:close/>
                  <a:moveTo>
                    <a:pt x="0" y="138811"/>
                  </a:moveTo>
                  <a:cubicBezTo>
                    <a:pt x="101473" y="138811"/>
                    <a:pt x="171831" y="108585"/>
                    <a:pt x="171831" y="36957"/>
                  </a:cubicBezTo>
                  <a:lnTo>
                    <a:pt x="171831" y="7239"/>
                  </a:lnTo>
                  <a:lnTo>
                    <a:pt x="0" y="7239"/>
                  </a:lnTo>
                  <a:lnTo>
                    <a:pt x="0" y="35687"/>
                  </a:lnTo>
                  <a:lnTo>
                    <a:pt x="137795" y="35687"/>
                  </a:lnTo>
                  <a:lnTo>
                    <a:pt x="137795" y="42545"/>
                  </a:lnTo>
                  <a:cubicBezTo>
                    <a:pt x="137795" y="89789"/>
                    <a:pt x="82931" y="110109"/>
                    <a:pt x="0" y="110363"/>
                  </a:cubicBezTo>
                  <a:close/>
                  <a:moveTo>
                    <a:pt x="14732" y="289052"/>
                  </a:moveTo>
                  <a:lnTo>
                    <a:pt x="269875" y="289052"/>
                  </a:lnTo>
                  <a:lnTo>
                    <a:pt x="269875" y="262382"/>
                  </a:lnTo>
                  <a:lnTo>
                    <a:pt x="48641" y="262382"/>
                  </a:lnTo>
                  <a:lnTo>
                    <a:pt x="48641" y="236982"/>
                  </a:lnTo>
                  <a:lnTo>
                    <a:pt x="262636" y="236982"/>
                  </a:lnTo>
                  <a:lnTo>
                    <a:pt x="262636" y="159512"/>
                  </a:lnTo>
                  <a:lnTo>
                    <a:pt x="14097" y="159512"/>
                  </a:lnTo>
                  <a:lnTo>
                    <a:pt x="14097" y="186309"/>
                  </a:lnTo>
                  <a:lnTo>
                    <a:pt x="229108" y="186309"/>
                  </a:lnTo>
                  <a:lnTo>
                    <a:pt x="229108" y="211709"/>
                  </a:lnTo>
                  <a:lnTo>
                    <a:pt x="14732" y="21170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4435138" y="2718606"/>
            <a:ext cx="302095" cy="298323"/>
            <a:chOff x="0" y="0"/>
            <a:chExt cx="302095" cy="29832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02006" cy="298323"/>
            </a:xfrm>
            <a:custGeom>
              <a:avLst/>
              <a:gdLst/>
              <a:ahLst/>
              <a:cxnLst/>
              <a:rect r="r" b="b" t="t" l="l"/>
              <a:pathLst>
                <a:path h="298323" w="302006">
                  <a:moveTo>
                    <a:pt x="93599" y="114554"/>
                  </a:moveTo>
                  <a:lnTo>
                    <a:pt x="180340" y="165989"/>
                  </a:lnTo>
                  <a:lnTo>
                    <a:pt x="196469" y="140208"/>
                  </a:lnTo>
                  <a:lnTo>
                    <a:pt x="107315" y="88519"/>
                  </a:lnTo>
                  <a:cubicBezTo>
                    <a:pt x="110744" y="79629"/>
                    <a:pt x="113157" y="70358"/>
                    <a:pt x="114554" y="60706"/>
                  </a:cubicBezTo>
                  <a:lnTo>
                    <a:pt x="191389" y="60706"/>
                  </a:lnTo>
                  <a:lnTo>
                    <a:pt x="191389" y="32258"/>
                  </a:lnTo>
                  <a:lnTo>
                    <a:pt x="114935" y="32258"/>
                  </a:lnTo>
                  <a:lnTo>
                    <a:pt x="114935" y="0"/>
                  </a:lnTo>
                  <a:lnTo>
                    <a:pt x="80645" y="0"/>
                  </a:lnTo>
                  <a:lnTo>
                    <a:pt x="80645" y="32258"/>
                  </a:lnTo>
                  <a:lnTo>
                    <a:pt x="3048" y="32258"/>
                  </a:lnTo>
                  <a:lnTo>
                    <a:pt x="3048" y="60706"/>
                  </a:lnTo>
                  <a:lnTo>
                    <a:pt x="79883" y="60706"/>
                  </a:lnTo>
                  <a:cubicBezTo>
                    <a:pt x="73025" y="101473"/>
                    <a:pt x="44577" y="133096"/>
                    <a:pt x="0" y="139573"/>
                  </a:cubicBezTo>
                  <a:lnTo>
                    <a:pt x="0" y="169037"/>
                  </a:lnTo>
                  <a:cubicBezTo>
                    <a:pt x="40513" y="164592"/>
                    <a:pt x="73406" y="143637"/>
                    <a:pt x="93599" y="114554"/>
                  </a:cubicBezTo>
                  <a:close/>
                  <a:moveTo>
                    <a:pt x="260985" y="69977"/>
                  </a:moveTo>
                  <a:lnTo>
                    <a:pt x="260985" y="5207"/>
                  </a:lnTo>
                  <a:lnTo>
                    <a:pt x="226949" y="5207"/>
                  </a:lnTo>
                  <a:lnTo>
                    <a:pt x="226949" y="174498"/>
                  </a:lnTo>
                  <a:lnTo>
                    <a:pt x="260858" y="174498"/>
                  </a:lnTo>
                  <a:lnTo>
                    <a:pt x="260858" y="102489"/>
                  </a:lnTo>
                  <a:lnTo>
                    <a:pt x="302006" y="102489"/>
                  </a:lnTo>
                  <a:lnTo>
                    <a:pt x="302006" y="69977"/>
                  </a:lnTo>
                  <a:close/>
                  <a:moveTo>
                    <a:pt x="162941" y="217805"/>
                  </a:moveTo>
                  <a:lnTo>
                    <a:pt x="264795" y="217805"/>
                  </a:lnTo>
                  <a:lnTo>
                    <a:pt x="264795" y="190627"/>
                  </a:lnTo>
                  <a:lnTo>
                    <a:pt x="15494" y="190627"/>
                  </a:lnTo>
                  <a:lnTo>
                    <a:pt x="15494" y="217678"/>
                  </a:lnTo>
                  <a:lnTo>
                    <a:pt x="126492" y="217678"/>
                  </a:lnTo>
                  <a:cubicBezTo>
                    <a:pt x="111125" y="247904"/>
                    <a:pt x="63754" y="265811"/>
                    <a:pt x="12065" y="265811"/>
                  </a:cubicBezTo>
                  <a:lnTo>
                    <a:pt x="12065" y="294259"/>
                  </a:lnTo>
                  <a:cubicBezTo>
                    <a:pt x="59055" y="294259"/>
                    <a:pt x="105664" y="282194"/>
                    <a:pt x="135128" y="257556"/>
                  </a:cubicBezTo>
                  <a:lnTo>
                    <a:pt x="263017" y="298323"/>
                  </a:lnTo>
                  <a:lnTo>
                    <a:pt x="271907" y="270256"/>
                  </a:lnTo>
                  <a:lnTo>
                    <a:pt x="154305" y="235966"/>
                  </a:lnTo>
                  <a:cubicBezTo>
                    <a:pt x="157734" y="230505"/>
                    <a:pt x="160528" y="224282"/>
                    <a:pt x="162941" y="21780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14302778" y="3099130"/>
            <a:ext cx="542935" cy="432864"/>
            <a:chOff x="0" y="0"/>
            <a:chExt cx="542938" cy="43286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63500" y="70358"/>
              <a:ext cx="277114" cy="289052"/>
            </a:xfrm>
            <a:custGeom>
              <a:avLst/>
              <a:gdLst/>
              <a:ahLst/>
              <a:cxnLst/>
              <a:rect r="r" b="b" t="t" l="l"/>
              <a:pathLst>
                <a:path h="289052" w="277114">
                  <a:moveTo>
                    <a:pt x="244856" y="0"/>
                  </a:moveTo>
                  <a:lnTo>
                    <a:pt x="244856" y="57277"/>
                  </a:lnTo>
                  <a:lnTo>
                    <a:pt x="197104" y="57277"/>
                  </a:lnTo>
                  <a:lnTo>
                    <a:pt x="197104" y="1651"/>
                  </a:lnTo>
                  <a:lnTo>
                    <a:pt x="164973" y="1651"/>
                  </a:lnTo>
                  <a:lnTo>
                    <a:pt x="164973" y="152527"/>
                  </a:lnTo>
                  <a:lnTo>
                    <a:pt x="197231" y="152527"/>
                  </a:lnTo>
                  <a:lnTo>
                    <a:pt x="197231" y="88773"/>
                  </a:lnTo>
                  <a:lnTo>
                    <a:pt x="244856" y="88773"/>
                  </a:lnTo>
                  <a:lnTo>
                    <a:pt x="244856" y="155702"/>
                  </a:lnTo>
                  <a:lnTo>
                    <a:pt x="277114" y="155702"/>
                  </a:lnTo>
                  <a:lnTo>
                    <a:pt x="277114" y="0"/>
                  </a:lnTo>
                  <a:close/>
                  <a:moveTo>
                    <a:pt x="135509" y="78867"/>
                  </a:moveTo>
                  <a:cubicBezTo>
                    <a:pt x="135509" y="32893"/>
                    <a:pt x="111506" y="2413"/>
                    <a:pt x="67945" y="2413"/>
                  </a:cubicBezTo>
                  <a:cubicBezTo>
                    <a:pt x="24003" y="2413"/>
                    <a:pt x="0" y="32893"/>
                    <a:pt x="0" y="78867"/>
                  </a:cubicBezTo>
                  <a:cubicBezTo>
                    <a:pt x="0" y="124841"/>
                    <a:pt x="24003" y="155702"/>
                    <a:pt x="67945" y="155702"/>
                  </a:cubicBezTo>
                  <a:cubicBezTo>
                    <a:pt x="111506" y="155702"/>
                    <a:pt x="135509" y="124841"/>
                    <a:pt x="135509" y="78867"/>
                  </a:cubicBezTo>
                  <a:close/>
                  <a:moveTo>
                    <a:pt x="31623" y="78867"/>
                  </a:moveTo>
                  <a:cubicBezTo>
                    <a:pt x="31623" y="48387"/>
                    <a:pt x="44958" y="30226"/>
                    <a:pt x="67945" y="30226"/>
                  </a:cubicBezTo>
                  <a:cubicBezTo>
                    <a:pt x="90932" y="30226"/>
                    <a:pt x="103886" y="48387"/>
                    <a:pt x="103886" y="78867"/>
                  </a:cubicBezTo>
                  <a:cubicBezTo>
                    <a:pt x="103886" y="109347"/>
                    <a:pt x="90805" y="127889"/>
                    <a:pt x="67945" y="127889"/>
                  </a:cubicBezTo>
                  <a:cubicBezTo>
                    <a:pt x="45085" y="127889"/>
                    <a:pt x="31623" y="109347"/>
                    <a:pt x="31623" y="78867"/>
                  </a:cubicBezTo>
                  <a:close/>
                  <a:moveTo>
                    <a:pt x="243840" y="200914"/>
                  </a:moveTo>
                  <a:lnTo>
                    <a:pt x="57912" y="200914"/>
                  </a:lnTo>
                  <a:lnTo>
                    <a:pt x="57912" y="171831"/>
                  </a:lnTo>
                  <a:lnTo>
                    <a:pt x="24638" y="171831"/>
                  </a:lnTo>
                  <a:lnTo>
                    <a:pt x="24638" y="289052"/>
                  </a:lnTo>
                  <a:lnTo>
                    <a:pt x="277114" y="289052"/>
                  </a:lnTo>
                  <a:lnTo>
                    <a:pt x="277114" y="171831"/>
                  </a:lnTo>
                  <a:lnTo>
                    <a:pt x="243840" y="171831"/>
                  </a:lnTo>
                  <a:close/>
                  <a:moveTo>
                    <a:pt x="57912" y="261620"/>
                  </a:moveTo>
                  <a:lnTo>
                    <a:pt x="57912" y="227965"/>
                  </a:lnTo>
                  <a:lnTo>
                    <a:pt x="243840" y="227965"/>
                  </a:lnTo>
                  <a:lnTo>
                    <a:pt x="243840" y="26162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377952" y="63500"/>
              <a:ext cx="101473" cy="305816"/>
            </a:xfrm>
            <a:custGeom>
              <a:avLst/>
              <a:gdLst/>
              <a:ahLst/>
              <a:cxnLst/>
              <a:rect r="r" b="b" t="t" l="l"/>
              <a:pathLst>
                <a:path h="305816" w="101473">
                  <a:moveTo>
                    <a:pt x="0" y="305816"/>
                  </a:moveTo>
                  <a:lnTo>
                    <a:pt x="37719" y="305816"/>
                  </a:lnTo>
                  <a:cubicBezTo>
                    <a:pt x="76073" y="264668"/>
                    <a:pt x="101473" y="215265"/>
                    <a:pt x="101473" y="152908"/>
                  </a:cubicBezTo>
                  <a:cubicBezTo>
                    <a:pt x="101473" y="90551"/>
                    <a:pt x="76073" y="41148"/>
                    <a:pt x="37719" y="0"/>
                  </a:cubicBezTo>
                  <a:lnTo>
                    <a:pt x="0" y="0"/>
                  </a:lnTo>
                  <a:cubicBezTo>
                    <a:pt x="39370" y="40132"/>
                    <a:pt x="66548" y="92202"/>
                    <a:pt x="66548" y="152908"/>
                  </a:cubicBezTo>
                  <a:cubicBezTo>
                    <a:pt x="66548" y="213614"/>
                    <a:pt x="39497" y="265684"/>
                    <a:pt x="0" y="3058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8" id="68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1" id="71"/>
          <p:cNvSpPr/>
          <p:nvPr/>
        </p:nvSpPr>
        <p:spPr>
          <a:xfrm flipH="false" flipV="false" rot="0">
            <a:off x="7378703" y="4343400"/>
            <a:ext cx="9258300" cy="152400"/>
          </a:xfrm>
          <a:custGeom>
            <a:avLst/>
            <a:gdLst/>
            <a:ahLst/>
            <a:cxnLst/>
            <a:rect r="r" b="b" t="t" l="l"/>
            <a:pathLst>
              <a:path h="152400" w="9258300">
                <a:moveTo>
                  <a:pt x="0" y="0"/>
                </a:moveTo>
                <a:lnTo>
                  <a:pt x="9258300" y="0"/>
                </a:lnTo>
                <a:lnTo>
                  <a:pt x="92583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2" id="72"/>
          <p:cNvGrpSpPr>
            <a:grpSpLocks noChangeAspect="true"/>
          </p:cNvGrpSpPr>
          <p:nvPr/>
        </p:nvGrpSpPr>
        <p:grpSpPr>
          <a:xfrm rot="0">
            <a:off x="7376608" y="1135818"/>
            <a:ext cx="2114550" cy="67866"/>
            <a:chOff x="0" y="0"/>
            <a:chExt cx="2114550" cy="6786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114550" cy="67818"/>
            </a:xfrm>
            <a:custGeom>
              <a:avLst/>
              <a:gdLst/>
              <a:ahLst/>
              <a:cxnLst/>
              <a:rect r="r" b="b" t="t" l="l"/>
              <a:pathLst>
                <a:path h="67818" w="2114550">
                  <a:moveTo>
                    <a:pt x="0" y="0"/>
                  </a:moveTo>
                  <a:lnTo>
                    <a:pt x="2114550" y="0"/>
                  </a:lnTo>
                  <a:lnTo>
                    <a:pt x="2114550" y="67818"/>
                  </a:lnTo>
                  <a:lnTo>
                    <a:pt x="0" y="67818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74" id="74"/>
          <p:cNvGrpSpPr>
            <a:grpSpLocks noChangeAspect="true"/>
          </p:cNvGrpSpPr>
          <p:nvPr/>
        </p:nvGrpSpPr>
        <p:grpSpPr>
          <a:xfrm rot="0">
            <a:off x="10328862" y="5803897"/>
            <a:ext cx="3634578" cy="2863053"/>
            <a:chOff x="0" y="0"/>
            <a:chExt cx="3634588" cy="2863063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63500" y="63500"/>
              <a:ext cx="966470" cy="1199515"/>
            </a:xfrm>
            <a:custGeom>
              <a:avLst/>
              <a:gdLst/>
              <a:ahLst/>
              <a:cxnLst/>
              <a:rect r="r" b="b" t="t" l="l"/>
              <a:pathLst>
                <a:path h="1199515" w="966470">
                  <a:moveTo>
                    <a:pt x="966470" y="482473"/>
                  </a:moveTo>
                  <a:cubicBezTo>
                    <a:pt x="966470" y="748919"/>
                    <a:pt x="483235" y="1199515"/>
                    <a:pt x="483235" y="1199515"/>
                  </a:cubicBezTo>
                  <a:cubicBezTo>
                    <a:pt x="483235" y="1199515"/>
                    <a:pt x="0" y="749046"/>
                    <a:pt x="0" y="482473"/>
                  </a:cubicBezTo>
                  <a:cubicBezTo>
                    <a:pt x="0" y="215900"/>
                    <a:pt x="216408" y="0"/>
                    <a:pt x="483235" y="0"/>
                  </a:cubicBezTo>
                  <a:cubicBezTo>
                    <a:pt x="750062" y="0"/>
                    <a:pt x="966470" y="216027"/>
                    <a:pt x="966470" y="482473"/>
                  </a:cubicBezTo>
                  <a:close/>
                </a:path>
              </a:pathLst>
            </a:custGeom>
            <a:solidFill>
              <a:srgbClr val="FF5359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344043" y="311277"/>
              <a:ext cx="405257" cy="422910"/>
            </a:xfrm>
            <a:custGeom>
              <a:avLst/>
              <a:gdLst/>
              <a:ahLst/>
              <a:cxnLst/>
              <a:rect r="r" b="b" t="t" l="l"/>
              <a:pathLst>
                <a:path h="422910" w="405257">
                  <a:moveTo>
                    <a:pt x="405257" y="211455"/>
                  </a:moveTo>
                  <a:cubicBezTo>
                    <a:pt x="405257" y="283718"/>
                    <a:pt x="366649" y="350520"/>
                    <a:pt x="303911" y="386715"/>
                  </a:cubicBezTo>
                  <a:cubicBezTo>
                    <a:pt x="241173" y="422910"/>
                    <a:pt x="163957" y="422910"/>
                    <a:pt x="101346" y="386715"/>
                  </a:cubicBezTo>
                  <a:cubicBezTo>
                    <a:pt x="38735" y="350520"/>
                    <a:pt x="0" y="283845"/>
                    <a:pt x="0" y="211455"/>
                  </a:cubicBezTo>
                  <a:cubicBezTo>
                    <a:pt x="0" y="139065"/>
                    <a:pt x="38608" y="72390"/>
                    <a:pt x="101346" y="36195"/>
                  </a:cubicBezTo>
                  <a:cubicBezTo>
                    <a:pt x="164084" y="0"/>
                    <a:pt x="241300" y="0"/>
                    <a:pt x="303911" y="36195"/>
                  </a:cubicBezTo>
                  <a:cubicBezTo>
                    <a:pt x="366522" y="72390"/>
                    <a:pt x="405257" y="139192"/>
                    <a:pt x="405257" y="211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2604643" y="1600073"/>
              <a:ext cx="966470" cy="1199515"/>
            </a:xfrm>
            <a:custGeom>
              <a:avLst/>
              <a:gdLst/>
              <a:ahLst/>
              <a:cxnLst/>
              <a:rect r="r" b="b" t="t" l="l"/>
              <a:pathLst>
                <a:path h="1199515" w="966470">
                  <a:moveTo>
                    <a:pt x="483235" y="0"/>
                  </a:moveTo>
                  <a:cubicBezTo>
                    <a:pt x="216408" y="0"/>
                    <a:pt x="0" y="216027"/>
                    <a:pt x="0" y="482473"/>
                  </a:cubicBezTo>
                  <a:cubicBezTo>
                    <a:pt x="0" y="748792"/>
                    <a:pt x="482727" y="1199007"/>
                    <a:pt x="483235" y="1199515"/>
                  </a:cubicBezTo>
                  <a:lnTo>
                    <a:pt x="483235" y="1199515"/>
                  </a:lnTo>
                  <a:cubicBezTo>
                    <a:pt x="483743" y="1199007"/>
                    <a:pt x="966470" y="748919"/>
                    <a:pt x="966470" y="482473"/>
                  </a:cubicBezTo>
                  <a:cubicBezTo>
                    <a:pt x="966470" y="216027"/>
                    <a:pt x="750062" y="0"/>
                    <a:pt x="483235" y="0"/>
                  </a:cubicBezTo>
                  <a:close/>
                </a:path>
              </a:pathLst>
            </a:custGeom>
            <a:solidFill>
              <a:srgbClr val="FF5359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2885186" y="1847850"/>
              <a:ext cx="405257" cy="422910"/>
            </a:xfrm>
            <a:custGeom>
              <a:avLst/>
              <a:gdLst/>
              <a:ahLst/>
              <a:cxnLst/>
              <a:rect r="r" b="b" t="t" l="l"/>
              <a:pathLst>
                <a:path h="422910" w="405257">
                  <a:moveTo>
                    <a:pt x="405257" y="211455"/>
                  </a:moveTo>
                  <a:cubicBezTo>
                    <a:pt x="405257" y="283718"/>
                    <a:pt x="366649" y="350520"/>
                    <a:pt x="303911" y="386715"/>
                  </a:cubicBezTo>
                  <a:cubicBezTo>
                    <a:pt x="241173" y="422910"/>
                    <a:pt x="163957" y="422910"/>
                    <a:pt x="101346" y="386715"/>
                  </a:cubicBezTo>
                  <a:cubicBezTo>
                    <a:pt x="38735" y="350520"/>
                    <a:pt x="0" y="283845"/>
                    <a:pt x="0" y="211455"/>
                  </a:cubicBezTo>
                  <a:cubicBezTo>
                    <a:pt x="0" y="139065"/>
                    <a:pt x="38608" y="72390"/>
                    <a:pt x="101346" y="36195"/>
                  </a:cubicBezTo>
                  <a:cubicBezTo>
                    <a:pt x="164084" y="0"/>
                    <a:pt x="241300" y="0"/>
                    <a:pt x="303911" y="36195"/>
                  </a:cubicBezTo>
                  <a:cubicBezTo>
                    <a:pt x="366522" y="72390"/>
                    <a:pt x="405257" y="139065"/>
                    <a:pt x="405257" y="211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133985" y="893699"/>
              <a:ext cx="2756662" cy="1875028"/>
            </a:xfrm>
            <a:custGeom>
              <a:avLst/>
              <a:gdLst/>
              <a:ahLst/>
              <a:cxnLst/>
              <a:rect r="r" b="b" t="t" l="l"/>
              <a:pathLst>
                <a:path h="1875028" w="2756662">
                  <a:moveTo>
                    <a:pt x="2756662" y="1875028"/>
                  </a:moveTo>
                  <a:lnTo>
                    <a:pt x="564642" y="1875028"/>
                  </a:lnTo>
                  <a:cubicBezTo>
                    <a:pt x="253238" y="1875028"/>
                    <a:pt x="0" y="1622044"/>
                    <a:pt x="0" y="1311148"/>
                  </a:cubicBezTo>
                  <a:cubicBezTo>
                    <a:pt x="0" y="1000252"/>
                    <a:pt x="253365" y="747268"/>
                    <a:pt x="564642" y="747268"/>
                  </a:cubicBezTo>
                  <a:lnTo>
                    <a:pt x="1193292" y="747268"/>
                  </a:lnTo>
                  <a:cubicBezTo>
                    <a:pt x="1316863" y="747268"/>
                    <a:pt x="1417447" y="646811"/>
                    <a:pt x="1417447" y="523494"/>
                  </a:cubicBezTo>
                  <a:cubicBezTo>
                    <a:pt x="1417447" y="400177"/>
                    <a:pt x="1316863" y="299720"/>
                    <a:pt x="1193292" y="299720"/>
                  </a:cubicBezTo>
                  <a:lnTo>
                    <a:pt x="646303" y="299720"/>
                  </a:lnTo>
                  <a:lnTo>
                    <a:pt x="878205" y="0"/>
                  </a:lnTo>
                  <a:lnTo>
                    <a:pt x="1193292" y="0"/>
                  </a:lnTo>
                  <a:cubicBezTo>
                    <a:pt x="1482344" y="0"/>
                    <a:pt x="1717548" y="234823"/>
                    <a:pt x="1717548" y="523494"/>
                  </a:cubicBezTo>
                  <a:cubicBezTo>
                    <a:pt x="1717548" y="812165"/>
                    <a:pt x="1482344" y="1046988"/>
                    <a:pt x="1193292" y="1046988"/>
                  </a:cubicBezTo>
                  <a:lnTo>
                    <a:pt x="564642" y="1046988"/>
                  </a:lnTo>
                  <a:cubicBezTo>
                    <a:pt x="418846" y="1046988"/>
                    <a:pt x="300101" y="1165479"/>
                    <a:pt x="300101" y="1311148"/>
                  </a:cubicBezTo>
                  <a:cubicBezTo>
                    <a:pt x="300101" y="1456817"/>
                    <a:pt x="418846" y="1575308"/>
                    <a:pt x="564642" y="1575308"/>
                  </a:cubicBezTo>
                  <a:lnTo>
                    <a:pt x="2524760" y="1575308"/>
                  </a:lnTo>
                  <a:lnTo>
                    <a:pt x="2756662" y="1875028"/>
                  </a:lnTo>
                  <a:close/>
                </a:path>
              </a:pathLst>
            </a:custGeom>
            <a:solidFill>
              <a:srgbClr val="58CCFF"/>
            </a:solidFill>
          </p:spPr>
        </p:sp>
      </p:grpSp>
      <p:grpSp>
        <p:nvGrpSpPr>
          <p:cNvPr name="Group 80" id="80"/>
          <p:cNvGrpSpPr>
            <a:grpSpLocks noChangeAspect="true"/>
          </p:cNvGrpSpPr>
          <p:nvPr/>
        </p:nvGrpSpPr>
        <p:grpSpPr>
          <a:xfrm rot="0">
            <a:off x="17520733" y="463820"/>
            <a:ext cx="333537" cy="265347"/>
            <a:chOff x="0" y="0"/>
            <a:chExt cx="333540" cy="265354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76530" y="63500"/>
              <a:ext cx="93599" cy="138303"/>
            </a:xfrm>
            <a:custGeom>
              <a:avLst/>
              <a:gdLst/>
              <a:ahLst/>
              <a:cxnLst/>
              <a:rect r="r" b="b" t="t" l="l"/>
              <a:pathLst>
                <a:path h="138303" w="93599">
                  <a:moveTo>
                    <a:pt x="46990" y="138303"/>
                  </a:moveTo>
                  <a:cubicBezTo>
                    <a:pt x="74676" y="138303"/>
                    <a:pt x="93599" y="121412"/>
                    <a:pt x="93599" y="99314"/>
                  </a:cubicBezTo>
                  <a:cubicBezTo>
                    <a:pt x="93599" y="81026"/>
                    <a:pt x="79883" y="70612"/>
                    <a:pt x="66548" y="68072"/>
                  </a:cubicBezTo>
                  <a:cubicBezTo>
                    <a:pt x="78740" y="65151"/>
                    <a:pt x="90170" y="53848"/>
                    <a:pt x="90170" y="37719"/>
                  </a:cubicBezTo>
                  <a:cubicBezTo>
                    <a:pt x="90043" y="17018"/>
                    <a:pt x="72390" y="0"/>
                    <a:pt x="45085" y="0"/>
                  </a:cubicBezTo>
                  <a:cubicBezTo>
                    <a:pt x="18034" y="0"/>
                    <a:pt x="127" y="18161"/>
                    <a:pt x="127" y="41402"/>
                  </a:cubicBezTo>
                  <a:lnTo>
                    <a:pt x="17399" y="41402"/>
                  </a:lnTo>
                  <a:cubicBezTo>
                    <a:pt x="17399" y="27432"/>
                    <a:pt x="27178" y="14859"/>
                    <a:pt x="44958" y="14859"/>
                  </a:cubicBezTo>
                  <a:cubicBezTo>
                    <a:pt x="62484" y="14859"/>
                    <a:pt x="72644" y="25400"/>
                    <a:pt x="72644" y="38354"/>
                  </a:cubicBezTo>
                  <a:cubicBezTo>
                    <a:pt x="72644" y="52070"/>
                    <a:pt x="61214" y="61595"/>
                    <a:pt x="44450" y="61595"/>
                  </a:cubicBezTo>
                  <a:lnTo>
                    <a:pt x="30099" y="61595"/>
                  </a:lnTo>
                  <a:lnTo>
                    <a:pt x="30099" y="75946"/>
                  </a:lnTo>
                  <a:lnTo>
                    <a:pt x="44577" y="75946"/>
                  </a:lnTo>
                  <a:cubicBezTo>
                    <a:pt x="64516" y="75946"/>
                    <a:pt x="76454" y="84709"/>
                    <a:pt x="76454" y="99568"/>
                  </a:cubicBezTo>
                  <a:cubicBezTo>
                    <a:pt x="76454" y="112776"/>
                    <a:pt x="65405" y="123317"/>
                    <a:pt x="46863" y="123317"/>
                  </a:cubicBezTo>
                  <a:cubicBezTo>
                    <a:pt x="28194" y="123317"/>
                    <a:pt x="17653" y="112268"/>
                    <a:pt x="17145" y="98044"/>
                  </a:cubicBezTo>
                  <a:lnTo>
                    <a:pt x="0" y="98044"/>
                  </a:lnTo>
                  <a:cubicBezTo>
                    <a:pt x="1016" y="121158"/>
                    <a:pt x="18542" y="138303"/>
                    <a:pt x="46863" y="13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50103" y="2603497"/>
            <a:ext cx="4089397" cy="7137397"/>
          </a:xfrm>
          <a:custGeom>
            <a:avLst/>
            <a:gdLst/>
            <a:ahLst/>
            <a:cxnLst/>
            <a:rect r="r" b="b" t="t" l="l"/>
            <a:pathLst>
              <a:path h="7137397" w="4089397">
                <a:moveTo>
                  <a:pt x="0" y="0"/>
                </a:moveTo>
                <a:lnTo>
                  <a:pt x="4089397" y="0"/>
                </a:lnTo>
                <a:lnTo>
                  <a:pt x="4089397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31803" y="2603497"/>
            <a:ext cx="4089397" cy="7137397"/>
          </a:xfrm>
          <a:custGeom>
            <a:avLst/>
            <a:gdLst/>
            <a:ahLst/>
            <a:cxnLst/>
            <a:rect r="r" b="b" t="t" l="l"/>
            <a:pathLst>
              <a:path h="7137397" w="4089397">
                <a:moveTo>
                  <a:pt x="0" y="0"/>
                </a:moveTo>
                <a:lnTo>
                  <a:pt x="4089397" y="0"/>
                </a:lnTo>
                <a:lnTo>
                  <a:pt x="4089397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0803" y="2603497"/>
            <a:ext cx="4089397" cy="7137397"/>
          </a:xfrm>
          <a:custGeom>
            <a:avLst/>
            <a:gdLst/>
            <a:ahLst/>
            <a:cxnLst/>
            <a:rect r="r" b="b" t="t" l="l"/>
            <a:pathLst>
              <a:path h="7137397" w="4089397">
                <a:moveTo>
                  <a:pt x="0" y="0"/>
                </a:moveTo>
                <a:lnTo>
                  <a:pt x="4089397" y="0"/>
                </a:lnTo>
                <a:lnTo>
                  <a:pt x="4089397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7603" y="1625603"/>
            <a:ext cx="1930403" cy="1917697"/>
          </a:xfrm>
          <a:custGeom>
            <a:avLst/>
            <a:gdLst/>
            <a:ahLst/>
            <a:cxnLst/>
            <a:rect r="r" b="b" t="t" l="l"/>
            <a:pathLst>
              <a:path h="1917697" w="1930403">
                <a:moveTo>
                  <a:pt x="0" y="0"/>
                </a:moveTo>
                <a:lnTo>
                  <a:pt x="1930403" y="0"/>
                </a:lnTo>
                <a:lnTo>
                  <a:pt x="1930403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560368" y="2366753"/>
            <a:ext cx="1630185" cy="355702"/>
            <a:chOff x="0" y="0"/>
            <a:chExt cx="1630185" cy="3557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214249" cy="228727"/>
            </a:xfrm>
            <a:custGeom>
              <a:avLst/>
              <a:gdLst/>
              <a:ahLst/>
              <a:cxnLst/>
              <a:rect r="r" b="b" t="t" l="l"/>
              <a:pathLst>
                <a:path h="228727" w="214249">
                  <a:moveTo>
                    <a:pt x="187706" y="0"/>
                  </a:moveTo>
                  <a:lnTo>
                    <a:pt x="187706" y="228727"/>
                  </a:lnTo>
                  <a:lnTo>
                    <a:pt x="214249" y="228727"/>
                  </a:lnTo>
                  <a:lnTo>
                    <a:pt x="214249" y="0"/>
                  </a:lnTo>
                  <a:close/>
                  <a:moveTo>
                    <a:pt x="78486" y="121285"/>
                  </a:moveTo>
                  <a:cubicBezTo>
                    <a:pt x="118110" y="121285"/>
                    <a:pt x="146304" y="97155"/>
                    <a:pt x="146304" y="62611"/>
                  </a:cubicBezTo>
                  <a:cubicBezTo>
                    <a:pt x="146304" y="28067"/>
                    <a:pt x="118110" y="4064"/>
                    <a:pt x="78486" y="4064"/>
                  </a:cubicBezTo>
                  <a:cubicBezTo>
                    <a:pt x="38608" y="4064"/>
                    <a:pt x="10668" y="28194"/>
                    <a:pt x="10668" y="62738"/>
                  </a:cubicBezTo>
                  <a:cubicBezTo>
                    <a:pt x="10668" y="97282"/>
                    <a:pt x="38481" y="121412"/>
                    <a:pt x="78486" y="121412"/>
                  </a:cubicBezTo>
                  <a:close/>
                  <a:moveTo>
                    <a:pt x="78486" y="25908"/>
                  </a:moveTo>
                  <a:cubicBezTo>
                    <a:pt x="103886" y="25908"/>
                    <a:pt x="120523" y="41656"/>
                    <a:pt x="120523" y="62611"/>
                  </a:cubicBezTo>
                  <a:cubicBezTo>
                    <a:pt x="120523" y="83566"/>
                    <a:pt x="103886" y="99314"/>
                    <a:pt x="78486" y="99314"/>
                  </a:cubicBezTo>
                  <a:cubicBezTo>
                    <a:pt x="52832" y="99314"/>
                    <a:pt x="36195" y="83566"/>
                    <a:pt x="36195" y="62611"/>
                  </a:cubicBezTo>
                  <a:cubicBezTo>
                    <a:pt x="36195" y="41656"/>
                    <a:pt x="52832" y="25908"/>
                    <a:pt x="78486" y="25908"/>
                  </a:cubicBezTo>
                  <a:close/>
                  <a:moveTo>
                    <a:pt x="0" y="142748"/>
                  </a:moveTo>
                  <a:lnTo>
                    <a:pt x="0" y="166878"/>
                  </a:lnTo>
                  <a:lnTo>
                    <a:pt x="65024" y="166878"/>
                  </a:lnTo>
                  <a:lnTo>
                    <a:pt x="65024" y="228727"/>
                  </a:lnTo>
                  <a:lnTo>
                    <a:pt x="91567" y="228727"/>
                  </a:lnTo>
                  <a:lnTo>
                    <a:pt x="91567" y="166878"/>
                  </a:lnTo>
                  <a:lnTo>
                    <a:pt x="93726" y="166878"/>
                  </a:lnTo>
                  <a:cubicBezTo>
                    <a:pt x="125095" y="166878"/>
                    <a:pt x="152146" y="164211"/>
                    <a:pt x="168402" y="157988"/>
                  </a:cubicBezTo>
                  <a:lnTo>
                    <a:pt x="168402" y="133858"/>
                  </a:lnTo>
                  <a:cubicBezTo>
                    <a:pt x="152019" y="140335"/>
                    <a:pt x="124206" y="142748"/>
                    <a:pt x="93472" y="1427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28930" y="63500"/>
              <a:ext cx="213106" cy="228600"/>
            </a:xfrm>
            <a:custGeom>
              <a:avLst/>
              <a:gdLst/>
              <a:ahLst/>
              <a:cxnLst/>
              <a:rect r="r" b="b" t="t" l="l"/>
              <a:pathLst>
                <a:path h="228600" w="213106">
                  <a:moveTo>
                    <a:pt x="202946" y="0"/>
                  </a:moveTo>
                  <a:lnTo>
                    <a:pt x="176403" y="0"/>
                  </a:lnTo>
                  <a:lnTo>
                    <a:pt x="176403" y="156718"/>
                  </a:lnTo>
                  <a:lnTo>
                    <a:pt x="202946" y="156718"/>
                  </a:lnTo>
                  <a:close/>
                  <a:moveTo>
                    <a:pt x="136017" y="5588"/>
                  </a:moveTo>
                  <a:lnTo>
                    <a:pt x="0" y="5588"/>
                  </a:lnTo>
                  <a:lnTo>
                    <a:pt x="0" y="123952"/>
                  </a:lnTo>
                  <a:lnTo>
                    <a:pt x="136017" y="123952"/>
                  </a:lnTo>
                  <a:close/>
                  <a:moveTo>
                    <a:pt x="109728" y="101219"/>
                  </a:moveTo>
                  <a:lnTo>
                    <a:pt x="26162" y="101219"/>
                  </a:lnTo>
                  <a:lnTo>
                    <a:pt x="26162" y="28448"/>
                  </a:lnTo>
                  <a:lnTo>
                    <a:pt x="109728" y="28448"/>
                  </a:lnTo>
                  <a:close/>
                  <a:moveTo>
                    <a:pt x="213106" y="205613"/>
                  </a:moveTo>
                  <a:lnTo>
                    <a:pt x="118110" y="165735"/>
                  </a:lnTo>
                  <a:cubicBezTo>
                    <a:pt x="122428" y="157988"/>
                    <a:pt x="125603" y="149987"/>
                    <a:pt x="127762" y="141097"/>
                  </a:cubicBezTo>
                  <a:lnTo>
                    <a:pt x="100965" y="136271"/>
                  </a:lnTo>
                  <a:cubicBezTo>
                    <a:pt x="91567" y="176403"/>
                    <a:pt x="48768" y="200279"/>
                    <a:pt x="6223" y="200787"/>
                  </a:cubicBezTo>
                  <a:lnTo>
                    <a:pt x="6223" y="225679"/>
                  </a:lnTo>
                  <a:cubicBezTo>
                    <a:pt x="43180" y="225425"/>
                    <a:pt x="80391" y="210693"/>
                    <a:pt x="104521" y="184658"/>
                  </a:cubicBezTo>
                  <a:lnTo>
                    <a:pt x="202819" y="2286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73278" y="66167"/>
              <a:ext cx="228600" cy="223393"/>
            </a:xfrm>
            <a:custGeom>
              <a:avLst/>
              <a:gdLst/>
              <a:ahLst/>
              <a:cxnLst/>
              <a:rect r="r" b="b" t="t" l="l"/>
              <a:pathLst>
                <a:path h="223393" w="228600">
                  <a:moveTo>
                    <a:pt x="215138" y="57912"/>
                  </a:moveTo>
                  <a:lnTo>
                    <a:pt x="174752" y="57912"/>
                  </a:lnTo>
                  <a:lnTo>
                    <a:pt x="174752" y="20066"/>
                  </a:lnTo>
                  <a:lnTo>
                    <a:pt x="212725" y="20066"/>
                  </a:lnTo>
                  <a:lnTo>
                    <a:pt x="212725" y="0"/>
                  </a:lnTo>
                  <a:lnTo>
                    <a:pt x="15621" y="0"/>
                  </a:lnTo>
                  <a:lnTo>
                    <a:pt x="15621" y="20066"/>
                  </a:lnTo>
                  <a:lnTo>
                    <a:pt x="53594" y="20066"/>
                  </a:lnTo>
                  <a:lnTo>
                    <a:pt x="53594" y="57912"/>
                  </a:lnTo>
                  <a:lnTo>
                    <a:pt x="13208" y="57912"/>
                  </a:lnTo>
                  <a:lnTo>
                    <a:pt x="13208" y="77978"/>
                  </a:lnTo>
                  <a:lnTo>
                    <a:pt x="215138" y="77978"/>
                  </a:lnTo>
                  <a:close/>
                  <a:moveTo>
                    <a:pt x="80137" y="20066"/>
                  </a:moveTo>
                  <a:lnTo>
                    <a:pt x="148209" y="20066"/>
                  </a:lnTo>
                  <a:lnTo>
                    <a:pt x="148209" y="57912"/>
                  </a:lnTo>
                  <a:lnTo>
                    <a:pt x="80137" y="57912"/>
                  </a:lnTo>
                  <a:close/>
                  <a:moveTo>
                    <a:pt x="0" y="96901"/>
                  </a:moveTo>
                  <a:lnTo>
                    <a:pt x="0" y="117475"/>
                  </a:lnTo>
                  <a:lnTo>
                    <a:pt x="228600" y="117475"/>
                  </a:lnTo>
                  <a:lnTo>
                    <a:pt x="228600" y="96901"/>
                  </a:lnTo>
                  <a:close/>
                  <a:moveTo>
                    <a:pt x="41783" y="188722"/>
                  </a:moveTo>
                  <a:lnTo>
                    <a:pt x="212725" y="188722"/>
                  </a:lnTo>
                  <a:lnTo>
                    <a:pt x="212725" y="136017"/>
                  </a:lnTo>
                  <a:lnTo>
                    <a:pt x="15367" y="136017"/>
                  </a:lnTo>
                  <a:lnTo>
                    <a:pt x="15367" y="155575"/>
                  </a:lnTo>
                  <a:lnTo>
                    <a:pt x="186817" y="155575"/>
                  </a:lnTo>
                  <a:lnTo>
                    <a:pt x="186817" y="170307"/>
                  </a:lnTo>
                  <a:lnTo>
                    <a:pt x="15875" y="170307"/>
                  </a:lnTo>
                  <a:lnTo>
                    <a:pt x="15875" y="223393"/>
                  </a:lnTo>
                  <a:lnTo>
                    <a:pt x="216789" y="223393"/>
                  </a:lnTo>
                  <a:lnTo>
                    <a:pt x="216789" y="203835"/>
                  </a:lnTo>
                  <a:lnTo>
                    <a:pt x="41910" y="2038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5279" y="63500"/>
              <a:ext cx="212852" cy="228727"/>
            </a:xfrm>
            <a:custGeom>
              <a:avLst/>
              <a:gdLst/>
              <a:ahLst/>
              <a:cxnLst/>
              <a:rect r="r" b="b" t="t" l="l"/>
              <a:pathLst>
                <a:path h="228727" w="212852">
                  <a:moveTo>
                    <a:pt x="187706" y="0"/>
                  </a:moveTo>
                  <a:lnTo>
                    <a:pt x="187706" y="228727"/>
                  </a:lnTo>
                  <a:lnTo>
                    <a:pt x="212852" y="228727"/>
                  </a:lnTo>
                  <a:lnTo>
                    <a:pt x="212852" y="0"/>
                  </a:lnTo>
                  <a:close/>
                  <a:moveTo>
                    <a:pt x="132588" y="93980"/>
                  </a:moveTo>
                  <a:lnTo>
                    <a:pt x="104267" y="93980"/>
                  </a:lnTo>
                  <a:lnTo>
                    <a:pt x="104267" y="119126"/>
                  </a:lnTo>
                  <a:lnTo>
                    <a:pt x="132715" y="119126"/>
                  </a:lnTo>
                  <a:lnTo>
                    <a:pt x="132715" y="224663"/>
                  </a:lnTo>
                  <a:lnTo>
                    <a:pt x="157607" y="224663"/>
                  </a:lnTo>
                  <a:lnTo>
                    <a:pt x="157607" y="1397"/>
                  </a:lnTo>
                  <a:lnTo>
                    <a:pt x="132588" y="1397"/>
                  </a:lnTo>
                  <a:close/>
                  <a:moveTo>
                    <a:pt x="24892" y="192024"/>
                  </a:moveTo>
                  <a:lnTo>
                    <a:pt x="24892" y="121793"/>
                  </a:lnTo>
                  <a:lnTo>
                    <a:pt x="90805" y="121793"/>
                  </a:lnTo>
                  <a:lnTo>
                    <a:pt x="90805" y="8255"/>
                  </a:lnTo>
                  <a:lnTo>
                    <a:pt x="0" y="8255"/>
                  </a:lnTo>
                  <a:lnTo>
                    <a:pt x="0" y="31369"/>
                  </a:lnTo>
                  <a:lnTo>
                    <a:pt x="65913" y="31369"/>
                  </a:lnTo>
                  <a:lnTo>
                    <a:pt x="65913" y="98806"/>
                  </a:lnTo>
                  <a:lnTo>
                    <a:pt x="0" y="98806"/>
                  </a:lnTo>
                  <a:lnTo>
                    <a:pt x="0" y="215011"/>
                  </a:lnTo>
                  <a:lnTo>
                    <a:pt x="43942" y="215011"/>
                  </a:lnTo>
                  <a:cubicBezTo>
                    <a:pt x="72390" y="215011"/>
                    <a:pt x="96393" y="211201"/>
                    <a:pt x="111379" y="204597"/>
                  </a:cubicBezTo>
                  <a:lnTo>
                    <a:pt x="111379" y="181356"/>
                  </a:lnTo>
                  <a:cubicBezTo>
                    <a:pt x="94488" y="188595"/>
                    <a:pt x="72771" y="192024"/>
                    <a:pt x="45212" y="19202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92962" y="63500"/>
              <a:ext cx="204089" cy="228727"/>
            </a:xfrm>
            <a:custGeom>
              <a:avLst/>
              <a:gdLst/>
              <a:ahLst/>
              <a:cxnLst/>
              <a:rect r="r" b="b" t="t" l="l"/>
              <a:pathLst>
                <a:path h="228727" w="204089">
                  <a:moveTo>
                    <a:pt x="177292" y="228727"/>
                  </a:moveTo>
                  <a:lnTo>
                    <a:pt x="204089" y="228727"/>
                  </a:lnTo>
                  <a:lnTo>
                    <a:pt x="204089" y="0"/>
                  </a:lnTo>
                  <a:lnTo>
                    <a:pt x="177292" y="0"/>
                  </a:lnTo>
                  <a:close/>
                  <a:moveTo>
                    <a:pt x="69342" y="218059"/>
                  </a:moveTo>
                  <a:cubicBezTo>
                    <a:pt x="109728" y="218059"/>
                    <a:pt x="138430" y="184277"/>
                    <a:pt x="138430" y="111760"/>
                  </a:cubicBezTo>
                  <a:cubicBezTo>
                    <a:pt x="138430" y="39243"/>
                    <a:pt x="109728" y="5334"/>
                    <a:pt x="69342" y="5334"/>
                  </a:cubicBezTo>
                  <a:cubicBezTo>
                    <a:pt x="28575" y="5334"/>
                    <a:pt x="0" y="39116"/>
                    <a:pt x="0" y="111633"/>
                  </a:cubicBezTo>
                  <a:cubicBezTo>
                    <a:pt x="0" y="184150"/>
                    <a:pt x="28702" y="217932"/>
                    <a:pt x="69342" y="217932"/>
                  </a:cubicBezTo>
                  <a:close/>
                  <a:moveTo>
                    <a:pt x="69342" y="193675"/>
                  </a:moveTo>
                  <a:cubicBezTo>
                    <a:pt x="44958" y="193675"/>
                    <a:pt x="26543" y="169799"/>
                    <a:pt x="26543" y="111760"/>
                  </a:cubicBezTo>
                  <a:cubicBezTo>
                    <a:pt x="26543" y="53975"/>
                    <a:pt x="44958" y="29845"/>
                    <a:pt x="69342" y="29845"/>
                  </a:cubicBezTo>
                  <a:cubicBezTo>
                    <a:pt x="93218" y="29845"/>
                    <a:pt x="111887" y="53975"/>
                    <a:pt x="111887" y="111760"/>
                  </a:cubicBezTo>
                  <a:cubicBezTo>
                    <a:pt x="111887" y="169926"/>
                    <a:pt x="93091" y="193675"/>
                    <a:pt x="69342" y="1936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38326" y="64516"/>
              <a:ext cx="228473" cy="216662"/>
            </a:xfrm>
            <a:custGeom>
              <a:avLst/>
              <a:gdLst/>
              <a:ahLst/>
              <a:cxnLst/>
              <a:rect r="r" b="b" t="t" l="l"/>
              <a:pathLst>
                <a:path h="216662" w="228473">
                  <a:moveTo>
                    <a:pt x="111125" y="75819"/>
                  </a:moveTo>
                  <a:lnTo>
                    <a:pt x="208915" y="143637"/>
                  </a:lnTo>
                  <a:lnTo>
                    <a:pt x="223393" y="122428"/>
                  </a:lnTo>
                  <a:lnTo>
                    <a:pt x="122682" y="54610"/>
                  </a:lnTo>
                  <a:cubicBezTo>
                    <a:pt x="130175" y="39370"/>
                    <a:pt x="135509" y="22479"/>
                    <a:pt x="138811" y="4826"/>
                  </a:cubicBezTo>
                  <a:lnTo>
                    <a:pt x="111506" y="0"/>
                  </a:lnTo>
                  <a:cubicBezTo>
                    <a:pt x="99695" y="64008"/>
                    <a:pt x="54229" y="117602"/>
                    <a:pt x="4699" y="117602"/>
                  </a:cubicBezTo>
                  <a:lnTo>
                    <a:pt x="4699" y="142748"/>
                  </a:lnTo>
                  <a:cubicBezTo>
                    <a:pt x="46736" y="142748"/>
                    <a:pt x="85598" y="116205"/>
                    <a:pt x="111252" y="75819"/>
                  </a:cubicBezTo>
                  <a:close/>
                  <a:moveTo>
                    <a:pt x="0" y="191770"/>
                  </a:moveTo>
                  <a:lnTo>
                    <a:pt x="0" y="216662"/>
                  </a:lnTo>
                  <a:lnTo>
                    <a:pt x="228473" y="216662"/>
                  </a:lnTo>
                  <a:lnTo>
                    <a:pt x="228473" y="1917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252745" y="638899"/>
            <a:ext cx="1192235" cy="645928"/>
            <a:chOff x="0" y="0"/>
            <a:chExt cx="1192238" cy="6459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9723" y="69723"/>
              <a:ext cx="448945" cy="506476"/>
            </a:xfrm>
            <a:custGeom>
              <a:avLst/>
              <a:gdLst/>
              <a:ahLst/>
              <a:cxnLst/>
              <a:rect r="r" b="b" t="t" l="l"/>
              <a:pathLst>
                <a:path h="506476" w="448945">
                  <a:moveTo>
                    <a:pt x="390271" y="506476"/>
                  </a:moveTo>
                  <a:lnTo>
                    <a:pt x="448945" y="506476"/>
                  </a:lnTo>
                  <a:lnTo>
                    <a:pt x="448945" y="0"/>
                  </a:lnTo>
                  <a:lnTo>
                    <a:pt x="390271" y="0"/>
                  </a:lnTo>
                  <a:close/>
                  <a:moveTo>
                    <a:pt x="0" y="475107"/>
                  </a:moveTo>
                  <a:cubicBezTo>
                    <a:pt x="173228" y="475107"/>
                    <a:pt x="281178" y="343408"/>
                    <a:pt x="281178" y="140589"/>
                  </a:cubicBezTo>
                  <a:lnTo>
                    <a:pt x="281178" y="18288"/>
                  </a:lnTo>
                  <a:lnTo>
                    <a:pt x="0" y="18288"/>
                  </a:lnTo>
                  <a:lnTo>
                    <a:pt x="0" y="72263"/>
                  </a:lnTo>
                  <a:lnTo>
                    <a:pt x="221234" y="72263"/>
                  </a:lnTo>
                  <a:lnTo>
                    <a:pt x="221234" y="141605"/>
                  </a:lnTo>
                  <a:cubicBezTo>
                    <a:pt x="221234" y="311277"/>
                    <a:pt x="138176" y="418592"/>
                    <a:pt x="0" y="41922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461391" cy="518922"/>
            </a:xfrm>
            <a:custGeom>
              <a:avLst/>
              <a:gdLst/>
              <a:ahLst/>
              <a:cxnLst/>
              <a:rect r="r" b="b" t="t" l="l"/>
              <a:pathLst>
                <a:path h="518922" w="461391">
                  <a:moveTo>
                    <a:pt x="396494" y="506603"/>
                  </a:moveTo>
                  <a:lnTo>
                    <a:pt x="455168" y="506603"/>
                  </a:lnTo>
                  <a:lnTo>
                    <a:pt x="455168" y="512826"/>
                  </a:lnTo>
                  <a:lnTo>
                    <a:pt x="448945" y="512826"/>
                  </a:lnTo>
                  <a:lnTo>
                    <a:pt x="448945" y="6223"/>
                  </a:lnTo>
                  <a:lnTo>
                    <a:pt x="455168" y="6223"/>
                  </a:lnTo>
                  <a:lnTo>
                    <a:pt x="455168" y="12446"/>
                  </a:lnTo>
                  <a:lnTo>
                    <a:pt x="396494" y="12446"/>
                  </a:lnTo>
                  <a:lnTo>
                    <a:pt x="396494" y="6223"/>
                  </a:lnTo>
                  <a:lnTo>
                    <a:pt x="402717" y="6223"/>
                  </a:lnTo>
                  <a:lnTo>
                    <a:pt x="402717" y="512699"/>
                  </a:lnTo>
                  <a:lnTo>
                    <a:pt x="396494" y="512699"/>
                  </a:lnTo>
                  <a:lnTo>
                    <a:pt x="396494" y="506476"/>
                  </a:lnTo>
                  <a:moveTo>
                    <a:pt x="396494" y="518795"/>
                  </a:moveTo>
                  <a:lnTo>
                    <a:pt x="390271" y="518795"/>
                  </a:lnTo>
                  <a:lnTo>
                    <a:pt x="390271" y="0"/>
                  </a:lnTo>
                  <a:lnTo>
                    <a:pt x="461391" y="0"/>
                  </a:lnTo>
                  <a:lnTo>
                    <a:pt x="461391" y="518922"/>
                  </a:lnTo>
                  <a:lnTo>
                    <a:pt x="396494" y="518922"/>
                  </a:lnTo>
                  <a:close/>
                  <a:moveTo>
                    <a:pt x="6223" y="475107"/>
                  </a:moveTo>
                  <a:cubicBezTo>
                    <a:pt x="175006" y="475107"/>
                    <a:pt x="281178" y="347345"/>
                    <a:pt x="281178" y="146685"/>
                  </a:cubicBezTo>
                  <a:lnTo>
                    <a:pt x="287401" y="146685"/>
                  </a:lnTo>
                  <a:lnTo>
                    <a:pt x="281178" y="146685"/>
                  </a:lnTo>
                  <a:lnTo>
                    <a:pt x="281178" y="24511"/>
                  </a:lnTo>
                  <a:lnTo>
                    <a:pt x="287401" y="24511"/>
                  </a:lnTo>
                  <a:lnTo>
                    <a:pt x="287401" y="30734"/>
                  </a:lnTo>
                  <a:lnTo>
                    <a:pt x="6223" y="30734"/>
                  </a:lnTo>
                  <a:lnTo>
                    <a:pt x="6223" y="24511"/>
                  </a:lnTo>
                  <a:lnTo>
                    <a:pt x="12446" y="24511"/>
                  </a:lnTo>
                  <a:lnTo>
                    <a:pt x="12446" y="78486"/>
                  </a:lnTo>
                  <a:lnTo>
                    <a:pt x="6223" y="78486"/>
                  </a:lnTo>
                  <a:lnTo>
                    <a:pt x="6223" y="72390"/>
                  </a:lnTo>
                  <a:lnTo>
                    <a:pt x="233553" y="72390"/>
                  </a:lnTo>
                  <a:lnTo>
                    <a:pt x="233553" y="147955"/>
                  </a:lnTo>
                  <a:lnTo>
                    <a:pt x="227330" y="147955"/>
                  </a:lnTo>
                  <a:lnTo>
                    <a:pt x="233553" y="147955"/>
                  </a:lnTo>
                  <a:cubicBezTo>
                    <a:pt x="233553" y="319659"/>
                    <a:pt x="148971" y="431165"/>
                    <a:pt x="6096" y="431800"/>
                  </a:cubicBezTo>
                  <a:lnTo>
                    <a:pt x="6096" y="425577"/>
                  </a:lnTo>
                  <a:lnTo>
                    <a:pt x="12319" y="425577"/>
                  </a:lnTo>
                  <a:lnTo>
                    <a:pt x="12319" y="481330"/>
                  </a:lnTo>
                  <a:lnTo>
                    <a:pt x="6223" y="481330"/>
                  </a:lnTo>
                  <a:lnTo>
                    <a:pt x="6223" y="475107"/>
                  </a:lnTo>
                  <a:moveTo>
                    <a:pt x="6223" y="487426"/>
                  </a:moveTo>
                  <a:lnTo>
                    <a:pt x="0" y="487426"/>
                  </a:lnTo>
                  <a:lnTo>
                    <a:pt x="0" y="419354"/>
                  </a:lnTo>
                  <a:lnTo>
                    <a:pt x="6096" y="419354"/>
                  </a:lnTo>
                  <a:cubicBezTo>
                    <a:pt x="139700" y="418846"/>
                    <a:pt x="221234" y="315595"/>
                    <a:pt x="221234" y="147955"/>
                  </a:cubicBezTo>
                  <a:lnTo>
                    <a:pt x="221234" y="78486"/>
                  </a:lnTo>
                  <a:lnTo>
                    <a:pt x="227457" y="78486"/>
                  </a:lnTo>
                  <a:lnTo>
                    <a:pt x="227457" y="84709"/>
                  </a:lnTo>
                  <a:lnTo>
                    <a:pt x="0" y="84709"/>
                  </a:lnTo>
                  <a:lnTo>
                    <a:pt x="0" y="18415"/>
                  </a:lnTo>
                  <a:lnTo>
                    <a:pt x="293497" y="18415"/>
                  </a:lnTo>
                  <a:lnTo>
                    <a:pt x="293497" y="146812"/>
                  </a:lnTo>
                  <a:cubicBezTo>
                    <a:pt x="293497" y="352044"/>
                    <a:pt x="183769" y="487553"/>
                    <a:pt x="6096" y="48755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16585" y="75565"/>
              <a:ext cx="505968" cy="494792"/>
            </a:xfrm>
            <a:custGeom>
              <a:avLst/>
              <a:gdLst/>
              <a:ahLst/>
              <a:cxnLst/>
              <a:rect r="r" b="b" t="t" l="l"/>
              <a:pathLst>
                <a:path h="494792" w="505968">
                  <a:moveTo>
                    <a:pt x="466217" y="214757"/>
                  </a:moveTo>
                  <a:lnTo>
                    <a:pt x="485140" y="167894"/>
                  </a:lnTo>
                  <a:lnTo>
                    <a:pt x="274574" y="93091"/>
                  </a:lnTo>
                  <a:cubicBezTo>
                    <a:pt x="282321" y="79502"/>
                    <a:pt x="287655" y="65151"/>
                    <a:pt x="290576" y="49784"/>
                  </a:cubicBezTo>
                  <a:lnTo>
                    <a:pt x="470916" y="49784"/>
                  </a:lnTo>
                  <a:lnTo>
                    <a:pt x="470916" y="0"/>
                  </a:lnTo>
                  <a:lnTo>
                    <a:pt x="34417" y="0"/>
                  </a:lnTo>
                  <a:lnTo>
                    <a:pt x="34417" y="49911"/>
                  </a:lnTo>
                  <a:lnTo>
                    <a:pt x="231394" y="49911"/>
                  </a:lnTo>
                  <a:cubicBezTo>
                    <a:pt x="211201" y="119253"/>
                    <a:pt x="112776" y="160274"/>
                    <a:pt x="26162" y="162560"/>
                  </a:cubicBezTo>
                  <a:lnTo>
                    <a:pt x="26162" y="212344"/>
                  </a:lnTo>
                  <a:cubicBezTo>
                    <a:pt x="106807" y="210566"/>
                    <a:pt x="191643" y="183261"/>
                    <a:pt x="243205" y="133477"/>
                  </a:cubicBezTo>
                  <a:close/>
                  <a:moveTo>
                    <a:pt x="282321" y="262763"/>
                  </a:moveTo>
                  <a:lnTo>
                    <a:pt x="282321" y="189230"/>
                  </a:lnTo>
                  <a:lnTo>
                    <a:pt x="223012" y="189230"/>
                  </a:lnTo>
                  <a:lnTo>
                    <a:pt x="223012" y="262763"/>
                  </a:lnTo>
                  <a:lnTo>
                    <a:pt x="0" y="262763"/>
                  </a:lnTo>
                  <a:lnTo>
                    <a:pt x="0" y="312547"/>
                  </a:lnTo>
                  <a:lnTo>
                    <a:pt x="505968" y="312547"/>
                  </a:lnTo>
                  <a:lnTo>
                    <a:pt x="505968" y="262763"/>
                  </a:lnTo>
                  <a:close/>
                  <a:moveTo>
                    <a:pt x="94869" y="351790"/>
                  </a:moveTo>
                  <a:lnTo>
                    <a:pt x="35052" y="351790"/>
                  </a:lnTo>
                  <a:lnTo>
                    <a:pt x="35052" y="494792"/>
                  </a:lnTo>
                  <a:lnTo>
                    <a:pt x="479933" y="494792"/>
                  </a:lnTo>
                  <a:lnTo>
                    <a:pt x="479933" y="444373"/>
                  </a:lnTo>
                  <a:lnTo>
                    <a:pt x="94869" y="444373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10362" y="69469"/>
              <a:ext cx="518414" cy="506984"/>
            </a:xfrm>
            <a:custGeom>
              <a:avLst/>
              <a:gdLst/>
              <a:ahLst/>
              <a:cxnLst/>
              <a:rect r="r" b="b" t="t" l="l"/>
              <a:pathLst>
                <a:path h="506984" w="518414">
                  <a:moveTo>
                    <a:pt x="466725" y="218567"/>
                  </a:moveTo>
                  <a:lnTo>
                    <a:pt x="485648" y="171704"/>
                  </a:lnTo>
                  <a:lnTo>
                    <a:pt x="491363" y="173990"/>
                  </a:lnTo>
                  <a:lnTo>
                    <a:pt x="489331" y="179832"/>
                  </a:lnTo>
                  <a:lnTo>
                    <a:pt x="271780" y="102616"/>
                  </a:lnTo>
                  <a:lnTo>
                    <a:pt x="275336" y="96266"/>
                  </a:lnTo>
                  <a:cubicBezTo>
                    <a:pt x="282702" y="83185"/>
                    <a:pt x="287782" y="69596"/>
                    <a:pt x="290703" y="54864"/>
                  </a:cubicBezTo>
                  <a:lnTo>
                    <a:pt x="291719" y="49911"/>
                  </a:lnTo>
                  <a:lnTo>
                    <a:pt x="477139" y="49911"/>
                  </a:lnTo>
                  <a:lnTo>
                    <a:pt x="477139" y="56134"/>
                  </a:lnTo>
                  <a:lnTo>
                    <a:pt x="470916" y="56134"/>
                  </a:lnTo>
                  <a:lnTo>
                    <a:pt x="470916" y="6096"/>
                  </a:lnTo>
                  <a:lnTo>
                    <a:pt x="477139" y="6096"/>
                  </a:lnTo>
                  <a:lnTo>
                    <a:pt x="477139" y="12319"/>
                  </a:lnTo>
                  <a:lnTo>
                    <a:pt x="40640" y="12319"/>
                  </a:lnTo>
                  <a:lnTo>
                    <a:pt x="40640" y="6096"/>
                  </a:lnTo>
                  <a:lnTo>
                    <a:pt x="46863" y="6096"/>
                  </a:lnTo>
                  <a:lnTo>
                    <a:pt x="46863" y="56007"/>
                  </a:lnTo>
                  <a:lnTo>
                    <a:pt x="40640" y="56007"/>
                  </a:lnTo>
                  <a:lnTo>
                    <a:pt x="40640" y="49784"/>
                  </a:lnTo>
                  <a:lnTo>
                    <a:pt x="245745" y="49784"/>
                  </a:lnTo>
                  <a:lnTo>
                    <a:pt x="243459" y="57658"/>
                  </a:lnTo>
                  <a:cubicBezTo>
                    <a:pt x="222123" y="131191"/>
                    <a:pt x="119634" y="172466"/>
                    <a:pt x="32512" y="174752"/>
                  </a:cubicBezTo>
                  <a:lnTo>
                    <a:pt x="32385" y="168529"/>
                  </a:lnTo>
                  <a:lnTo>
                    <a:pt x="38608" y="168529"/>
                  </a:lnTo>
                  <a:lnTo>
                    <a:pt x="38608" y="218313"/>
                  </a:lnTo>
                  <a:lnTo>
                    <a:pt x="32258" y="218313"/>
                  </a:lnTo>
                  <a:lnTo>
                    <a:pt x="32131" y="212090"/>
                  </a:lnTo>
                  <a:cubicBezTo>
                    <a:pt x="111760" y="210312"/>
                    <a:pt x="194945" y="183388"/>
                    <a:pt x="245110" y="134874"/>
                  </a:cubicBezTo>
                  <a:lnTo>
                    <a:pt x="247904" y="132207"/>
                  </a:lnTo>
                  <a:lnTo>
                    <a:pt x="474599" y="214757"/>
                  </a:lnTo>
                  <a:lnTo>
                    <a:pt x="472440" y="220599"/>
                  </a:lnTo>
                  <a:lnTo>
                    <a:pt x="466725" y="218313"/>
                  </a:lnTo>
                  <a:moveTo>
                    <a:pt x="478155" y="223012"/>
                  </a:moveTo>
                  <a:lnTo>
                    <a:pt x="475869" y="228600"/>
                  </a:lnTo>
                  <a:lnTo>
                    <a:pt x="247269" y="145288"/>
                  </a:lnTo>
                  <a:lnTo>
                    <a:pt x="249428" y="139446"/>
                  </a:lnTo>
                  <a:lnTo>
                    <a:pt x="253746" y="143891"/>
                  </a:lnTo>
                  <a:cubicBezTo>
                    <a:pt x="200660" y="195072"/>
                    <a:pt x="114173" y="222758"/>
                    <a:pt x="32512" y="224536"/>
                  </a:cubicBezTo>
                  <a:lnTo>
                    <a:pt x="26162" y="224663"/>
                  </a:lnTo>
                  <a:lnTo>
                    <a:pt x="26162" y="162687"/>
                  </a:lnTo>
                  <a:lnTo>
                    <a:pt x="32131" y="162560"/>
                  </a:lnTo>
                  <a:cubicBezTo>
                    <a:pt x="118237" y="160147"/>
                    <a:pt x="212598" y="119507"/>
                    <a:pt x="231648" y="54356"/>
                  </a:cubicBezTo>
                  <a:lnTo>
                    <a:pt x="237617" y="56134"/>
                  </a:lnTo>
                  <a:lnTo>
                    <a:pt x="237617" y="62357"/>
                  </a:lnTo>
                  <a:lnTo>
                    <a:pt x="34417" y="62357"/>
                  </a:lnTo>
                  <a:lnTo>
                    <a:pt x="34417" y="0"/>
                  </a:lnTo>
                  <a:lnTo>
                    <a:pt x="483362" y="0"/>
                  </a:lnTo>
                  <a:lnTo>
                    <a:pt x="483362" y="62230"/>
                  </a:lnTo>
                  <a:lnTo>
                    <a:pt x="296926" y="62230"/>
                  </a:lnTo>
                  <a:lnTo>
                    <a:pt x="296926" y="56007"/>
                  </a:lnTo>
                  <a:lnTo>
                    <a:pt x="303022" y="57150"/>
                  </a:lnTo>
                  <a:cubicBezTo>
                    <a:pt x="299974" y="73279"/>
                    <a:pt x="294386" y="88138"/>
                    <a:pt x="286258" y="102362"/>
                  </a:cubicBezTo>
                  <a:lnTo>
                    <a:pt x="280924" y="99314"/>
                  </a:lnTo>
                  <a:lnTo>
                    <a:pt x="282956" y="93472"/>
                  </a:lnTo>
                  <a:lnTo>
                    <a:pt x="499618" y="170307"/>
                  </a:lnTo>
                  <a:lnTo>
                    <a:pt x="478155" y="223139"/>
                  </a:lnTo>
                  <a:close/>
                  <a:moveTo>
                    <a:pt x="282448" y="268859"/>
                  </a:moveTo>
                  <a:lnTo>
                    <a:pt x="282448" y="195326"/>
                  </a:lnTo>
                  <a:lnTo>
                    <a:pt x="288671" y="195326"/>
                  </a:lnTo>
                  <a:lnTo>
                    <a:pt x="288671" y="201549"/>
                  </a:lnTo>
                  <a:lnTo>
                    <a:pt x="229235" y="201549"/>
                  </a:lnTo>
                  <a:lnTo>
                    <a:pt x="229235" y="195326"/>
                  </a:lnTo>
                  <a:lnTo>
                    <a:pt x="235458" y="195326"/>
                  </a:lnTo>
                  <a:lnTo>
                    <a:pt x="235458" y="275082"/>
                  </a:lnTo>
                  <a:lnTo>
                    <a:pt x="6223" y="275082"/>
                  </a:lnTo>
                  <a:lnTo>
                    <a:pt x="6223" y="268859"/>
                  </a:lnTo>
                  <a:lnTo>
                    <a:pt x="12446" y="268859"/>
                  </a:lnTo>
                  <a:lnTo>
                    <a:pt x="12446" y="318643"/>
                  </a:lnTo>
                  <a:lnTo>
                    <a:pt x="6223" y="318643"/>
                  </a:lnTo>
                  <a:lnTo>
                    <a:pt x="6223" y="312420"/>
                  </a:lnTo>
                  <a:lnTo>
                    <a:pt x="512191" y="312420"/>
                  </a:lnTo>
                  <a:lnTo>
                    <a:pt x="512191" y="318643"/>
                  </a:lnTo>
                  <a:lnTo>
                    <a:pt x="505968" y="318643"/>
                  </a:lnTo>
                  <a:lnTo>
                    <a:pt x="505968" y="268859"/>
                  </a:lnTo>
                  <a:lnTo>
                    <a:pt x="512191" y="268859"/>
                  </a:lnTo>
                  <a:lnTo>
                    <a:pt x="512191" y="275082"/>
                  </a:lnTo>
                  <a:lnTo>
                    <a:pt x="282448" y="275082"/>
                  </a:lnTo>
                  <a:lnTo>
                    <a:pt x="282448" y="268859"/>
                  </a:lnTo>
                  <a:moveTo>
                    <a:pt x="294767" y="268859"/>
                  </a:moveTo>
                  <a:lnTo>
                    <a:pt x="288544" y="268859"/>
                  </a:lnTo>
                  <a:lnTo>
                    <a:pt x="288544" y="262636"/>
                  </a:lnTo>
                  <a:lnTo>
                    <a:pt x="518414" y="262636"/>
                  </a:lnTo>
                  <a:lnTo>
                    <a:pt x="518414" y="324866"/>
                  </a:lnTo>
                  <a:lnTo>
                    <a:pt x="0" y="324866"/>
                  </a:lnTo>
                  <a:lnTo>
                    <a:pt x="0" y="262636"/>
                  </a:lnTo>
                  <a:lnTo>
                    <a:pt x="229235" y="262636"/>
                  </a:lnTo>
                  <a:lnTo>
                    <a:pt x="229235" y="268859"/>
                  </a:lnTo>
                  <a:lnTo>
                    <a:pt x="223012" y="268859"/>
                  </a:lnTo>
                  <a:lnTo>
                    <a:pt x="223012" y="189230"/>
                  </a:lnTo>
                  <a:lnTo>
                    <a:pt x="294640" y="189230"/>
                  </a:lnTo>
                  <a:lnTo>
                    <a:pt x="294640" y="268986"/>
                  </a:lnTo>
                  <a:close/>
                  <a:moveTo>
                    <a:pt x="101092" y="364109"/>
                  </a:moveTo>
                  <a:lnTo>
                    <a:pt x="41275" y="364109"/>
                  </a:lnTo>
                  <a:lnTo>
                    <a:pt x="41275" y="357886"/>
                  </a:lnTo>
                  <a:lnTo>
                    <a:pt x="47498" y="357886"/>
                  </a:lnTo>
                  <a:lnTo>
                    <a:pt x="47498" y="500888"/>
                  </a:lnTo>
                  <a:lnTo>
                    <a:pt x="41275" y="500888"/>
                  </a:lnTo>
                  <a:lnTo>
                    <a:pt x="41275" y="494665"/>
                  </a:lnTo>
                  <a:lnTo>
                    <a:pt x="486156" y="494665"/>
                  </a:lnTo>
                  <a:lnTo>
                    <a:pt x="486156" y="500888"/>
                  </a:lnTo>
                  <a:lnTo>
                    <a:pt x="479933" y="500888"/>
                  </a:lnTo>
                  <a:lnTo>
                    <a:pt x="479933" y="450469"/>
                  </a:lnTo>
                  <a:lnTo>
                    <a:pt x="486156" y="450469"/>
                  </a:lnTo>
                  <a:lnTo>
                    <a:pt x="486156" y="456692"/>
                  </a:lnTo>
                  <a:lnTo>
                    <a:pt x="94996" y="456692"/>
                  </a:lnTo>
                  <a:lnTo>
                    <a:pt x="94996" y="357886"/>
                  </a:lnTo>
                  <a:lnTo>
                    <a:pt x="101219" y="357886"/>
                  </a:lnTo>
                  <a:lnTo>
                    <a:pt x="101219" y="364109"/>
                  </a:lnTo>
                  <a:moveTo>
                    <a:pt x="101219" y="351790"/>
                  </a:moveTo>
                  <a:lnTo>
                    <a:pt x="107442" y="351790"/>
                  </a:lnTo>
                  <a:lnTo>
                    <a:pt x="107442" y="450469"/>
                  </a:lnTo>
                  <a:lnTo>
                    <a:pt x="101219" y="450469"/>
                  </a:lnTo>
                  <a:lnTo>
                    <a:pt x="101219" y="444246"/>
                  </a:lnTo>
                  <a:lnTo>
                    <a:pt x="492379" y="444246"/>
                  </a:lnTo>
                  <a:lnTo>
                    <a:pt x="492379" y="506984"/>
                  </a:lnTo>
                  <a:lnTo>
                    <a:pt x="35179" y="506984"/>
                  </a:lnTo>
                  <a:lnTo>
                    <a:pt x="35179" y="351663"/>
                  </a:lnTo>
                  <a:lnTo>
                    <a:pt x="101219" y="351663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8545068" y="638899"/>
            <a:ext cx="1230792" cy="645928"/>
            <a:chOff x="0" y="0"/>
            <a:chExt cx="1230795" cy="6459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9723" y="69723"/>
              <a:ext cx="463804" cy="506476"/>
            </a:xfrm>
            <a:custGeom>
              <a:avLst/>
              <a:gdLst/>
              <a:ahLst/>
              <a:cxnLst/>
              <a:rect r="r" b="b" t="t" l="l"/>
              <a:pathLst>
                <a:path h="506476" w="463804">
                  <a:moveTo>
                    <a:pt x="405130" y="0"/>
                  </a:moveTo>
                  <a:lnTo>
                    <a:pt x="405130" y="506476"/>
                  </a:lnTo>
                  <a:lnTo>
                    <a:pt x="463804" y="506476"/>
                  </a:lnTo>
                  <a:lnTo>
                    <a:pt x="463804" y="0"/>
                  </a:lnTo>
                  <a:close/>
                  <a:moveTo>
                    <a:pt x="217678" y="14732"/>
                  </a:moveTo>
                  <a:lnTo>
                    <a:pt x="157734" y="12319"/>
                  </a:lnTo>
                  <a:cubicBezTo>
                    <a:pt x="157099" y="225298"/>
                    <a:pt x="101346" y="400812"/>
                    <a:pt x="0" y="416814"/>
                  </a:cubicBezTo>
                  <a:lnTo>
                    <a:pt x="0" y="476123"/>
                  </a:lnTo>
                  <a:cubicBezTo>
                    <a:pt x="80137" y="470154"/>
                    <a:pt x="141732" y="402590"/>
                    <a:pt x="179197" y="291084"/>
                  </a:cubicBezTo>
                  <a:lnTo>
                    <a:pt x="313690" y="475107"/>
                  </a:lnTo>
                  <a:lnTo>
                    <a:pt x="361188" y="441325"/>
                  </a:lnTo>
                  <a:lnTo>
                    <a:pt x="197485" y="223012"/>
                  </a:lnTo>
                  <a:cubicBezTo>
                    <a:pt x="210566" y="162560"/>
                    <a:pt x="217043" y="92456"/>
                    <a:pt x="217678" y="14859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76377" cy="518922"/>
            </a:xfrm>
            <a:custGeom>
              <a:avLst/>
              <a:gdLst/>
              <a:ahLst/>
              <a:cxnLst/>
              <a:rect r="r" b="b" t="t" l="l"/>
              <a:pathLst>
                <a:path h="518922" w="476377">
                  <a:moveTo>
                    <a:pt x="417449" y="6223"/>
                  </a:moveTo>
                  <a:lnTo>
                    <a:pt x="417449" y="512699"/>
                  </a:lnTo>
                  <a:lnTo>
                    <a:pt x="411226" y="512699"/>
                  </a:lnTo>
                  <a:lnTo>
                    <a:pt x="411226" y="506476"/>
                  </a:lnTo>
                  <a:lnTo>
                    <a:pt x="469900" y="506476"/>
                  </a:lnTo>
                  <a:lnTo>
                    <a:pt x="469900" y="512699"/>
                  </a:lnTo>
                  <a:lnTo>
                    <a:pt x="463677" y="512699"/>
                  </a:lnTo>
                  <a:lnTo>
                    <a:pt x="463677" y="6223"/>
                  </a:lnTo>
                  <a:lnTo>
                    <a:pt x="469900" y="6223"/>
                  </a:lnTo>
                  <a:lnTo>
                    <a:pt x="469900" y="12446"/>
                  </a:lnTo>
                  <a:lnTo>
                    <a:pt x="411353" y="12446"/>
                  </a:lnTo>
                  <a:lnTo>
                    <a:pt x="411353" y="6223"/>
                  </a:lnTo>
                  <a:lnTo>
                    <a:pt x="417576" y="6223"/>
                  </a:lnTo>
                  <a:moveTo>
                    <a:pt x="405257" y="6223"/>
                  </a:moveTo>
                  <a:lnTo>
                    <a:pt x="405257" y="0"/>
                  </a:lnTo>
                  <a:lnTo>
                    <a:pt x="476377" y="0"/>
                  </a:lnTo>
                  <a:lnTo>
                    <a:pt x="476377" y="518922"/>
                  </a:lnTo>
                  <a:lnTo>
                    <a:pt x="405130" y="518922"/>
                  </a:lnTo>
                  <a:lnTo>
                    <a:pt x="405130" y="6223"/>
                  </a:lnTo>
                  <a:close/>
                  <a:moveTo>
                    <a:pt x="223647" y="27178"/>
                  </a:moveTo>
                  <a:lnTo>
                    <a:pt x="163703" y="24765"/>
                  </a:lnTo>
                  <a:lnTo>
                    <a:pt x="163957" y="18542"/>
                  </a:lnTo>
                  <a:lnTo>
                    <a:pt x="170180" y="18542"/>
                  </a:lnTo>
                  <a:cubicBezTo>
                    <a:pt x="169545" y="229997"/>
                    <a:pt x="114554" y="412242"/>
                    <a:pt x="7239" y="429133"/>
                  </a:cubicBezTo>
                  <a:lnTo>
                    <a:pt x="6223" y="423037"/>
                  </a:lnTo>
                  <a:lnTo>
                    <a:pt x="12446" y="423037"/>
                  </a:lnTo>
                  <a:lnTo>
                    <a:pt x="12446" y="482346"/>
                  </a:lnTo>
                  <a:lnTo>
                    <a:pt x="6223" y="482346"/>
                  </a:lnTo>
                  <a:lnTo>
                    <a:pt x="5715" y="476123"/>
                  </a:lnTo>
                  <a:cubicBezTo>
                    <a:pt x="82042" y="470535"/>
                    <a:pt x="142367" y="405892"/>
                    <a:pt x="179451" y="295275"/>
                  </a:cubicBezTo>
                  <a:lnTo>
                    <a:pt x="183261" y="283972"/>
                  </a:lnTo>
                  <a:lnTo>
                    <a:pt x="324993" y="477647"/>
                  </a:lnTo>
                  <a:lnTo>
                    <a:pt x="320040" y="481330"/>
                  </a:lnTo>
                  <a:lnTo>
                    <a:pt x="316484" y="476250"/>
                  </a:lnTo>
                  <a:lnTo>
                    <a:pt x="363982" y="442468"/>
                  </a:lnTo>
                  <a:lnTo>
                    <a:pt x="367538" y="447548"/>
                  </a:lnTo>
                  <a:lnTo>
                    <a:pt x="362585" y="451231"/>
                  </a:lnTo>
                  <a:lnTo>
                    <a:pt x="197104" y="230632"/>
                  </a:lnTo>
                  <a:lnTo>
                    <a:pt x="197739" y="227838"/>
                  </a:lnTo>
                  <a:cubicBezTo>
                    <a:pt x="210693" y="167894"/>
                    <a:pt x="217170" y="98298"/>
                    <a:pt x="217805" y="20828"/>
                  </a:cubicBezTo>
                  <a:lnTo>
                    <a:pt x="224028" y="20828"/>
                  </a:lnTo>
                  <a:lnTo>
                    <a:pt x="223774" y="27051"/>
                  </a:lnTo>
                  <a:moveTo>
                    <a:pt x="224282" y="14732"/>
                  </a:moveTo>
                  <a:lnTo>
                    <a:pt x="230251" y="14986"/>
                  </a:lnTo>
                  <a:lnTo>
                    <a:pt x="230251" y="20955"/>
                  </a:lnTo>
                  <a:cubicBezTo>
                    <a:pt x="229616" y="98933"/>
                    <a:pt x="223139" y="169418"/>
                    <a:pt x="209931" y="230378"/>
                  </a:cubicBezTo>
                  <a:lnTo>
                    <a:pt x="203835" y="229108"/>
                  </a:lnTo>
                  <a:lnTo>
                    <a:pt x="208788" y="225425"/>
                  </a:lnTo>
                  <a:lnTo>
                    <a:pt x="376174" y="448818"/>
                  </a:lnTo>
                  <a:lnTo>
                    <a:pt x="318643" y="489839"/>
                  </a:lnTo>
                  <a:lnTo>
                    <a:pt x="180340" y="301117"/>
                  </a:lnTo>
                  <a:lnTo>
                    <a:pt x="185293" y="297434"/>
                  </a:lnTo>
                  <a:lnTo>
                    <a:pt x="191135" y="299339"/>
                  </a:lnTo>
                  <a:cubicBezTo>
                    <a:pt x="153543" y="411607"/>
                    <a:pt x="90424" y="482346"/>
                    <a:pt x="6604" y="488569"/>
                  </a:cubicBezTo>
                  <a:lnTo>
                    <a:pt x="0" y="489204"/>
                  </a:lnTo>
                  <a:lnTo>
                    <a:pt x="0" y="417957"/>
                  </a:lnTo>
                  <a:lnTo>
                    <a:pt x="5207" y="417195"/>
                  </a:lnTo>
                  <a:cubicBezTo>
                    <a:pt x="100711" y="402082"/>
                    <a:pt x="157226" y="233172"/>
                    <a:pt x="157734" y="18796"/>
                  </a:cubicBezTo>
                  <a:lnTo>
                    <a:pt x="157734" y="12446"/>
                  </a:lnTo>
                  <a:lnTo>
                    <a:pt x="224028" y="15113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38429" y="69723"/>
              <a:ext cx="522605" cy="506603"/>
            </a:xfrm>
            <a:custGeom>
              <a:avLst/>
              <a:gdLst/>
              <a:ahLst/>
              <a:cxnLst/>
              <a:rect r="r" b="b" t="t" l="l"/>
              <a:pathLst>
                <a:path h="506603" w="522605">
                  <a:moveTo>
                    <a:pt x="451485" y="96647"/>
                  </a:moveTo>
                  <a:lnTo>
                    <a:pt x="451485" y="0"/>
                  </a:lnTo>
                  <a:lnTo>
                    <a:pt x="392811" y="0"/>
                  </a:lnTo>
                  <a:lnTo>
                    <a:pt x="392811" y="279908"/>
                  </a:lnTo>
                  <a:lnTo>
                    <a:pt x="451485" y="279908"/>
                  </a:lnTo>
                  <a:lnTo>
                    <a:pt x="451485" y="152400"/>
                  </a:lnTo>
                  <a:lnTo>
                    <a:pt x="522605" y="152400"/>
                  </a:lnTo>
                  <a:lnTo>
                    <a:pt x="522605" y="96647"/>
                  </a:lnTo>
                  <a:close/>
                  <a:moveTo>
                    <a:pt x="170307" y="166624"/>
                  </a:moveTo>
                  <a:lnTo>
                    <a:pt x="316865" y="258572"/>
                  </a:lnTo>
                  <a:lnTo>
                    <a:pt x="345948" y="214630"/>
                  </a:lnTo>
                  <a:lnTo>
                    <a:pt x="191770" y="119761"/>
                  </a:lnTo>
                  <a:cubicBezTo>
                    <a:pt x="197104" y="101981"/>
                    <a:pt x="200660" y="82931"/>
                    <a:pt x="201803" y="63373"/>
                  </a:cubicBezTo>
                  <a:lnTo>
                    <a:pt x="329946" y="63373"/>
                  </a:lnTo>
                  <a:lnTo>
                    <a:pt x="329946" y="12954"/>
                  </a:lnTo>
                  <a:lnTo>
                    <a:pt x="6604" y="12954"/>
                  </a:lnTo>
                  <a:lnTo>
                    <a:pt x="6604" y="63373"/>
                  </a:lnTo>
                  <a:lnTo>
                    <a:pt x="143002" y="63373"/>
                  </a:lnTo>
                  <a:cubicBezTo>
                    <a:pt x="135255" y="144018"/>
                    <a:pt x="83693" y="205740"/>
                    <a:pt x="0" y="217043"/>
                  </a:cubicBezTo>
                  <a:lnTo>
                    <a:pt x="0" y="269875"/>
                  </a:lnTo>
                  <a:cubicBezTo>
                    <a:pt x="75946" y="262128"/>
                    <a:pt x="135890" y="223012"/>
                    <a:pt x="170180" y="166624"/>
                  </a:cubicBezTo>
                  <a:close/>
                  <a:moveTo>
                    <a:pt x="242062" y="296545"/>
                  </a:moveTo>
                  <a:cubicBezTo>
                    <a:pt x="121031" y="296545"/>
                    <a:pt x="25019" y="325628"/>
                    <a:pt x="25019" y="401574"/>
                  </a:cubicBezTo>
                  <a:cubicBezTo>
                    <a:pt x="25019" y="477520"/>
                    <a:pt x="121158" y="506603"/>
                    <a:pt x="242062" y="506603"/>
                  </a:cubicBezTo>
                  <a:cubicBezTo>
                    <a:pt x="363601" y="506603"/>
                    <a:pt x="459105" y="477520"/>
                    <a:pt x="459105" y="401574"/>
                  </a:cubicBezTo>
                  <a:cubicBezTo>
                    <a:pt x="459105" y="325628"/>
                    <a:pt x="363601" y="296545"/>
                    <a:pt x="242062" y="296545"/>
                  </a:cubicBezTo>
                  <a:close/>
                  <a:moveTo>
                    <a:pt x="242062" y="457835"/>
                  </a:moveTo>
                  <a:cubicBezTo>
                    <a:pt x="156083" y="457835"/>
                    <a:pt x="87884" y="440690"/>
                    <a:pt x="87884" y="401447"/>
                  </a:cubicBezTo>
                  <a:cubicBezTo>
                    <a:pt x="87884" y="362839"/>
                    <a:pt x="156083" y="345059"/>
                    <a:pt x="242062" y="345059"/>
                  </a:cubicBezTo>
                  <a:cubicBezTo>
                    <a:pt x="328676" y="345059"/>
                    <a:pt x="396240" y="362839"/>
                    <a:pt x="396240" y="401447"/>
                  </a:cubicBezTo>
                  <a:cubicBezTo>
                    <a:pt x="396240" y="440563"/>
                    <a:pt x="328676" y="457835"/>
                    <a:pt x="242062" y="457835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2460" y="63500"/>
              <a:ext cx="534670" cy="518795"/>
            </a:xfrm>
            <a:custGeom>
              <a:avLst/>
              <a:gdLst/>
              <a:ahLst/>
              <a:cxnLst/>
              <a:rect r="r" b="b" t="t" l="l"/>
              <a:pathLst>
                <a:path h="518795" w="534670">
                  <a:moveTo>
                    <a:pt x="451231" y="102870"/>
                  </a:moveTo>
                  <a:lnTo>
                    <a:pt x="451231" y="6223"/>
                  </a:lnTo>
                  <a:lnTo>
                    <a:pt x="457454" y="6223"/>
                  </a:lnTo>
                  <a:lnTo>
                    <a:pt x="457454" y="12446"/>
                  </a:lnTo>
                  <a:lnTo>
                    <a:pt x="398780" y="12446"/>
                  </a:lnTo>
                  <a:lnTo>
                    <a:pt x="398780" y="6223"/>
                  </a:lnTo>
                  <a:lnTo>
                    <a:pt x="405003" y="6223"/>
                  </a:lnTo>
                  <a:lnTo>
                    <a:pt x="405003" y="286131"/>
                  </a:lnTo>
                  <a:lnTo>
                    <a:pt x="398780" y="286131"/>
                  </a:lnTo>
                  <a:lnTo>
                    <a:pt x="398780" y="279908"/>
                  </a:lnTo>
                  <a:lnTo>
                    <a:pt x="457454" y="279908"/>
                  </a:lnTo>
                  <a:lnTo>
                    <a:pt x="457454" y="286131"/>
                  </a:lnTo>
                  <a:lnTo>
                    <a:pt x="451231" y="286131"/>
                  </a:lnTo>
                  <a:lnTo>
                    <a:pt x="451231" y="152400"/>
                  </a:lnTo>
                  <a:lnTo>
                    <a:pt x="528574" y="152400"/>
                  </a:lnTo>
                  <a:lnTo>
                    <a:pt x="528574" y="158623"/>
                  </a:lnTo>
                  <a:lnTo>
                    <a:pt x="522351" y="158623"/>
                  </a:lnTo>
                  <a:lnTo>
                    <a:pt x="522351" y="102870"/>
                  </a:lnTo>
                  <a:lnTo>
                    <a:pt x="528574" y="102870"/>
                  </a:lnTo>
                  <a:lnTo>
                    <a:pt x="528574" y="109093"/>
                  </a:lnTo>
                  <a:lnTo>
                    <a:pt x="451231" y="109093"/>
                  </a:lnTo>
                  <a:lnTo>
                    <a:pt x="451231" y="102870"/>
                  </a:lnTo>
                  <a:moveTo>
                    <a:pt x="463550" y="102870"/>
                  </a:moveTo>
                  <a:lnTo>
                    <a:pt x="457327" y="102870"/>
                  </a:lnTo>
                  <a:lnTo>
                    <a:pt x="457327" y="96647"/>
                  </a:lnTo>
                  <a:lnTo>
                    <a:pt x="534670" y="96647"/>
                  </a:lnTo>
                  <a:lnTo>
                    <a:pt x="534670" y="164719"/>
                  </a:lnTo>
                  <a:lnTo>
                    <a:pt x="457454" y="164719"/>
                  </a:lnTo>
                  <a:lnTo>
                    <a:pt x="457454" y="158496"/>
                  </a:lnTo>
                  <a:lnTo>
                    <a:pt x="463677" y="158496"/>
                  </a:lnTo>
                  <a:lnTo>
                    <a:pt x="463677" y="292354"/>
                  </a:lnTo>
                  <a:lnTo>
                    <a:pt x="392557" y="292354"/>
                  </a:lnTo>
                  <a:lnTo>
                    <a:pt x="392557" y="0"/>
                  </a:lnTo>
                  <a:lnTo>
                    <a:pt x="463677" y="0"/>
                  </a:lnTo>
                  <a:lnTo>
                    <a:pt x="463677" y="102870"/>
                  </a:lnTo>
                  <a:close/>
                  <a:moveTo>
                    <a:pt x="179578" y="167640"/>
                  </a:moveTo>
                  <a:lnTo>
                    <a:pt x="326136" y="259588"/>
                  </a:lnTo>
                  <a:lnTo>
                    <a:pt x="322834" y="264795"/>
                  </a:lnTo>
                  <a:lnTo>
                    <a:pt x="317627" y="261366"/>
                  </a:lnTo>
                  <a:lnTo>
                    <a:pt x="346710" y="217424"/>
                  </a:lnTo>
                  <a:lnTo>
                    <a:pt x="351917" y="220853"/>
                  </a:lnTo>
                  <a:lnTo>
                    <a:pt x="348742" y="226060"/>
                  </a:lnTo>
                  <a:lnTo>
                    <a:pt x="190500" y="128651"/>
                  </a:lnTo>
                  <a:lnTo>
                    <a:pt x="191897" y="124079"/>
                  </a:lnTo>
                  <a:cubicBezTo>
                    <a:pt x="197104" y="106680"/>
                    <a:pt x="200533" y="88265"/>
                    <a:pt x="201676" y="69088"/>
                  </a:cubicBezTo>
                  <a:lnTo>
                    <a:pt x="201930" y="63500"/>
                  </a:lnTo>
                  <a:lnTo>
                    <a:pt x="335915" y="63500"/>
                  </a:lnTo>
                  <a:lnTo>
                    <a:pt x="335915" y="69723"/>
                  </a:lnTo>
                  <a:lnTo>
                    <a:pt x="329692" y="69723"/>
                  </a:lnTo>
                  <a:lnTo>
                    <a:pt x="329692" y="19177"/>
                  </a:lnTo>
                  <a:lnTo>
                    <a:pt x="335915" y="19177"/>
                  </a:lnTo>
                  <a:lnTo>
                    <a:pt x="335915" y="25400"/>
                  </a:lnTo>
                  <a:lnTo>
                    <a:pt x="12573" y="25400"/>
                  </a:lnTo>
                  <a:lnTo>
                    <a:pt x="12573" y="19177"/>
                  </a:lnTo>
                  <a:lnTo>
                    <a:pt x="18796" y="19177"/>
                  </a:lnTo>
                  <a:lnTo>
                    <a:pt x="18796" y="69596"/>
                  </a:lnTo>
                  <a:lnTo>
                    <a:pt x="12573" y="69596"/>
                  </a:lnTo>
                  <a:lnTo>
                    <a:pt x="12573" y="63500"/>
                  </a:lnTo>
                  <a:lnTo>
                    <a:pt x="155829" y="63500"/>
                  </a:lnTo>
                  <a:lnTo>
                    <a:pt x="155194" y="70231"/>
                  </a:lnTo>
                  <a:cubicBezTo>
                    <a:pt x="147193" y="153416"/>
                    <a:pt x="93726" y="217678"/>
                    <a:pt x="6858" y="229362"/>
                  </a:cubicBezTo>
                  <a:lnTo>
                    <a:pt x="6096" y="223266"/>
                  </a:lnTo>
                  <a:lnTo>
                    <a:pt x="12319" y="223266"/>
                  </a:lnTo>
                  <a:lnTo>
                    <a:pt x="12319" y="276098"/>
                  </a:lnTo>
                  <a:lnTo>
                    <a:pt x="6096" y="276098"/>
                  </a:lnTo>
                  <a:lnTo>
                    <a:pt x="5461" y="270002"/>
                  </a:lnTo>
                  <a:cubicBezTo>
                    <a:pt x="79502" y="262509"/>
                    <a:pt x="137668" y="224409"/>
                    <a:pt x="171069" y="169672"/>
                  </a:cubicBezTo>
                  <a:lnTo>
                    <a:pt x="174371" y="164338"/>
                  </a:lnTo>
                  <a:lnTo>
                    <a:pt x="179705" y="167640"/>
                  </a:lnTo>
                  <a:moveTo>
                    <a:pt x="173101" y="178054"/>
                  </a:moveTo>
                  <a:lnTo>
                    <a:pt x="176403" y="172847"/>
                  </a:lnTo>
                  <a:lnTo>
                    <a:pt x="181737" y="176022"/>
                  </a:lnTo>
                  <a:cubicBezTo>
                    <a:pt x="146304" y="234061"/>
                    <a:pt x="84582" y="274320"/>
                    <a:pt x="6858" y="282194"/>
                  </a:cubicBezTo>
                  <a:lnTo>
                    <a:pt x="0" y="282829"/>
                  </a:lnTo>
                  <a:lnTo>
                    <a:pt x="0" y="217932"/>
                  </a:lnTo>
                  <a:lnTo>
                    <a:pt x="5334" y="217170"/>
                  </a:lnTo>
                  <a:cubicBezTo>
                    <a:pt x="85852" y="206375"/>
                    <a:pt x="135509" y="147193"/>
                    <a:pt x="143002" y="69088"/>
                  </a:cubicBezTo>
                  <a:lnTo>
                    <a:pt x="149098" y="69723"/>
                  </a:lnTo>
                  <a:lnTo>
                    <a:pt x="149098" y="75946"/>
                  </a:lnTo>
                  <a:lnTo>
                    <a:pt x="6477" y="75946"/>
                  </a:lnTo>
                  <a:lnTo>
                    <a:pt x="6477" y="13081"/>
                  </a:lnTo>
                  <a:lnTo>
                    <a:pt x="342011" y="13081"/>
                  </a:lnTo>
                  <a:lnTo>
                    <a:pt x="342011" y="75819"/>
                  </a:lnTo>
                  <a:lnTo>
                    <a:pt x="207772" y="75819"/>
                  </a:lnTo>
                  <a:lnTo>
                    <a:pt x="207772" y="69596"/>
                  </a:lnTo>
                  <a:lnTo>
                    <a:pt x="213995" y="69977"/>
                  </a:lnTo>
                  <a:cubicBezTo>
                    <a:pt x="212725" y="90043"/>
                    <a:pt x="209169" y="109474"/>
                    <a:pt x="203708" y="127762"/>
                  </a:cubicBezTo>
                  <a:lnTo>
                    <a:pt x="197739" y="125984"/>
                  </a:lnTo>
                  <a:lnTo>
                    <a:pt x="200914" y="120777"/>
                  </a:lnTo>
                  <a:lnTo>
                    <a:pt x="360553" y="219075"/>
                  </a:lnTo>
                  <a:lnTo>
                    <a:pt x="324612" y="273304"/>
                  </a:lnTo>
                  <a:lnTo>
                    <a:pt x="172974" y="178181"/>
                  </a:lnTo>
                  <a:close/>
                  <a:moveTo>
                    <a:pt x="248158" y="308864"/>
                  </a:moveTo>
                  <a:cubicBezTo>
                    <a:pt x="125349" y="308864"/>
                    <a:pt x="37211" y="338709"/>
                    <a:pt x="37211" y="407670"/>
                  </a:cubicBezTo>
                  <a:lnTo>
                    <a:pt x="30988" y="407670"/>
                  </a:lnTo>
                  <a:lnTo>
                    <a:pt x="37211" y="407670"/>
                  </a:lnTo>
                  <a:cubicBezTo>
                    <a:pt x="37211" y="476631"/>
                    <a:pt x="125349" y="506476"/>
                    <a:pt x="248158" y="506476"/>
                  </a:cubicBezTo>
                  <a:lnTo>
                    <a:pt x="248158" y="512699"/>
                  </a:lnTo>
                  <a:lnTo>
                    <a:pt x="248158" y="506476"/>
                  </a:lnTo>
                  <a:cubicBezTo>
                    <a:pt x="371475" y="506476"/>
                    <a:pt x="459105" y="476631"/>
                    <a:pt x="459105" y="407670"/>
                  </a:cubicBezTo>
                  <a:lnTo>
                    <a:pt x="465328" y="407670"/>
                  </a:lnTo>
                  <a:lnTo>
                    <a:pt x="459105" y="407670"/>
                  </a:lnTo>
                  <a:cubicBezTo>
                    <a:pt x="459105" y="338709"/>
                    <a:pt x="371475" y="308864"/>
                    <a:pt x="248158" y="308864"/>
                  </a:cubicBezTo>
                  <a:moveTo>
                    <a:pt x="248158" y="296545"/>
                  </a:moveTo>
                  <a:cubicBezTo>
                    <a:pt x="368046" y="296545"/>
                    <a:pt x="471424" y="324866"/>
                    <a:pt x="471424" y="407670"/>
                  </a:cubicBezTo>
                  <a:cubicBezTo>
                    <a:pt x="471424" y="490474"/>
                    <a:pt x="368046" y="518795"/>
                    <a:pt x="248158" y="518795"/>
                  </a:cubicBezTo>
                  <a:cubicBezTo>
                    <a:pt x="128905" y="518795"/>
                    <a:pt x="24892" y="490474"/>
                    <a:pt x="24892" y="407670"/>
                  </a:cubicBezTo>
                  <a:cubicBezTo>
                    <a:pt x="24892" y="324866"/>
                    <a:pt x="128905" y="296545"/>
                    <a:pt x="248158" y="296545"/>
                  </a:cubicBezTo>
                  <a:close/>
                  <a:moveTo>
                    <a:pt x="248158" y="470281"/>
                  </a:moveTo>
                  <a:cubicBezTo>
                    <a:pt x="165227" y="470281"/>
                    <a:pt x="87757" y="454279"/>
                    <a:pt x="87757" y="407797"/>
                  </a:cubicBezTo>
                  <a:lnTo>
                    <a:pt x="93980" y="407797"/>
                  </a:lnTo>
                  <a:lnTo>
                    <a:pt x="87757" y="407797"/>
                  </a:lnTo>
                  <a:cubicBezTo>
                    <a:pt x="87757" y="361823"/>
                    <a:pt x="165227" y="345313"/>
                    <a:pt x="248158" y="345313"/>
                  </a:cubicBezTo>
                  <a:lnTo>
                    <a:pt x="248158" y="351536"/>
                  </a:lnTo>
                  <a:lnTo>
                    <a:pt x="248158" y="345313"/>
                  </a:lnTo>
                  <a:cubicBezTo>
                    <a:pt x="331724" y="345313"/>
                    <a:pt x="408559" y="361950"/>
                    <a:pt x="408559" y="407797"/>
                  </a:cubicBezTo>
                  <a:lnTo>
                    <a:pt x="402336" y="407797"/>
                  </a:lnTo>
                  <a:lnTo>
                    <a:pt x="408559" y="407797"/>
                  </a:lnTo>
                  <a:cubicBezTo>
                    <a:pt x="408559" y="454406"/>
                    <a:pt x="331724" y="470281"/>
                    <a:pt x="248158" y="470281"/>
                  </a:cubicBezTo>
                  <a:moveTo>
                    <a:pt x="248158" y="457962"/>
                  </a:moveTo>
                  <a:cubicBezTo>
                    <a:pt x="337820" y="457962"/>
                    <a:pt x="396240" y="439547"/>
                    <a:pt x="396240" y="407797"/>
                  </a:cubicBezTo>
                  <a:cubicBezTo>
                    <a:pt x="396240" y="376682"/>
                    <a:pt x="337820" y="357632"/>
                    <a:pt x="248158" y="357632"/>
                  </a:cubicBezTo>
                  <a:cubicBezTo>
                    <a:pt x="159131" y="357632"/>
                    <a:pt x="100076" y="376682"/>
                    <a:pt x="100076" y="407797"/>
                  </a:cubicBezTo>
                  <a:cubicBezTo>
                    <a:pt x="100076" y="439547"/>
                    <a:pt x="159004" y="457962"/>
                    <a:pt x="248158" y="45796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8523122" y="4039314"/>
            <a:ext cx="1271883" cy="479955"/>
            <a:chOff x="0" y="0"/>
            <a:chExt cx="1271880" cy="4799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0" y="63500"/>
              <a:ext cx="358013" cy="352933"/>
            </a:xfrm>
            <a:custGeom>
              <a:avLst/>
              <a:gdLst/>
              <a:ahLst/>
              <a:cxnLst/>
              <a:rect r="r" b="b" t="t" l="l"/>
              <a:pathLst>
                <a:path h="352933" w="358013">
                  <a:moveTo>
                    <a:pt x="357886" y="124841"/>
                  </a:moveTo>
                  <a:lnTo>
                    <a:pt x="357886" y="86741"/>
                  </a:lnTo>
                  <a:lnTo>
                    <a:pt x="308356" y="86741"/>
                  </a:lnTo>
                  <a:lnTo>
                    <a:pt x="308356" y="0"/>
                  </a:lnTo>
                  <a:lnTo>
                    <a:pt x="267462" y="0"/>
                  </a:lnTo>
                  <a:lnTo>
                    <a:pt x="267462" y="352933"/>
                  </a:lnTo>
                  <a:lnTo>
                    <a:pt x="308356" y="352933"/>
                  </a:lnTo>
                  <a:lnTo>
                    <a:pt x="308356" y="244221"/>
                  </a:lnTo>
                  <a:lnTo>
                    <a:pt x="358013" y="244221"/>
                  </a:lnTo>
                  <a:lnTo>
                    <a:pt x="358013" y="206248"/>
                  </a:lnTo>
                  <a:lnTo>
                    <a:pt x="308356" y="206248"/>
                  </a:lnTo>
                  <a:lnTo>
                    <a:pt x="308356" y="124841"/>
                  </a:lnTo>
                  <a:close/>
                  <a:moveTo>
                    <a:pt x="105410" y="8255"/>
                  </a:moveTo>
                  <a:cubicBezTo>
                    <a:pt x="43434" y="8255"/>
                    <a:pt x="0" y="60325"/>
                    <a:pt x="0" y="172339"/>
                  </a:cubicBezTo>
                  <a:cubicBezTo>
                    <a:pt x="0" y="284353"/>
                    <a:pt x="43434" y="336423"/>
                    <a:pt x="105410" y="336423"/>
                  </a:cubicBezTo>
                  <a:cubicBezTo>
                    <a:pt x="167005" y="336423"/>
                    <a:pt x="210439" y="284353"/>
                    <a:pt x="210439" y="172339"/>
                  </a:cubicBezTo>
                  <a:cubicBezTo>
                    <a:pt x="210439" y="60325"/>
                    <a:pt x="167005" y="8255"/>
                    <a:pt x="105410" y="8255"/>
                  </a:cubicBezTo>
                  <a:close/>
                  <a:moveTo>
                    <a:pt x="105410" y="298831"/>
                  </a:moveTo>
                  <a:cubicBezTo>
                    <a:pt x="68580" y="298831"/>
                    <a:pt x="40894" y="262001"/>
                    <a:pt x="40894" y="172339"/>
                  </a:cubicBezTo>
                  <a:cubicBezTo>
                    <a:pt x="40894" y="83058"/>
                    <a:pt x="68580" y="45847"/>
                    <a:pt x="105410" y="45847"/>
                  </a:cubicBezTo>
                  <a:cubicBezTo>
                    <a:pt x="141732" y="45847"/>
                    <a:pt x="169418" y="83058"/>
                    <a:pt x="169418" y="172339"/>
                  </a:cubicBezTo>
                  <a:cubicBezTo>
                    <a:pt x="169418" y="262001"/>
                    <a:pt x="141732" y="298831"/>
                    <a:pt x="105410" y="298831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58216" y="63500"/>
              <a:ext cx="356743" cy="348234"/>
            </a:xfrm>
            <a:custGeom>
              <a:avLst/>
              <a:gdLst/>
              <a:ahLst/>
              <a:cxnLst/>
              <a:rect r="r" b="b" t="t" l="l"/>
              <a:pathLst>
                <a:path h="348234" w="356743">
                  <a:moveTo>
                    <a:pt x="307086" y="83947"/>
                  </a:moveTo>
                  <a:lnTo>
                    <a:pt x="307086" y="0"/>
                  </a:lnTo>
                  <a:lnTo>
                    <a:pt x="266192" y="0"/>
                  </a:lnTo>
                  <a:lnTo>
                    <a:pt x="266192" y="262001"/>
                  </a:lnTo>
                  <a:lnTo>
                    <a:pt x="307086" y="262001"/>
                  </a:lnTo>
                  <a:lnTo>
                    <a:pt x="307086" y="123190"/>
                  </a:lnTo>
                  <a:lnTo>
                    <a:pt x="356743" y="123190"/>
                  </a:lnTo>
                  <a:lnTo>
                    <a:pt x="356743" y="83947"/>
                  </a:lnTo>
                  <a:close/>
                  <a:moveTo>
                    <a:pt x="206248" y="8636"/>
                  </a:moveTo>
                  <a:lnTo>
                    <a:pt x="0" y="8636"/>
                  </a:lnTo>
                  <a:lnTo>
                    <a:pt x="0" y="199136"/>
                  </a:lnTo>
                  <a:lnTo>
                    <a:pt x="206248" y="199136"/>
                  </a:lnTo>
                  <a:close/>
                  <a:moveTo>
                    <a:pt x="165735" y="163576"/>
                  </a:moveTo>
                  <a:lnTo>
                    <a:pt x="40513" y="163576"/>
                  </a:lnTo>
                  <a:lnTo>
                    <a:pt x="40513" y="44196"/>
                  </a:lnTo>
                  <a:lnTo>
                    <a:pt x="165735" y="44196"/>
                  </a:lnTo>
                  <a:close/>
                  <a:moveTo>
                    <a:pt x="53340" y="233807"/>
                  </a:moveTo>
                  <a:lnTo>
                    <a:pt x="12065" y="233807"/>
                  </a:lnTo>
                  <a:lnTo>
                    <a:pt x="12065" y="348234"/>
                  </a:lnTo>
                  <a:lnTo>
                    <a:pt x="316611" y="348234"/>
                  </a:lnTo>
                  <a:lnTo>
                    <a:pt x="316611" y="311277"/>
                  </a:lnTo>
                  <a:lnTo>
                    <a:pt x="53340" y="311277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855853" y="63500"/>
              <a:ext cx="352552" cy="352933"/>
            </a:xfrm>
            <a:custGeom>
              <a:avLst/>
              <a:gdLst/>
              <a:ahLst/>
              <a:cxnLst/>
              <a:rect r="r" b="b" t="t" l="l"/>
              <a:pathLst>
                <a:path h="352933" w="352552">
                  <a:moveTo>
                    <a:pt x="352552" y="143002"/>
                  </a:moveTo>
                  <a:lnTo>
                    <a:pt x="302895" y="143002"/>
                  </a:lnTo>
                  <a:lnTo>
                    <a:pt x="302895" y="0"/>
                  </a:lnTo>
                  <a:lnTo>
                    <a:pt x="262001" y="0"/>
                  </a:lnTo>
                  <a:lnTo>
                    <a:pt x="262001" y="352933"/>
                  </a:lnTo>
                  <a:lnTo>
                    <a:pt x="302895" y="352933"/>
                  </a:lnTo>
                  <a:lnTo>
                    <a:pt x="302895" y="182245"/>
                  </a:lnTo>
                  <a:lnTo>
                    <a:pt x="352552" y="182245"/>
                  </a:lnTo>
                  <a:close/>
                  <a:moveTo>
                    <a:pt x="41783" y="293878"/>
                  </a:moveTo>
                  <a:lnTo>
                    <a:pt x="41783" y="10795"/>
                  </a:lnTo>
                  <a:lnTo>
                    <a:pt x="0" y="10795"/>
                  </a:lnTo>
                  <a:lnTo>
                    <a:pt x="0" y="331851"/>
                  </a:lnTo>
                  <a:lnTo>
                    <a:pt x="139319" y="331851"/>
                  </a:lnTo>
                  <a:cubicBezTo>
                    <a:pt x="173228" y="331851"/>
                    <a:pt x="209931" y="325628"/>
                    <a:pt x="231521" y="314960"/>
                  </a:cubicBezTo>
                  <a:lnTo>
                    <a:pt x="231521" y="277749"/>
                  </a:lnTo>
                  <a:cubicBezTo>
                    <a:pt x="210058" y="287655"/>
                    <a:pt x="173609" y="293878"/>
                    <a:pt x="140208" y="29387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9843478" y="638899"/>
            <a:ext cx="1186301" cy="645928"/>
            <a:chOff x="0" y="0"/>
            <a:chExt cx="1186307" cy="6459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9723" y="72644"/>
              <a:ext cx="505968" cy="497713"/>
            </a:xfrm>
            <a:custGeom>
              <a:avLst/>
              <a:gdLst/>
              <a:ahLst/>
              <a:cxnLst/>
              <a:rect r="r" b="b" t="t" l="l"/>
              <a:pathLst>
                <a:path h="497713" w="505968">
                  <a:moveTo>
                    <a:pt x="469138" y="0"/>
                  </a:moveTo>
                  <a:lnTo>
                    <a:pt x="411607" y="0"/>
                  </a:lnTo>
                  <a:lnTo>
                    <a:pt x="411607" y="61087"/>
                  </a:lnTo>
                  <a:lnTo>
                    <a:pt x="94234" y="61087"/>
                  </a:lnTo>
                  <a:lnTo>
                    <a:pt x="94234" y="0"/>
                  </a:lnTo>
                  <a:lnTo>
                    <a:pt x="36195" y="0"/>
                  </a:lnTo>
                  <a:lnTo>
                    <a:pt x="36195" y="215900"/>
                  </a:lnTo>
                  <a:lnTo>
                    <a:pt x="469265" y="215900"/>
                  </a:lnTo>
                  <a:close/>
                  <a:moveTo>
                    <a:pt x="94234" y="169037"/>
                  </a:moveTo>
                  <a:lnTo>
                    <a:pt x="94234" y="106172"/>
                  </a:lnTo>
                  <a:lnTo>
                    <a:pt x="411607" y="106172"/>
                  </a:lnTo>
                  <a:lnTo>
                    <a:pt x="411607" y="169037"/>
                  </a:lnTo>
                  <a:close/>
                  <a:moveTo>
                    <a:pt x="0" y="265684"/>
                  </a:moveTo>
                  <a:lnTo>
                    <a:pt x="0" y="315468"/>
                  </a:lnTo>
                  <a:lnTo>
                    <a:pt x="223012" y="315468"/>
                  </a:lnTo>
                  <a:lnTo>
                    <a:pt x="223012" y="394335"/>
                  </a:lnTo>
                  <a:lnTo>
                    <a:pt x="282321" y="394335"/>
                  </a:lnTo>
                  <a:lnTo>
                    <a:pt x="282321" y="315595"/>
                  </a:lnTo>
                  <a:lnTo>
                    <a:pt x="505968" y="315595"/>
                  </a:lnTo>
                  <a:lnTo>
                    <a:pt x="505968" y="265684"/>
                  </a:lnTo>
                  <a:close/>
                  <a:moveTo>
                    <a:pt x="94869" y="361188"/>
                  </a:moveTo>
                  <a:lnTo>
                    <a:pt x="34925" y="361188"/>
                  </a:lnTo>
                  <a:lnTo>
                    <a:pt x="34925" y="497713"/>
                  </a:lnTo>
                  <a:lnTo>
                    <a:pt x="479806" y="497713"/>
                  </a:lnTo>
                  <a:lnTo>
                    <a:pt x="479806" y="447802"/>
                  </a:lnTo>
                  <a:lnTo>
                    <a:pt x="94869" y="447802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63500" y="66421"/>
              <a:ext cx="518287" cy="510159"/>
            </a:xfrm>
            <a:custGeom>
              <a:avLst/>
              <a:gdLst/>
              <a:ahLst/>
              <a:cxnLst/>
              <a:rect r="r" b="b" t="t" l="l"/>
              <a:pathLst>
                <a:path h="510159" w="518287">
                  <a:moveTo>
                    <a:pt x="475361" y="12446"/>
                  </a:moveTo>
                  <a:lnTo>
                    <a:pt x="417830" y="12446"/>
                  </a:lnTo>
                  <a:lnTo>
                    <a:pt x="417830" y="6223"/>
                  </a:lnTo>
                  <a:lnTo>
                    <a:pt x="424053" y="6223"/>
                  </a:lnTo>
                  <a:lnTo>
                    <a:pt x="424053" y="73533"/>
                  </a:lnTo>
                  <a:lnTo>
                    <a:pt x="94361" y="73533"/>
                  </a:lnTo>
                  <a:lnTo>
                    <a:pt x="94361" y="6223"/>
                  </a:lnTo>
                  <a:lnTo>
                    <a:pt x="100584" y="6223"/>
                  </a:lnTo>
                  <a:lnTo>
                    <a:pt x="100584" y="12446"/>
                  </a:lnTo>
                  <a:lnTo>
                    <a:pt x="42418" y="12446"/>
                  </a:lnTo>
                  <a:lnTo>
                    <a:pt x="42418" y="6223"/>
                  </a:lnTo>
                  <a:lnTo>
                    <a:pt x="48641" y="6223"/>
                  </a:lnTo>
                  <a:lnTo>
                    <a:pt x="48641" y="222123"/>
                  </a:lnTo>
                  <a:lnTo>
                    <a:pt x="42418" y="222123"/>
                  </a:lnTo>
                  <a:lnTo>
                    <a:pt x="42418" y="215900"/>
                  </a:lnTo>
                  <a:lnTo>
                    <a:pt x="475488" y="215900"/>
                  </a:lnTo>
                  <a:lnTo>
                    <a:pt x="475488" y="222123"/>
                  </a:lnTo>
                  <a:lnTo>
                    <a:pt x="469265" y="222123"/>
                  </a:lnTo>
                  <a:lnTo>
                    <a:pt x="469265" y="6223"/>
                  </a:lnTo>
                  <a:lnTo>
                    <a:pt x="475488" y="6223"/>
                  </a:lnTo>
                  <a:lnTo>
                    <a:pt x="475488" y="12446"/>
                  </a:lnTo>
                  <a:moveTo>
                    <a:pt x="475488" y="127"/>
                  </a:moveTo>
                  <a:lnTo>
                    <a:pt x="481711" y="127"/>
                  </a:lnTo>
                  <a:lnTo>
                    <a:pt x="481711" y="228346"/>
                  </a:lnTo>
                  <a:lnTo>
                    <a:pt x="36195" y="228346"/>
                  </a:lnTo>
                  <a:lnTo>
                    <a:pt x="36195" y="0"/>
                  </a:lnTo>
                  <a:lnTo>
                    <a:pt x="106680" y="0"/>
                  </a:lnTo>
                  <a:lnTo>
                    <a:pt x="106680" y="67310"/>
                  </a:lnTo>
                  <a:lnTo>
                    <a:pt x="100457" y="67310"/>
                  </a:lnTo>
                  <a:lnTo>
                    <a:pt x="100457" y="61087"/>
                  </a:lnTo>
                  <a:lnTo>
                    <a:pt x="417830" y="61087"/>
                  </a:lnTo>
                  <a:lnTo>
                    <a:pt x="417830" y="67310"/>
                  </a:lnTo>
                  <a:lnTo>
                    <a:pt x="411607" y="67310"/>
                  </a:lnTo>
                  <a:lnTo>
                    <a:pt x="411607" y="0"/>
                  </a:lnTo>
                  <a:lnTo>
                    <a:pt x="475361" y="0"/>
                  </a:lnTo>
                  <a:close/>
                  <a:moveTo>
                    <a:pt x="94488" y="175387"/>
                  </a:moveTo>
                  <a:lnTo>
                    <a:pt x="94488" y="106172"/>
                  </a:lnTo>
                  <a:lnTo>
                    <a:pt x="424053" y="106172"/>
                  </a:lnTo>
                  <a:lnTo>
                    <a:pt x="424053" y="181356"/>
                  </a:lnTo>
                  <a:lnTo>
                    <a:pt x="94361" y="181356"/>
                  </a:lnTo>
                  <a:lnTo>
                    <a:pt x="94361" y="175133"/>
                  </a:lnTo>
                  <a:moveTo>
                    <a:pt x="106680" y="175133"/>
                  </a:moveTo>
                  <a:lnTo>
                    <a:pt x="100457" y="175133"/>
                  </a:lnTo>
                  <a:lnTo>
                    <a:pt x="100457" y="168910"/>
                  </a:lnTo>
                  <a:lnTo>
                    <a:pt x="417830" y="168910"/>
                  </a:lnTo>
                  <a:lnTo>
                    <a:pt x="417830" y="175133"/>
                  </a:lnTo>
                  <a:lnTo>
                    <a:pt x="411607" y="175133"/>
                  </a:lnTo>
                  <a:lnTo>
                    <a:pt x="411607" y="112395"/>
                  </a:lnTo>
                  <a:lnTo>
                    <a:pt x="417830" y="112395"/>
                  </a:lnTo>
                  <a:lnTo>
                    <a:pt x="417830" y="118618"/>
                  </a:lnTo>
                  <a:lnTo>
                    <a:pt x="100457" y="118618"/>
                  </a:lnTo>
                  <a:lnTo>
                    <a:pt x="100457" y="112395"/>
                  </a:lnTo>
                  <a:lnTo>
                    <a:pt x="106680" y="112395"/>
                  </a:lnTo>
                  <a:lnTo>
                    <a:pt x="106680" y="175260"/>
                  </a:lnTo>
                  <a:close/>
                  <a:moveTo>
                    <a:pt x="12319" y="271907"/>
                  </a:moveTo>
                  <a:lnTo>
                    <a:pt x="12319" y="321691"/>
                  </a:lnTo>
                  <a:lnTo>
                    <a:pt x="6223" y="321691"/>
                  </a:lnTo>
                  <a:lnTo>
                    <a:pt x="6223" y="315468"/>
                  </a:lnTo>
                  <a:lnTo>
                    <a:pt x="235331" y="315468"/>
                  </a:lnTo>
                  <a:lnTo>
                    <a:pt x="235331" y="400558"/>
                  </a:lnTo>
                  <a:lnTo>
                    <a:pt x="229108" y="400558"/>
                  </a:lnTo>
                  <a:lnTo>
                    <a:pt x="229108" y="394335"/>
                  </a:lnTo>
                  <a:lnTo>
                    <a:pt x="288417" y="394335"/>
                  </a:lnTo>
                  <a:lnTo>
                    <a:pt x="288417" y="400558"/>
                  </a:lnTo>
                  <a:lnTo>
                    <a:pt x="282194" y="400558"/>
                  </a:lnTo>
                  <a:lnTo>
                    <a:pt x="282194" y="315468"/>
                  </a:lnTo>
                  <a:lnTo>
                    <a:pt x="512191" y="315468"/>
                  </a:lnTo>
                  <a:lnTo>
                    <a:pt x="512191" y="321691"/>
                  </a:lnTo>
                  <a:lnTo>
                    <a:pt x="505968" y="321691"/>
                  </a:lnTo>
                  <a:lnTo>
                    <a:pt x="505968" y="271907"/>
                  </a:lnTo>
                  <a:lnTo>
                    <a:pt x="512191" y="271907"/>
                  </a:lnTo>
                  <a:lnTo>
                    <a:pt x="512191" y="278130"/>
                  </a:lnTo>
                  <a:lnTo>
                    <a:pt x="6223" y="278130"/>
                  </a:lnTo>
                  <a:lnTo>
                    <a:pt x="6223" y="271907"/>
                  </a:lnTo>
                  <a:lnTo>
                    <a:pt x="12446" y="271907"/>
                  </a:lnTo>
                  <a:moveTo>
                    <a:pt x="127" y="271907"/>
                  </a:moveTo>
                  <a:lnTo>
                    <a:pt x="127" y="265684"/>
                  </a:lnTo>
                  <a:lnTo>
                    <a:pt x="518287" y="265684"/>
                  </a:lnTo>
                  <a:lnTo>
                    <a:pt x="518287" y="327914"/>
                  </a:lnTo>
                  <a:lnTo>
                    <a:pt x="288544" y="327914"/>
                  </a:lnTo>
                  <a:lnTo>
                    <a:pt x="288544" y="321691"/>
                  </a:lnTo>
                  <a:lnTo>
                    <a:pt x="294767" y="321691"/>
                  </a:lnTo>
                  <a:lnTo>
                    <a:pt x="294767" y="406781"/>
                  </a:lnTo>
                  <a:lnTo>
                    <a:pt x="223012" y="406781"/>
                  </a:lnTo>
                  <a:lnTo>
                    <a:pt x="223012" y="321691"/>
                  </a:lnTo>
                  <a:lnTo>
                    <a:pt x="229235" y="321691"/>
                  </a:lnTo>
                  <a:lnTo>
                    <a:pt x="229235" y="327914"/>
                  </a:lnTo>
                  <a:lnTo>
                    <a:pt x="0" y="327914"/>
                  </a:lnTo>
                  <a:lnTo>
                    <a:pt x="0" y="271907"/>
                  </a:lnTo>
                  <a:close/>
                  <a:moveTo>
                    <a:pt x="101219" y="373634"/>
                  </a:moveTo>
                  <a:lnTo>
                    <a:pt x="41148" y="373634"/>
                  </a:lnTo>
                  <a:lnTo>
                    <a:pt x="41148" y="367411"/>
                  </a:lnTo>
                  <a:lnTo>
                    <a:pt x="47371" y="367411"/>
                  </a:lnTo>
                  <a:lnTo>
                    <a:pt x="47371" y="503936"/>
                  </a:lnTo>
                  <a:lnTo>
                    <a:pt x="41148" y="503936"/>
                  </a:lnTo>
                  <a:lnTo>
                    <a:pt x="41148" y="497713"/>
                  </a:lnTo>
                  <a:lnTo>
                    <a:pt x="486029" y="497713"/>
                  </a:lnTo>
                  <a:lnTo>
                    <a:pt x="486029" y="503936"/>
                  </a:lnTo>
                  <a:lnTo>
                    <a:pt x="479806" y="503936"/>
                  </a:lnTo>
                  <a:lnTo>
                    <a:pt x="479806" y="454025"/>
                  </a:lnTo>
                  <a:lnTo>
                    <a:pt x="486029" y="454025"/>
                  </a:lnTo>
                  <a:lnTo>
                    <a:pt x="486029" y="460248"/>
                  </a:lnTo>
                  <a:lnTo>
                    <a:pt x="94869" y="460248"/>
                  </a:lnTo>
                  <a:lnTo>
                    <a:pt x="94869" y="367411"/>
                  </a:lnTo>
                  <a:lnTo>
                    <a:pt x="101092" y="367411"/>
                  </a:lnTo>
                  <a:lnTo>
                    <a:pt x="101092" y="373634"/>
                  </a:lnTo>
                  <a:moveTo>
                    <a:pt x="101092" y="361315"/>
                  </a:moveTo>
                  <a:lnTo>
                    <a:pt x="107315" y="361315"/>
                  </a:lnTo>
                  <a:lnTo>
                    <a:pt x="107315" y="454152"/>
                  </a:lnTo>
                  <a:lnTo>
                    <a:pt x="101092" y="454152"/>
                  </a:lnTo>
                  <a:lnTo>
                    <a:pt x="101092" y="447929"/>
                  </a:lnTo>
                  <a:lnTo>
                    <a:pt x="492252" y="447929"/>
                  </a:lnTo>
                  <a:lnTo>
                    <a:pt x="492252" y="510159"/>
                  </a:lnTo>
                  <a:lnTo>
                    <a:pt x="35052" y="510159"/>
                  </a:lnTo>
                  <a:lnTo>
                    <a:pt x="35052" y="361315"/>
                  </a:lnTo>
                  <a:lnTo>
                    <a:pt x="101092" y="361315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40969" y="69723"/>
              <a:ext cx="475742" cy="506603"/>
            </a:xfrm>
            <a:custGeom>
              <a:avLst/>
              <a:gdLst/>
              <a:ahLst/>
              <a:cxnLst/>
              <a:rect r="r" b="b" t="t" l="l"/>
              <a:pathLst>
                <a:path h="506603" w="475742">
                  <a:moveTo>
                    <a:pt x="416941" y="0"/>
                  </a:moveTo>
                  <a:lnTo>
                    <a:pt x="416941" y="92583"/>
                  </a:lnTo>
                  <a:lnTo>
                    <a:pt x="294767" y="92583"/>
                  </a:lnTo>
                  <a:lnTo>
                    <a:pt x="294767" y="145923"/>
                  </a:lnTo>
                  <a:lnTo>
                    <a:pt x="416941" y="145923"/>
                  </a:lnTo>
                  <a:lnTo>
                    <a:pt x="416941" y="308483"/>
                  </a:lnTo>
                  <a:lnTo>
                    <a:pt x="475615" y="308483"/>
                  </a:lnTo>
                  <a:lnTo>
                    <a:pt x="475615" y="0"/>
                  </a:lnTo>
                  <a:close/>
                  <a:moveTo>
                    <a:pt x="165989" y="178562"/>
                  </a:moveTo>
                  <a:lnTo>
                    <a:pt x="311912" y="289433"/>
                  </a:lnTo>
                  <a:lnTo>
                    <a:pt x="346964" y="249047"/>
                  </a:lnTo>
                  <a:lnTo>
                    <a:pt x="189230" y="129794"/>
                  </a:lnTo>
                  <a:cubicBezTo>
                    <a:pt x="203454" y="92456"/>
                    <a:pt x="210566" y="51435"/>
                    <a:pt x="210566" y="8255"/>
                  </a:cubicBezTo>
                  <a:lnTo>
                    <a:pt x="151892" y="4699"/>
                  </a:lnTo>
                  <a:cubicBezTo>
                    <a:pt x="150749" y="120396"/>
                    <a:pt x="94361" y="221742"/>
                    <a:pt x="0" y="239014"/>
                  </a:cubicBezTo>
                  <a:lnTo>
                    <a:pt x="0" y="293624"/>
                  </a:lnTo>
                  <a:cubicBezTo>
                    <a:pt x="72390" y="284099"/>
                    <a:pt x="129921" y="240284"/>
                    <a:pt x="166116" y="178562"/>
                  </a:cubicBezTo>
                  <a:close/>
                  <a:moveTo>
                    <a:pt x="40259" y="387350"/>
                  </a:moveTo>
                  <a:lnTo>
                    <a:pt x="415798" y="387350"/>
                  </a:lnTo>
                  <a:lnTo>
                    <a:pt x="415798" y="506603"/>
                  </a:lnTo>
                  <a:lnTo>
                    <a:pt x="475742" y="506603"/>
                  </a:lnTo>
                  <a:lnTo>
                    <a:pt x="475742" y="336296"/>
                  </a:lnTo>
                  <a:lnTo>
                    <a:pt x="40259" y="336296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635000" y="63500"/>
              <a:ext cx="487934" cy="518922"/>
            </a:xfrm>
            <a:custGeom>
              <a:avLst/>
              <a:gdLst/>
              <a:ahLst/>
              <a:cxnLst/>
              <a:rect r="r" b="b" t="t" l="l"/>
              <a:pathLst>
                <a:path h="518922" w="487934">
                  <a:moveTo>
                    <a:pt x="429133" y="6223"/>
                  </a:moveTo>
                  <a:lnTo>
                    <a:pt x="429133" y="104902"/>
                  </a:lnTo>
                  <a:lnTo>
                    <a:pt x="300736" y="104902"/>
                  </a:lnTo>
                  <a:lnTo>
                    <a:pt x="300736" y="98679"/>
                  </a:lnTo>
                  <a:lnTo>
                    <a:pt x="306959" y="98679"/>
                  </a:lnTo>
                  <a:lnTo>
                    <a:pt x="306959" y="152019"/>
                  </a:lnTo>
                  <a:lnTo>
                    <a:pt x="300736" y="152019"/>
                  </a:lnTo>
                  <a:lnTo>
                    <a:pt x="300736" y="145796"/>
                  </a:lnTo>
                  <a:lnTo>
                    <a:pt x="429133" y="145796"/>
                  </a:lnTo>
                  <a:lnTo>
                    <a:pt x="429133" y="314579"/>
                  </a:lnTo>
                  <a:lnTo>
                    <a:pt x="422910" y="314579"/>
                  </a:lnTo>
                  <a:lnTo>
                    <a:pt x="422910" y="308356"/>
                  </a:lnTo>
                  <a:lnTo>
                    <a:pt x="481584" y="308356"/>
                  </a:lnTo>
                  <a:lnTo>
                    <a:pt x="481584" y="314579"/>
                  </a:lnTo>
                  <a:lnTo>
                    <a:pt x="475361" y="314579"/>
                  </a:lnTo>
                  <a:lnTo>
                    <a:pt x="475361" y="6223"/>
                  </a:lnTo>
                  <a:lnTo>
                    <a:pt x="481584" y="6223"/>
                  </a:lnTo>
                  <a:lnTo>
                    <a:pt x="481584" y="12446"/>
                  </a:lnTo>
                  <a:lnTo>
                    <a:pt x="422910" y="12446"/>
                  </a:lnTo>
                  <a:lnTo>
                    <a:pt x="422910" y="6223"/>
                  </a:lnTo>
                  <a:lnTo>
                    <a:pt x="429133" y="6223"/>
                  </a:lnTo>
                  <a:moveTo>
                    <a:pt x="416814" y="6223"/>
                  </a:moveTo>
                  <a:lnTo>
                    <a:pt x="416814" y="0"/>
                  </a:lnTo>
                  <a:lnTo>
                    <a:pt x="487934" y="0"/>
                  </a:lnTo>
                  <a:lnTo>
                    <a:pt x="487934" y="320802"/>
                  </a:lnTo>
                  <a:lnTo>
                    <a:pt x="416814" y="320802"/>
                  </a:lnTo>
                  <a:lnTo>
                    <a:pt x="416814" y="152146"/>
                  </a:lnTo>
                  <a:lnTo>
                    <a:pt x="423037" y="152146"/>
                  </a:lnTo>
                  <a:lnTo>
                    <a:pt x="423037" y="158369"/>
                  </a:lnTo>
                  <a:lnTo>
                    <a:pt x="294513" y="158369"/>
                  </a:lnTo>
                  <a:lnTo>
                    <a:pt x="294513" y="92583"/>
                  </a:lnTo>
                  <a:lnTo>
                    <a:pt x="422910" y="92583"/>
                  </a:lnTo>
                  <a:lnTo>
                    <a:pt x="422910" y="98806"/>
                  </a:lnTo>
                  <a:lnTo>
                    <a:pt x="416687" y="98806"/>
                  </a:lnTo>
                  <a:lnTo>
                    <a:pt x="416687" y="6223"/>
                  </a:lnTo>
                  <a:close/>
                  <a:moveTo>
                    <a:pt x="175768" y="179832"/>
                  </a:moveTo>
                  <a:lnTo>
                    <a:pt x="321691" y="290703"/>
                  </a:lnTo>
                  <a:lnTo>
                    <a:pt x="318008" y="295656"/>
                  </a:lnTo>
                  <a:lnTo>
                    <a:pt x="313309" y="291592"/>
                  </a:lnTo>
                  <a:lnTo>
                    <a:pt x="348361" y="251206"/>
                  </a:lnTo>
                  <a:lnTo>
                    <a:pt x="353060" y="255270"/>
                  </a:lnTo>
                  <a:lnTo>
                    <a:pt x="349377" y="260223"/>
                  </a:lnTo>
                  <a:lnTo>
                    <a:pt x="187833" y="138176"/>
                  </a:lnTo>
                  <a:lnTo>
                    <a:pt x="189484" y="133858"/>
                  </a:lnTo>
                  <a:cubicBezTo>
                    <a:pt x="203454" y="97282"/>
                    <a:pt x="210439" y="57023"/>
                    <a:pt x="210439" y="14478"/>
                  </a:cubicBezTo>
                  <a:lnTo>
                    <a:pt x="216662" y="14478"/>
                  </a:lnTo>
                  <a:lnTo>
                    <a:pt x="216281" y="20701"/>
                  </a:lnTo>
                  <a:lnTo>
                    <a:pt x="157607" y="17145"/>
                  </a:lnTo>
                  <a:lnTo>
                    <a:pt x="157988" y="10922"/>
                  </a:lnTo>
                  <a:lnTo>
                    <a:pt x="164211" y="10922"/>
                  </a:lnTo>
                  <a:cubicBezTo>
                    <a:pt x="163068" y="127889"/>
                    <a:pt x="105918" y="233299"/>
                    <a:pt x="7239" y="251206"/>
                  </a:cubicBezTo>
                  <a:lnTo>
                    <a:pt x="6096" y="245110"/>
                  </a:lnTo>
                  <a:lnTo>
                    <a:pt x="12319" y="245110"/>
                  </a:lnTo>
                  <a:lnTo>
                    <a:pt x="12319" y="299720"/>
                  </a:lnTo>
                  <a:lnTo>
                    <a:pt x="6096" y="299720"/>
                  </a:lnTo>
                  <a:lnTo>
                    <a:pt x="5334" y="293624"/>
                  </a:lnTo>
                  <a:cubicBezTo>
                    <a:pt x="75565" y="284480"/>
                    <a:pt x="131572" y="241808"/>
                    <a:pt x="166878" y="181610"/>
                  </a:cubicBezTo>
                  <a:lnTo>
                    <a:pt x="170434" y="175641"/>
                  </a:lnTo>
                  <a:lnTo>
                    <a:pt x="176022" y="179832"/>
                  </a:lnTo>
                  <a:moveTo>
                    <a:pt x="168529" y="189611"/>
                  </a:moveTo>
                  <a:lnTo>
                    <a:pt x="172212" y="184658"/>
                  </a:lnTo>
                  <a:lnTo>
                    <a:pt x="177546" y="187833"/>
                  </a:lnTo>
                  <a:cubicBezTo>
                    <a:pt x="140589" y="250952"/>
                    <a:pt x="81534" y="296164"/>
                    <a:pt x="6985" y="305943"/>
                  </a:cubicBezTo>
                  <a:lnTo>
                    <a:pt x="0" y="306832"/>
                  </a:lnTo>
                  <a:lnTo>
                    <a:pt x="0" y="240030"/>
                  </a:lnTo>
                  <a:lnTo>
                    <a:pt x="5080" y="239141"/>
                  </a:lnTo>
                  <a:cubicBezTo>
                    <a:pt x="95123" y="222758"/>
                    <a:pt x="150749" y="125222"/>
                    <a:pt x="151892" y="10795"/>
                  </a:cubicBezTo>
                  <a:lnTo>
                    <a:pt x="152019" y="4318"/>
                  </a:lnTo>
                  <a:lnTo>
                    <a:pt x="223012" y="8636"/>
                  </a:lnTo>
                  <a:lnTo>
                    <a:pt x="223012" y="14478"/>
                  </a:lnTo>
                  <a:cubicBezTo>
                    <a:pt x="223012" y="58420"/>
                    <a:pt x="215773" y="100076"/>
                    <a:pt x="201295" y="138303"/>
                  </a:cubicBezTo>
                  <a:lnTo>
                    <a:pt x="195580" y="136144"/>
                  </a:lnTo>
                  <a:lnTo>
                    <a:pt x="199263" y="131191"/>
                  </a:lnTo>
                  <a:lnTo>
                    <a:pt x="362331" y="254381"/>
                  </a:lnTo>
                  <a:lnTo>
                    <a:pt x="319151" y="304038"/>
                  </a:lnTo>
                  <a:lnTo>
                    <a:pt x="168656" y="189611"/>
                  </a:lnTo>
                  <a:close/>
                  <a:moveTo>
                    <a:pt x="46228" y="387350"/>
                  </a:moveTo>
                  <a:lnTo>
                    <a:pt x="427863" y="387350"/>
                  </a:lnTo>
                  <a:lnTo>
                    <a:pt x="427863" y="512699"/>
                  </a:lnTo>
                  <a:lnTo>
                    <a:pt x="421640" y="512699"/>
                  </a:lnTo>
                  <a:lnTo>
                    <a:pt x="421640" y="506476"/>
                  </a:lnTo>
                  <a:lnTo>
                    <a:pt x="481584" y="506476"/>
                  </a:lnTo>
                  <a:lnTo>
                    <a:pt x="481584" y="512699"/>
                  </a:lnTo>
                  <a:lnTo>
                    <a:pt x="475361" y="512699"/>
                  </a:lnTo>
                  <a:lnTo>
                    <a:pt x="475361" y="342519"/>
                  </a:lnTo>
                  <a:lnTo>
                    <a:pt x="481584" y="342519"/>
                  </a:lnTo>
                  <a:lnTo>
                    <a:pt x="481584" y="348742"/>
                  </a:lnTo>
                  <a:lnTo>
                    <a:pt x="46228" y="348742"/>
                  </a:lnTo>
                  <a:lnTo>
                    <a:pt x="46228" y="342519"/>
                  </a:lnTo>
                  <a:lnTo>
                    <a:pt x="52451" y="342519"/>
                  </a:lnTo>
                  <a:lnTo>
                    <a:pt x="52451" y="393573"/>
                  </a:lnTo>
                  <a:lnTo>
                    <a:pt x="46228" y="393573"/>
                  </a:lnTo>
                  <a:lnTo>
                    <a:pt x="46228" y="387350"/>
                  </a:lnTo>
                  <a:moveTo>
                    <a:pt x="46228" y="399669"/>
                  </a:moveTo>
                  <a:lnTo>
                    <a:pt x="40005" y="399669"/>
                  </a:lnTo>
                  <a:lnTo>
                    <a:pt x="40005" y="336296"/>
                  </a:lnTo>
                  <a:lnTo>
                    <a:pt x="487807" y="336296"/>
                  </a:lnTo>
                  <a:lnTo>
                    <a:pt x="487807" y="518922"/>
                  </a:lnTo>
                  <a:lnTo>
                    <a:pt x="415544" y="518922"/>
                  </a:lnTo>
                  <a:lnTo>
                    <a:pt x="415544" y="393573"/>
                  </a:lnTo>
                  <a:lnTo>
                    <a:pt x="421767" y="393573"/>
                  </a:lnTo>
                  <a:lnTo>
                    <a:pt x="421767" y="399796"/>
                  </a:lnTo>
                  <a:lnTo>
                    <a:pt x="46228" y="399796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4135100" y="3644903"/>
            <a:ext cx="2095500" cy="1358903"/>
          </a:xfrm>
          <a:custGeom>
            <a:avLst/>
            <a:gdLst/>
            <a:ahLst/>
            <a:cxnLst/>
            <a:rect r="r" b="b" t="t" l="l"/>
            <a:pathLst>
              <a:path h="1358903" w="2095500">
                <a:moveTo>
                  <a:pt x="0" y="0"/>
                </a:moveTo>
                <a:lnTo>
                  <a:pt x="2095500" y="0"/>
                </a:lnTo>
                <a:lnTo>
                  <a:pt x="2095500" y="1358903"/>
                </a:lnTo>
                <a:lnTo>
                  <a:pt x="0" y="1358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369724" y="5536806"/>
            <a:ext cx="711117" cy="385820"/>
            <a:chOff x="0" y="0"/>
            <a:chExt cx="711111" cy="38581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66675" y="66548"/>
              <a:ext cx="260604" cy="252603"/>
            </a:xfrm>
            <a:custGeom>
              <a:avLst/>
              <a:gdLst/>
              <a:ahLst/>
              <a:cxnLst/>
              <a:rect r="r" b="b" t="t" l="l"/>
              <a:pathLst>
                <a:path h="252603" w="260604">
                  <a:moveTo>
                    <a:pt x="225044" y="48260"/>
                  </a:moveTo>
                  <a:lnTo>
                    <a:pt x="225044" y="0"/>
                  </a:lnTo>
                  <a:lnTo>
                    <a:pt x="195707" y="0"/>
                  </a:lnTo>
                  <a:lnTo>
                    <a:pt x="195707" y="139700"/>
                  </a:lnTo>
                  <a:lnTo>
                    <a:pt x="225044" y="139700"/>
                  </a:lnTo>
                  <a:lnTo>
                    <a:pt x="225044" y="76073"/>
                  </a:lnTo>
                  <a:lnTo>
                    <a:pt x="260604" y="76073"/>
                  </a:lnTo>
                  <a:lnTo>
                    <a:pt x="260604" y="48260"/>
                  </a:lnTo>
                  <a:close/>
                  <a:moveTo>
                    <a:pt x="84836" y="83185"/>
                  </a:moveTo>
                  <a:lnTo>
                    <a:pt x="157861" y="129032"/>
                  </a:lnTo>
                  <a:lnTo>
                    <a:pt x="172339" y="107188"/>
                  </a:lnTo>
                  <a:lnTo>
                    <a:pt x="95377" y="59817"/>
                  </a:lnTo>
                  <a:cubicBezTo>
                    <a:pt x="98044" y="50927"/>
                    <a:pt x="99822" y="41529"/>
                    <a:pt x="100457" y="31750"/>
                  </a:cubicBezTo>
                  <a:lnTo>
                    <a:pt x="164338" y="31750"/>
                  </a:lnTo>
                  <a:lnTo>
                    <a:pt x="164338" y="6604"/>
                  </a:lnTo>
                  <a:lnTo>
                    <a:pt x="3175" y="6604"/>
                  </a:lnTo>
                  <a:lnTo>
                    <a:pt x="3175" y="31750"/>
                  </a:lnTo>
                  <a:lnTo>
                    <a:pt x="71247" y="31750"/>
                  </a:lnTo>
                  <a:cubicBezTo>
                    <a:pt x="67437" y="72009"/>
                    <a:pt x="41656" y="102743"/>
                    <a:pt x="0" y="108331"/>
                  </a:cubicBezTo>
                  <a:lnTo>
                    <a:pt x="0" y="134620"/>
                  </a:lnTo>
                  <a:cubicBezTo>
                    <a:pt x="37846" y="130810"/>
                    <a:pt x="67691" y="111252"/>
                    <a:pt x="84963" y="83185"/>
                  </a:cubicBezTo>
                  <a:close/>
                  <a:moveTo>
                    <a:pt x="120650" y="147955"/>
                  </a:moveTo>
                  <a:cubicBezTo>
                    <a:pt x="60325" y="147955"/>
                    <a:pt x="12319" y="162433"/>
                    <a:pt x="12319" y="200279"/>
                  </a:cubicBezTo>
                  <a:cubicBezTo>
                    <a:pt x="12319" y="238125"/>
                    <a:pt x="60198" y="252603"/>
                    <a:pt x="120650" y="252603"/>
                  </a:cubicBezTo>
                  <a:cubicBezTo>
                    <a:pt x="181356" y="252603"/>
                    <a:pt x="228981" y="238125"/>
                    <a:pt x="228981" y="200279"/>
                  </a:cubicBezTo>
                  <a:cubicBezTo>
                    <a:pt x="228981" y="162433"/>
                    <a:pt x="181356" y="147955"/>
                    <a:pt x="120650" y="147955"/>
                  </a:cubicBezTo>
                  <a:close/>
                  <a:moveTo>
                    <a:pt x="120650" y="228473"/>
                  </a:moveTo>
                  <a:cubicBezTo>
                    <a:pt x="77724" y="228473"/>
                    <a:pt x="43688" y="219837"/>
                    <a:pt x="43688" y="200406"/>
                  </a:cubicBezTo>
                  <a:cubicBezTo>
                    <a:pt x="43688" y="181229"/>
                    <a:pt x="77724" y="172339"/>
                    <a:pt x="120650" y="172339"/>
                  </a:cubicBezTo>
                  <a:cubicBezTo>
                    <a:pt x="163830" y="172339"/>
                    <a:pt x="197612" y="181229"/>
                    <a:pt x="197612" y="200406"/>
                  </a:cubicBezTo>
                  <a:cubicBezTo>
                    <a:pt x="197612" y="219964"/>
                    <a:pt x="163830" y="228473"/>
                    <a:pt x="120650" y="228473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63500" y="63500"/>
              <a:ext cx="266954" cy="258826"/>
            </a:xfrm>
            <a:custGeom>
              <a:avLst/>
              <a:gdLst/>
              <a:ahLst/>
              <a:cxnLst/>
              <a:rect r="r" b="b" t="t" l="l"/>
              <a:pathLst>
                <a:path h="258826" w="266954">
                  <a:moveTo>
                    <a:pt x="225171" y="51308"/>
                  </a:moveTo>
                  <a:lnTo>
                    <a:pt x="225171" y="3048"/>
                  </a:lnTo>
                  <a:lnTo>
                    <a:pt x="228219" y="3048"/>
                  </a:lnTo>
                  <a:lnTo>
                    <a:pt x="228219" y="6096"/>
                  </a:lnTo>
                  <a:lnTo>
                    <a:pt x="198882" y="6096"/>
                  </a:lnTo>
                  <a:lnTo>
                    <a:pt x="198882" y="3048"/>
                  </a:lnTo>
                  <a:lnTo>
                    <a:pt x="201930" y="3048"/>
                  </a:lnTo>
                  <a:lnTo>
                    <a:pt x="201930" y="142748"/>
                  </a:lnTo>
                  <a:lnTo>
                    <a:pt x="198882" y="142748"/>
                  </a:lnTo>
                  <a:lnTo>
                    <a:pt x="198882" y="139700"/>
                  </a:lnTo>
                  <a:lnTo>
                    <a:pt x="228219" y="139700"/>
                  </a:lnTo>
                  <a:lnTo>
                    <a:pt x="228219" y="142748"/>
                  </a:lnTo>
                  <a:lnTo>
                    <a:pt x="225171" y="142748"/>
                  </a:lnTo>
                  <a:lnTo>
                    <a:pt x="225171" y="76073"/>
                  </a:lnTo>
                  <a:lnTo>
                    <a:pt x="263779" y="76073"/>
                  </a:lnTo>
                  <a:lnTo>
                    <a:pt x="263779" y="79121"/>
                  </a:lnTo>
                  <a:lnTo>
                    <a:pt x="260731" y="79121"/>
                  </a:lnTo>
                  <a:lnTo>
                    <a:pt x="260731" y="51308"/>
                  </a:lnTo>
                  <a:lnTo>
                    <a:pt x="263779" y="51308"/>
                  </a:lnTo>
                  <a:lnTo>
                    <a:pt x="263779" y="54356"/>
                  </a:lnTo>
                  <a:lnTo>
                    <a:pt x="225171" y="54356"/>
                  </a:lnTo>
                  <a:lnTo>
                    <a:pt x="225171" y="51308"/>
                  </a:lnTo>
                  <a:moveTo>
                    <a:pt x="231394" y="51308"/>
                  </a:moveTo>
                  <a:lnTo>
                    <a:pt x="228346" y="51308"/>
                  </a:lnTo>
                  <a:lnTo>
                    <a:pt x="228346" y="48260"/>
                  </a:lnTo>
                  <a:lnTo>
                    <a:pt x="266954" y="48260"/>
                  </a:lnTo>
                  <a:lnTo>
                    <a:pt x="266954" y="82296"/>
                  </a:lnTo>
                  <a:lnTo>
                    <a:pt x="228219" y="82296"/>
                  </a:lnTo>
                  <a:lnTo>
                    <a:pt x="228219" y="79248"/>
                  </a:lnTo>
                  <a:lnTo>
                    <a:pt x="231267" y="79248"/>
                  </a:lnTo>
                  <a:lnTo>
                    <a:pt x="231267" y="145923"/>
                  </a:lnTo>
                  <a:lnTo>
                    <a:pt x="195834" y="145923"/>
                  </a:lnTo>
                  <a:lnTo>
                    <a:pt x="195834" y="0"/>
                  </a:lnTo>
                  <a:lnTo>
                    <a:pt x="231267" y="0"/>
                  </a:lnTo>
                  <a:lnTo>
                    <a:pt x="231267" y="51308"/>
                  </a:lnTo>
                  <a:close/>
                  <a:moveTo>
                    <a:pt x="89662" y="83566"/>
                  </a:moveTo>
                  <a:lnTo>
                    <a:pt x="162687" y="129413"/>
                  </a:lnTo>
                  <a:lnTo>
                    <a:pt x="161036" y="132080"/>
                  </a:lnTo>
                  <a:lnTo>
                    <a:pt x="158496" y="130429"/>
                  </a:lnTo>
                  <a:lnTo>
                    <a:pt x="172974" y="108585"/>
                  </a:lnTo>
                  <a:lnTo>
                    <a:pt x="175514" y="110236"/>
                  </a:lnTo>
                  <a:lnTo>
                    <a:pt x="173863" y="112903"/>
                  </a:lnTo>
                  <a:lnTo>
                    <a:pt x="94869" y="64389"/>
                  </a:lnTo>
                  <a:lnTo>
                    <a:pt x="95504" y="62103"/>
                  </a:lnTo>
                  <a:lnTo>
                    <a:pt x="100457" y="34671"/>
                  </a:lnTo>
                  <a:lnTo>
                    <a:pt x="100584" y="31750"/>
                  </a:lnTo>
                  <a:lnTo>
                    <a:pt x="167386" y="31750"/>
                  </a:lnTo>
                  <a:lnTo>
                    <a:pt x="167386" y="34798"/>
                  </a:lnTo>
                  <a:lnTo>
                    <a:pt x="164338" y="34798"/>
                  </a:lnTo>
                  <a:lnTo>
                    <a:pt x="164338" y="9652"/>
                  </a:lnTo>
                  <a:lnTo>
                    <a:pt x="167386" y="9652"/>
                  </a:lnTo>
                  <a:lnTo>
                    <a:pt x="167386" y="12700"/>
                  </a:lnTo>
                  <a:lnTo>
                    <a:pt x="6350" y="12700"/>
                  </a:lnTo>
                  <a:lnTo>
                    <a:pt x="6350" y="9652"/>
                  </a:lnTo>
                  <a:lnTo>
                    <a:pt x="9398" y="9652"/>
                  </a:lnTo>
                  <a:lnTo>
                    <a:pt x="9398" y="34798"/>
                  </a:lnTo>
                  <a:lnTo>
                    <a:pt x="6350" y="34798"/>
                  </a:lnTo>
                  <a:lnTo>
                    <a:pt x="6350" y="31623"/>
                  </a:lnTo>
                  <a:lnTo>
                    <a:pt x="77724" y="31623"/>
                  </a:lnTo>
                  <a:lnTo>
                    <a:pt x="77343" y="35052"/>
                  </a:lnTo>
                  <a:cubicBezTo>
                    <a:pt x="73406" y="76581"/>
                    <a:pt x="46736" y="108585"/>
                    <a:pt x="3429" y="114427"/>
                  </a:cubicBezTo>
                  <a:lnTo>
                    <a:pt x="3048" y="111379"/>
                  </a:lnTo>
                  <a:lnTo>
                    <a:pt x="6096" y="111379"/>
                  </a:lnTo>
                  <a:lnTo>
                    <a:pt x="6096" y="137668"/>
                  </a:lnTo>
                  <a:lnTo>
                    <a:pt x="3048" y="137668"/>
                  </a:lnTo>
                  <a:lnTo>
                    <a:pt x="2794" y="134620"/>
                  </a:lnTo>
                  <a:cubicBezTo>
                    <a:pt x="39751" y="130810"/>
                    <a:pt x="68707" y="111887"/>
                    <a:pt x="85344" y="84582"/>
                  </a:cubicBezTo>
                  <a:lnTo>
                    <a:pt x="86995" y="81915"/>
                  </a:lnTo>
                  <a:lnTo>
                    <a:pt x="89662" y="83566"/>
                  </a:lnTo>
                  <a:moveTo>
                    <a:pt x="86360" y="88773"/>
                  </a:moveTo>
                  <a:lnTo>
                    <a:pt x="88011" y="86106"/>
                  </a:lnTo>
                  <a:lnTo>
                    <a:pt x="90678" y="87757"/>
                  </a:lnTo>
                  <a:cubicBezTo>
                    <a:pt x="73025" y="116713"/>
                    <a:pt x="42291" y="136779"/>
                    <a:pt x="3429" y="140716"/>
                  </a:cubicBezTo>
                  <a:lnTo>
                    <a:pt x="0" y="141097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2799" y="102870"/>
                    <a:pt x="67564" y="73406"/>
                    <a:pt x="71247" y="34417"/>
                  </a:cubicBezTo>
                  <a:lnTo>
                    <a:pt x="74295" y="34671"/>
                  </a:lnTo>
                  <a:lnTo>
                    <a:pt x="74295" y="37719"/>
                  </a:lnTo>
                  <a:lnTo>
                    <a:pt x="3302" y="37719"/>
                  </a:lnTo>
                  <a:lnTo>
                    <a:pt x="3302" y="6477"/>
                  </a:lnTo>
                  <a:lnTo>
                    <a:pt x="170688" y="6477"/>
                  </a:lnTo>
                  <a:lnTo>
                    <a:pt x="170688" y="37846"/>
                  </a:lnTo>
                  <a:lnTo>
                    <a:pt x="103632" y="37846"/>
                  </a:lnTo>
                  <a:lnTo>
                    <a:pt x="103632" y="34798"/>
                  </a:lnTo>
                  <a:lnTo>
                    <a:pt x="106680" y="34925"/>
                  </a:lnTo>
                  <a:cubicBezTo>
                    <a:pt x="106045" y="44958"/>
                    <a:pt x="104267" y="54610"/>
                    <a:pt x="101473" y="63754"/>
                  </a:cubicBezTo>
                  <a:lnTo>
                    <a:pt x="98552" y="62865"/>
                  </a:lnTo>
                  <a:lnTo>
                    <a:pt x="100203" y="60198"/>
                  </a:lnTo>
                  <a:lnTo>
                    <a:pt x="179832" y="109220"/>
                  </a:lnTo>
                  <a:lnTo>
                    <a:pt x="161925" y="136271"/>
                  </a:lnTo>
                  <a:lnTo>
                    <a:pt x="86360" y="88773"/>
                  </a:lnTo>
                  <a:close/>
                  <a:moveTo>
                    <a:pt x="123825" y="154051"/>
                  </a:moveTo>
                  <a:cubicBezTo>
                    <a:pt x="62611" y="154051"/>
                    <a:pt x="18669" y="168910"/>
                    <a:pt x="18669" y="203327"/>
                  </a:cubicBezTo>
                  <a:lnTo>
                    <a:pt x="15494" y="203327"/>
                  </a:lnTo>
                  <a:lnTo>
                    <a:pt x="18542" y="203327"/>
                  </a:lnTo>
                  <a:cubicBezTo>
                    <a:pt x="18542" y="237744"/>
                    <a:pt x="62484" y="252603"/>
                    <a:pt x="123698" y="252603"/>
                  </a:cubicBezTo>
                  <a:lnTo>
                    <a:pt x="123698" y="255651"/>
                  </a:lnTo>
                  <a:lnTo>
                    <a:pt x="123698" y="252603"/>
                  </a:lnTo>
                  <a:cubicBezTo>
                    <a:pt x="185166" y="252603"/>
                    <a:pt x="228854" y="237744"/>
                    <a:pt x="228854" y="203327"/>
                  </a:cubicBezTo>
                  <a:lnTo>
                    <a:pt x="231902" y="203327"/>
                  </a:lnTo>
                  <a:lnTo>
                    <a:pt x="228854" y="203327"/>
                  </a:lnTo>
                  <a:cubicBezTo>
                    <a:pt x="228854" y="168910"/>
                    <a:pt x="185166" y="154051"/>
                    <a:pt x="123698" y="154051"/>
                  </a:cubicBezTo>
                  <a:moveTo>
                    <a:pt x="123698" y="147828"/>
                  </a:moveTo>
                  <a:cubicBezTo>
                    <a:pt x="183515" y="147828"/>
                    <a:pt x="235077" y="161925"/>
                    <a:pt x="235077" y="203327"/>
                  </a:cubicBezTo>
                  <a:cubicBezTo>
                    <a:pt x="235077" y="244729"/>
                    <a:pt x="183515" y="258826"/>
                    <a:pt x="123698" y="258826"/>
                  </a:cubicBezTo>
                  <a:cubicBezTo>
                    <a:pt x="64262" y="258826"/>
                    <a:pt x="12319" y="244729"/>
                    <a:pt x="12319" y="203327"/>
                  </a:cubicBezTo>
                  <a:cubicBezTo>
                    <a:pt x="12319" y="161925"/>
                    <a:pt x="64262" y="147828"/>
                    <a:pt x="123698" y="147828"/>
                  </a:cubicBezTo>
                  <a:close/>
                  <a:moveTo>
                    <a:pt x="123698" y="234442"/>
                  </a:moveTo>
                  <a:cubicBezTo>
                    <a:pt x="82296" y="234442"/>
                    <a:pt x="43688" y="226441"/>
                    <a:pt x="43688" y="203200"/>
                  </a:cubicBezTo>
                  <a:lnTo>
                    <a:pt x="46736" y="203200"/>
                  </a:lnTo>
                  <a:lnTo>
                    <a:pt x="43688" y="203200"/>
                  </a:lnTo>
                  <a:cubicBezTo>
                    <a:pt x="43688" y="180340"/>
                    <a:pt x="82296" y="171958"/>
                    <a:pt x="123698" y="171958"/>
                  </a:cubicBezTo>
                  <a:lnTo>
                    <a:pt x="123698" y="175006"/>
                  </a:lnTo>
                  <a:lnTo>
                    <a:pt x="123698" y="171958"/>
                  </a:lnTo>
                  <a:cubicBezTo>
                    <a:pt x="165354" y="171958"/>
                    <a:pt x="203708" y="180213"/>
                    <a:pt x="203708" y="203200"/>
                  </a:cubicBezTo>
                  <a:lnTo>
                    <a:pt x="200660" y="203200"/>
                  </a:lnTo>
                  <a:lnTo>
                    <a:pt x="203708" y="203200"/>
                  </a:lnTo>
                  <a:cubicBezTo>
                    <a:pt x="203708" y="226441"/>
                    <a:pt x="165354" y="234442"/>
                    <a:pt x="123698" y="234442"/>
                  </a:cubicBezTo>
                  <a:moveTo>
                    <a:pt x="123698" y="228219"/>
                  </a:moveTo>
                  <a:cubicBezTo>
                    <a:pt x="168402" y="228219"/>
                    <a:pt x="197485" y="219075"/>
                    <a:pt x="197485" y="203200"/>
                  </a:cubicBezTo>
                  <a:cubicBezTo>
                    <a:pt x="197485" y="187706"/>
                    <a:pt x="168402" y="178181"/>
                    <a:pt x="123698" y="178181"/>
                  </a:cubicBezTo>
                  <a:cubicBezTo>
                    <a:pt x="79248" y="178181"/>
                    <a:pt x="49911" y="187706"/>
                    <a:pt x="49911" y="203200"/>
                  </a:cubicBezTo>
                  <a:cubicBezTo>
                    <a:pt x="49911" y="219075"/>
                    <a:pt x="79375" y="228219"/>
                    <a:pt x="123698" y="228219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411734" y="66421"/>
              <a:ext cx="232918" cy="249555"/>
            </a:xfrm>
            <a:custGeom>
              <a:avLst/>
              <a:gdLst/>
              <a:ahLst/>
              <a:cxnLst/>
              <a:rect r="r" b="b" t="t" l="l"/>
              <a:pathLst>
                <a:path h="249555" w="232918">
                  <a:moveTo>
                    <a:pt x="203454" y="127"/>
                  </a:moveTo>
                  <a:lnTo>
                    <a:pt x="203454" y="47752"/>
                  </a:lnTo>
                  <a:lnTo>
                    <a:pt x="154432" y="47752"/>
                  </a:lnTo>
                  <a:lnTo>
                    <a:pt x="154432" y="73152"/>
                  </a:lnTo>
                  <a:lnTo>
                    <a:pt x="203581" y="73152"/>
                  </a:lnTo>
                  <a:lnTo>
                    <a:pt x="203581" y="139700"/>
                  </a:lnTo>
                  <a:lnTo>
                    <a:pt x="232918" y="139700"/>
                  </a:lnTo>
                  <a:lnTo>
                    <a:pt x="232918" y="0"/>
                  </a:lnTo>
                  <a:close/>
                  <a:moveTo>
                    <a:pt x="83947" y="84709"/>
                  </a:moveTo>
                  <a:lnTo>
                    <a:pt x="158242" y="132334"/>
                  </a:lnTo>
                  <a:lnTo>
                    <a:pt x="172720" y="110490"/>
                  </a:lnTo>
                  <a:lnTo>
                    <a:pt x="94869" y="61341"/>
                  </a:lnTo>
                  <a:cubicBezTo>
                    <a:pt x="98171" y="52197"/>
                    <a:pt x="99949" y="42164"/>
                    <a:pt x="100457" y="31750"/>
                  </a:cubicBezTo>
                  <a:lnTo>
                    <a:pt x="164338" y="31750"/>
                  </a:lnTo>
                  <a:lnTo>
                    <a:pt x="164338" y="6731"/>
                  </a:lnTo>
                  <a:lnTo>
                    <a:pt x="3175" y="6731"/>
                  </a:lnTo>
                  <a:lnTo>
                    <a:pt x="3175" y="31877"/>
                  </a:lnTo>
                  <a:lnTo>
                    <a:pt x="71247" y="31877"/>
                  </a:lnTo>
                  <a:cubicBezTo>
                    <a:pt x="67691" y="73025"/>
                    <a:pt x="41656" y="102870"/>
                    <a:pt x="0" y="108458"/>
                  </a:cubicBezTo>
                  <a:lnTo>
                    <a:pt x="0" y="134747"/>
                  </a:lnTo>
                  <a:cubicBezTo>
                    <a:pt x="37338" y="131191"/>
                    <a:pt x="66802" y="112522"/>
                    <a:pt x="84074" y="84709"/>
                  </a:cubicBezTo>
                  <a:close/>
                  <a:moveTo>
                    <a:pt x="17780" y="249555"/>
                  </a:moveTo>
                  <a:lnTo>
                    <a:pt x="232791" y="249555"/>
                  </a:lnTo>
                  <a:lnTo>
                    <a:pt x="232791" y="153670"/>
                  </a:lnTo>
                  <a:lnTo>
                    <a:pt x="17780" y="153670"/>
                  </a:lnTo>
                  <a:close/>
                  <a:moveTo>
                    <a:pt x="47117" y="178308"/>
                  </a:moveTo>
                  <a:lnTo>
                    <a:pt x="203454" y="178308"/>
                  </a:lnTo>
                  <a:lnTo>
                    <a:pt x="203454" y="224790"/>
                  </a:lnTo>
                  <a:lnTo>
                    <a:pt x="46990" y="224790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408813" y="63500"/>
              <a:ext cx="238760" cy="255651"/>
            </a:xfrm>
            <a:custGeom>
              <a:avLst/>
              <a:gdLst/>
              <a:ahLst/>
              <a:cxnLst/>
              <a:rect r="r" b="b" t="t" l="l"/>
              <a:pathLst>
                <a:path h="255651" w="238760">
                  <a:moveTo>
                    <a:pt x="209550" y="3048"/>
                  </a:moveTo>
                  <a:lnTo>
                    <a:pt x="209550" y="53848"/>
                  </a:lnTo>
                  <a:lnTo>
                    <a:pt x="157353" y="53848"/>
                  </a:lnTo>
                  <a:lnTo>
                    <a:pt x="157353" y="50673"/>
                  </a:lnTo>
                  <a:lnTo>
                    <a:pt x="160401" y="50673"/>
                  </a:lnTo>
                  <a:lnTo>
                    <a:pt x="160401" y="76073"/>
                  </a:lnTo>
                  <a:lnTo>
                    <a:pt x="157353" y="76073"/>
                  </a:lnTo>
                  <a:lnTo>
                    <a:pt x="157353" y="73025"/>
                  </a:lnTo>
                  <a:lnTo>
                    <a:pt x="209550" y="73025"/>
                  </a:lnTo>
                  <a:lnTo>
                    <a:pt x="209550" y="142621"/>
                  </a:lnTo>
                  <a:lnTo>
                    <a:pt x="206502" y="142621"/>
                  </a:lnTo>
                  <a:lnTo>
                    <a:pt x="206502" y="139700"/>
                  </a:lnTo>
                  <a:lnTo>
                    <a:pt x="235839" y="139700"/>
                  </a:lnTo>
                  <a:lnTo>
                    <a:pt x="235839" y="142748"/>
                  </a:lnTo>
                  <a:lnTo>
                    <a:pt x="232791" y="142748"/>
                  </a:lnTo>
                  <a:lnTo>
                    <a:pt x="232791" y="3048"/>
                  </a:lnTo>
                  <a:lnTo>
                    <a:pt x="235839" y="3048"/>
                  </a:lnTo>
                  <a:lnTo>
                    <a:pt x="235839" y="6096"/>
                  </a:lnTo>
                  <a:lnTo>
                    <a:pt x="206375" y="6096"/>
                  </a:lnTo>
                  <a:lnTo>
                    <a:pt x="206375" y="3048"/>
                  </a:lnTo>
                  <a:lnTo>
                    <a:pt x="209423" y="3048"/>
                  </a:lnTo>
                  <a:moveTo>
                    <a:pt x="203200" y="3048"/>
                  </a:moveTo>
                  <a:lnTo>
                    <a:pt x="203200" y="0"/>
                  </a:lnTo>
                  <a:lnTo>
                    <a:pt x="238633" y="0"/>
                  </a:lnTo>
                  <a:lnTo>
                    <a:pt x="238633" y="145796"/>
                  </a:lnTo>
                  <a:lnTo>
                    <a:pt x="203327" y="145796"/>
                  </a:lnTo>
                  <a:lnTo>
                    <a:pt x="203327" y="76200"/>
                  </a:lnTo>
                  <a:lnTo>
                    <a:pt x="206375" y="76200"/>
                  </a:lnTo>
                  <a:lnTo>
                    <a:pt x="206375" y="79248"/>
                  </a:lnTo>
                  <a:lnTo>
                    <a:pt x="154178" y="79248"/>
                  </a:lnTo>
                  <a:lnTo>
                    <a:pt x="154178" y="47625"/>
                  </a:lnTo>
                  <a:lnTo>
                    <a:pt x="206375" y="47625"/>
                  </a:lnTo>
                  <a:lnTo>
                    <a:pt x="206375" y="50673"/>
                  </a:lnTo>
                  <a:lnTo>
                    <a:pt x="203327" y="50673"/>
                  </a:lnTo>
                  <a:lnTo>
                    <a:pt x="203327" y="3048"/>
                  </a:lnTo>
                  <a:close/>
                  <a:moveTo>
                    <a:pt x="88519" y="85090"/>
                  </a:moveTo>
                  <a:lnTo>
                    <a:pt x="162814" y="132715"/>
                  </a:lnTo>
                  <a:lnTo>
                    <a:pt x="161163" y="135255"/>
                  </a:lnTo>
                  <a:lnTo>
                    <a:pt x="158623" y="133604"/>
                  </a:lnTo>
                  <a:lnTo>
                    <a:pt x="173101" y="111760"/>
                  </a:lnTo>
                  <a:lnTo>
                    <a:pt x="175641" y="113411"/>
                  </a:lnTo>
                  <a:lnTo>
                    <a:pt x="173990" y="116078"/>
                  </a:lnTo>
                  <a:lnTo>
                    <a:pt x="94107" y="65659"/>
                  </a:lnTo>
                  <a:lnTo>
                    <a:pt x="94869" y="63373"/>
                  </a:lnTo>
                  <a:lnTo>
                    <a:pt x="100330" y="34671"/>
                  </a:lnTo>
                  <a:lnTo>
                    <a:pt x="100457" y="31750"/>
                  </a:lnTo>
                  <a:lnTo>
                    <a:pt x="167259" y="31750"/>
                  </a:lnTo>
                  <a:lnTo>
                    <a:pt x="167259" y="34798"/>
                  </a:lnTo>
                  <a:lnTo>
                    <a:pt x="164211" y="34798"/>
                  </a:lnTo>
                  <a:lnTo>
                    <a:pt x="164211" y="9652"/>
                  </a:lnTo>
                  <a:lnTo>
                    <a:pt x="167259" y="9652"/>
                  </a:lnTo>
                  <a:lnTo>
                    <a:pt x="167259" y="12700"/>
                  </a:lnTo>
                  <a:lnTo>
                    <a:pt x="6096" y="12700"/>
                  </a:lnTo>
                  <a:lnTo>
                    <a:pt x="6096" y="9652"/>
                  </a:lnTo>
                  <a:lnTo>
                    <a:pt x="9144" y="9652"/>
                  </a:lnTo>
                  <a:lnTo>
                    <a:pt x="9144" y="34798"/>
                  </a:lnTo>
                  <a:lnTo>
                    <a:pt x="6096" y="34798"/>
                  </a:lnTo>
                  <a:lnTo>
                    <a:pt x="6096" y="31623"/>
                  </a:lnTo>
                  <a:lnTo>
                    <a:pt x="77597" y="31623"/>
                  </a:lnTo>
                  <a:lnTo>
                    <a:pt x="77343" y="34925"/>
                  </a:lnTo>
                  <a:cubicBezTo>
                    <a:pt x="73660" y="77343"/>
                    <a:pt x="46609" y="108458"/>
                    <a:pt x="3429" y="114300"/>
                  </a:cubicBezTo>
                  <a:lnTo>
                    <a:pt x="3048" y="111252"/>
                  </a:lnTo>
                  <a:lnTo>
                    <a:pt x="6096" y="111252"/>
                  </a:lnTo>
                  <a:lnTo>
                    <a:pt x="6096" y="137541"/>
                  </a:lnTo>
                  <a:lnTo>
                    <a:pt x="3048" y="137541"/>
                  </a:lnTo>
                  <a:lnTo>
                    <a:pt x="2794" y="134493"/>
                  </a:lnTo>
                  <a:cubicBezTo>
                    <a:pt x="39116" y="131064"/>
                    <a:pt x="67818" y="112903"/>
                    <a:pt x="84455" y="85979"/>
                  </a:cubicBezTo>
                  <a:lnTo>
                    <a:pt x="86106" y="83312"/>
                  </a:lnTo>
                  <a:lnTo>
                    <a:pt x="88773" y="84963"/>
                  </a:lnTo>
                  <a:moveTo>
                    <a:pt x="85471" y="90170"/>
                  </a:moveTo>
                  <a:lnTo>
                    <a:pt x="87122" y="87630"/>
                  </a:lnTo>
                  <a:lnTo>
                    <a:pt x="89789" y="89281"/>
                  </a:lnTo>
                  <a:cubicBezTo>
                    <a:pt x="72136" y="117983"/>
                    <a:pt x="41656" y="137033"/>
                    <a:pt x="3429" y="140716"/>
                  </a:cubicBezTo>
                  <a:lnTo>
                    <a:pt x="0" y="141097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2799" y="102870"/>
                    <a:pt x="67818" y="74295"/>
                    <a:pt x="71247" y="34544"/>
                  </a:cubicBezTo>
                  <a:lnTo>
                    <a:pt x="74295" y="34798"/>
                  </a:lnTo>
                  <a:lnTo>
                    <a:pt x="74295" y="37846"/>
                  </a:lnTo>
                  <a:lnTo>
                    <a:pt x="3175" y="37846"/>
                  </a:lnTo>
                  <a:lnTo>
                    <a:pt x="3175" y="6477"/>
                  </a:lnTo>
                  <a:lnTo>
                    <a:pt x="170434" y="6477"/>
                  </a:lnTo>
                  <a:lnTo>
                    <a:pt x="170434" y="37846"/>
                  </a:lnTo>
                  <a:lnTo>
                    <a:pt x="103505" y="37846"/>
                  </a:lnTo>
                  <a:lnTo>
                    <a:pt x="103505" y="34798"/>
                  </a:lnTo>
                  <a:lnTo>
                    <a:pt x="106553" y="34925"/>
                  </a:lnTo>
                  <a:cubicBezTo>
                    <a:pt x="105918" y="45466"/>
                    <a:pt x="104140" y="55880"/>
                    <a:pt x="100711" y="65405"/>
                  </a:cubicBezTo>
                  <a:lnTo>
                    <a:pt x="97790" y="64389"/>
                  </a:lnTo>
                  <a:lnTo>
                    <a:pt x="99441" y="61722"/>
                  </a:lnTo>
                  <a:lnTo>
                    <a:pt x="179959" y="112522"/>
                  </a:lnTo>
                  <a:lnTo>
                    <a:pt x="162052" y="139573"/>
                  </a:lnTo>
                  <a:lnTo>
                    <a:pt x="85217" y="90297"/>
                  </a:lnTo>
                  <a:close/>
                  <a:moveTo>
                    <a:pt x="20701" y="249428"/>
                  </a:moveTo>
                  <a:lnTo>
                    <a:pt x="235712" y="249428"/>
                  </a:lnTo>
                  <a:lnTo>
                    <a:pt x="235712" y="252476"/>
                  </a:lnTo>
                  <a:lnTo>
                    <a:pt x="232664" y="252476"/>
                  </a:lnTo>
                  <a:lnTo>
                    <a:pt x="232664" y="156591"/>
                  </a:lnTo>
                  <a:lnTo>
                    <a:pt x="235712" y="156591"/>
                  </a:lnTo>
                  <a:lnTo>
                    <a:pt x="235712" y="159639"/>
                  </a:lnTo>
                  <a:lnTo>
                    <a:pt x="20701" y="159639"/>
                  </a:lnTo>
                  <a:lnTo>
                    <a:pt x="20701" y="156591"/>
                  </a:lnTo>
                  <a:lnTo>
                    <a:pt x="23749" y="156591"/>
                  </a:lnTo>
                  <a:lnTo>
                    <a:pt x="23749" y="252476"/>
                  </a:lnTo>
                  <a:lnTo>
                    <a:pt x="20701" y="252476"/>
                  </a:lnTo>
                  <a:lnTo>
                    <a:pt x="20701" y="249428"/>
                  </a:lnTo>
                  <a:moveTo>
                    <a:pt x="20701" y="255651"/>
                  </a:moveTo>
                  <a:lnTo>
                    <a:pt x="17653" y="255651"/>
                  </a:lnTo>
                  <a:lnTo>
                    <a:pt x="17653" y="153543"/>
                  </a:lnTo>
                  <a:lnTo>
                    <a:pt x="238760" y="153543"/>
                  </a:lnTo>
                  <a:lnTo>
                    <a:pt x="238760" y="255524"/>
                  </a:lnTo>
                  <a:lnTo>
                    <a:pt x="20701" y="255524"/>
                  </a:lnTo>
                  <a:close/>
                  <a:moveTo>
                    <a:pt x="50038" y="178181"/>
                  </a:moveTo>
                  <a:lnTo>
                    <a:pt x="209550" y="178181"/>
                  </a:lnTo>
                  <a:lnTo>
                    <a:pt x="209550" y="230759"/>
                  </a:lnTo>
                  <a:lnTo>
                    <a:pt x="46863" y="230759"/>
                  </a:lnTo>
                  <a:lnTo>
                    <a:pt x="46863" y="178054"/>
                  </a:lnTo>
                  <a:lnTo>
                    <a:pt x="49911" y="178054"/>
                  </a:lnTo>
                  <a:moveTo>
                    <a:pt x="49911" y="184277"/>
                  </a:moveTo>
                  <a:lnTo>
                    <a:pt x="49911" y="181229"/>
                  </a:lnTo>
                  <a:lnTo>
                    <a:pt x="52959" y="181229"/>
                  </a:lnTo>
                  <a:lnTo>
                    <a:pt x="52959" y="227711"/>
                  </a:lnTo>
                  <a:lnTo>
                    <a:pt x="49911" y="227711"/>
                  </a:lnTo>
                  <a:lnTo>
                    <a:pt x="49911" y="224663"/>
                  </a:lnTo>
                  <a:lnTo>
                    <a:pt x="206375" y="224663"/>
                  </a:lnTo>
                  <a:lnTo>
                    <a:pt x="206375" y="227711"/>
                  </a:lnTo>
                  <a:lnTo>
                    <a:pt x="203327" y="227711"/>
                  </a:lnTo>
                  <a:lnTo>
                    <a:pt x="203327" y="181229"/>
                  </a:lnTo>
                  <a:lnTo>
                    <a:pt x="206375" y="181229"/>
                  </a:lnTo>
                  <a:lnTo>
                    <a:pt x="206375" y="184277"/>
                  </a:lnTo>
                  <a:lnTo>
                    <a:pt x="49911" y="184277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375048" y="7054653"/>
            <a:ext cx="705793" cy="382562"/>
            <a:chOff x="0" y="0"/>
            <a:chExt cx="705790" cy="38256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6548" y="66548"/>
              <a:ext cx="255397" cy="249428"/>
            </a:xfrm>
            <a:custGeom>
              <a:avLst/>
              <a:gdLst/>
              <a:ahLst/>
              <a:cxnLst/>
              <a:rect r="r" b="b" t="t" l="l"/>
              <a:pathLst>
                <a:path h="249428" w="255397">
                  <a:moveTo>
                    <a:pt x="219837" y="60071"/>
                  </a:moveTo>
                  <a:lnTo>
                    <a:pt x="219837" y="0"/>
                  </a:lnTo>
                  <a:lnTo>
                    <a:pt x="190500" y="0"/>
                  </a:lnTo>
                  <a:lnTo>
                    <a:pt x="190500" y="187579"/>
                  </a:lnTo>
                  <a:lnTo>
                    <a:pt x="219837" y="187579"/>
                  </a:lnTo>
                  <a:lnTo>
                    <a:pt x="219837" y="88138"/>
                  </a:lnTo>
                  <a:lnTo>
                    <a:pt x="255397" y="88138"/>
                  </a:lnTo>
                  <a:lnTo>
                    <a:pt x="255397" y="60071"/>
                  </a:lnTo>
                  <a:close/>
                  <a:moveTo>
                    <a:pt x="172212" y="131699"/>
                  </a:moveTo>
                  <a:lnTo>
                    <a:pt x="172212" y="106553"/>
                  </a:lnTo>
                  <a:cubicBezTo>
                    <a:pt x="155956" y="113665"/>
                    <a:pt x="127000" y="117475"/>
                    <a:pt x="92583" y="117475"/>
                  </a:cubicBezTo>
                  <a:lnTo>
                    <a:pt x="29591" y="117475"/>
                  </a:lnTo>
                  <a:lnTo>
                    <a:pt x="29591" y="31750"/>
                  </a:lnTo>
                  <a:lnTo>
                    <a:pt x="154178" y="31750"/>
                  </a:lnTo>
                  <a:lnTo>
                    <a:pt x="154178" y="6350"/>
                  </a:lnTo>
                  <a:lnTo>
                    <a:pt x="0" y="6350"/>
                  </a:lnTo>
                  <a:lnTo>
                    <a:pt x="0" y="142875"/>
                  </a:lnTo>
                  <a:lnTo>
                    <a:pt x="90805" y="142875"/>
                  </a:lnTo>
                  <a:cubicBezTo>
                    <a:pt x="126619" y="142875"/>
                    <a:pt x="156718" y="138430"/>
                    <a:pt x="172212" y="131572"/>
                  </a:cubicBezTo>
                  <a:close/>
                  <a:moveTo>
                    <a:pt x="38227" y="167513"/>
                  </a:moveTo>
                  <a:lnTo>
                    <a:pt x="8636" y="167513"/>
                  </a:lnTo>
                  <a:lnTo>
                    <a:pt x="8636" y="249428"/>
                  </a:lnTo>
                  <a:lnTo>
                    <a:pt x="226695" y="249428"/>
                  </a:lnTo>
                  <a:lnTo>
                    <a:pt x="226695" y="222758"/>
                  </a:lnTo>
                  <a:lnTo>
                    <a:pt x="38227" y="222758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3500" y="63500"/>
              <a:ext cx="261620" cy="255397"/>
            </a:xfrm>
            <a:custGeom>
              <a:avLst/>
              <a:gdLst/>
              <a:ahLst/>
              <a:cxnLst/>
              <a:rect r="r" b="b" t="t" l="l"/>
              <a:pathLst>
                <a:path h="255397" w="261620">
                  <a:moveTo>
                    <a:pt x="219837" y="63119"/>
                  </a:moveTo>
                  <a:lnTo>
                    <a:pt x="219837" y="3048"/>
                  </a:lnTo>
                  <a:lnTo>
                    <a:pt x="222885" y="3048"/>
                  </a:lnTo>
                  <a:lnTo>
                    <a:pt x="222885" y="6096"/>
                  </a:lnTo>
                  <a:lnTo>
                    <a:pt x="193548" y="6096"/>
                  </a:lnTo>
                  <a:lnTo>
                    <a:pt x="193548" y="3048"/>
                  </a:lnTo>
                  <a:lnTo>
                    <a:pt x="196596" y="3048"/>
                  </a:lnTo>
                  <a:lnTo>
                    <a:pt x="196596" y="190627"/>
                  </a:lnTo>
                  <a:lnTo>
                    <a:pt x="193548" y="190627"/>
                  </a:lnTo>
                  <a:lnTo>
                    <a:pt x="193548" y="187579"/>
                  </a:lnTo>
                  <a:lnTo>
                    <a:pt x="222885" y="187579"/>
                  </a:lnTo>
                  <a:lnTo>
                    <a:pt x="222885" y="190627"/>
                  </a:lnTo>
                  <a:lnTo>
                    <a:pt x="219837" y="190627"/>
                  </a:lnTo>
                  <a:lnTo>
                    <a:pt x="219837" y="88138"/>
                  </a:lnTo>
                  <a:lnTo>
                    <a:pt x="258445" y="88138"/>
                  </a:lnTo>
                  <a:lnTo>
                    <a:pt x="258445" y="91186"/>
                  </a:lnTo>
                  <a:lnTo>
                    <a:pt x="255270" y="91186"/>
                  </a:lnTo>
                  <a:lnTo>
                    <a:pt x="255270" y="63119"/>
                  </a:lnTo>
                  <a:lnTo>
                    <a:pt x="258318" y="63119"/>
                  </a:lnTo>
                  <a:lnTo>
                    <a:pt x="258318" y="66167"/>
                  </a:lnTo>
                  <a:lnTo>
                    <a:pt x="219837" y="66167"/>
                  </a:lnTo>
                  <a:lnTo>
                    <a:pt x="219837" y="63119"/>
                  </a:lnTo>
                  <a:moveTo>
                    <a:pt x="226060" y="63119"/>
                  </a:moveTo>
                  <a:lnTo>
                    <a:pt x="223012" y="63119"/>
                  </a:lnTo>
                  <a:lnTo>
                    <a:pt x="223012" y="60071"/>
                  </a:lnTo>
                  <a:lnTo>
                    <a:pt x="261620" y="60071"/>
                  </a:lnTo>
                  <a:lnTo>
                    <a:pt x="261620" y="94361"/>
                  </a:lnTo>
                  <a:lnTo>
                    <a:pt x="222885" y="94361"/>
                  </a:lnTo>
                  <a:lnTo>
                    <a:pt x="222885" y="91313"/>
                  </a:lnTo>
                  <a:lnTo>
                    <a:pt x="225933" y="91313"/>
                  </a:lnTo>
                  <a:lnTo>
                    <a:pt x="225933" y="193802"/>
                  </a:lnTo>
                  <a:lnTo>
                    <a:pt x="190500" y="193802"/>
                  </a:lnTo>
                  <a:lnTo>
                    <a:pt x="190500" y="0"/>
                  </a:lnTo>
                  <a:lnTo>
                    <a:pt x="225933" y="0"/>
                  </a:lnTo>
                  <a:lnTo>
                    <a:pt x="225933" y="63119"/>
                  </a:lnTo>
                  <a:close/>
                  <a:moveTo>
                    <a:pt x="172212" y="134747"/>
                  </a:moveTo>
                  <a:lnTo>
                    <a:pt x="172212" y="109601"/>
                  </a:lnTo>
                  <a:lnTo>
                    <a:pt x="175260" y="109601"/>
                  </a:lnTo>
                  <a:lnTo>
                    <a:pt x="176530" y="112395"/>
                  </a:lnTo>
                  <a:cubicBezTo>
                    <a:pt x="159639" y="119761"/>
                    <a:pt x="130175" y="123571"/>
                    <a:pt x="95758" y="123571"/>
                  </a:cubicBezTo>
                  <a:lnTo>
                    <a:pt x="29591" y="123571"/>
                  </a:lnTo>
                  <a:lnTo>
                    <a:pt x="29591" y="31623"/>
                  </a:lnTo>
                  <a:lnTo>
                    <a:pt x="157226" y="31623"/>
                  </a:lnTo>
                  <a:lnTo>
                    <a:pt x="157226" y="34671"/>
                  </a:lnTo>
                  <a:lnTo>
                    <a:pt x="154178" y="34671"/>
                  </a:lnTo>
                  <a:lnTo>
                    <a:pt x="154178" y="9271"/>
                  </a:lnTo>
                  <a:lnTo>
                    <a:pt x="157226" y="9271"/>
                  </a:lnTo>
                  <a:lnTo>
                    <a:pt x="157226" y="12319"/>
                  </a:lnTo>
                  <a:lnTo>
                    <a:pt x="3048" y="12319"/>
                  </a:lnTo>
                  <a:lnTo>
                    <a:pt x="3048" y="9271"/>
                  </a:lnTo>
                  <a:lnTo>
                    <a:pt x="6096" y="9271"/>
                  </a:lnTo>
                  <a:lnTo>
                    <a:pt x="6096" y="145923"/>
                  </a:lnTo>
                  <a:lnTo>
                    <a:pt x="3048" y="145923"/>
                  </a:lnTo>
                  <a:lnTo>
                    <a:pt x="3048" y="142875"/>
                  </a:lnTo>
                  <a:lnTo>
                    <a:pt x="93853" y="142875"/>
                  </a:lnTo>
                  <a:lnTo>
                    <a:pt x="93853" y="145923"/>
                  </a:lnTo>
                  <a:lnTo>
                    <a:pt x="93853" y="142875"/>
                  </a:lnTo>
                  <a:cubicBezTo>
                    <a:pt x="129540" y="142875"/>
                    <a:pt x="159131" y="138430"/>
                    <a:pt x="173990" y="131953"/>
                  </a:cubicBezTo>
                  <a:lnTo>
                    <a:pt x="175260" y="134747"/>
                  </a:lnTo>
                  <a:lnTo>
                    <a:pt x="172212" y="134747"/>
                  </a:lnTo>
                  <a:moveTo>
                    <a:pt x="178435" y="134747"/>
                  </a:moveTo>
                  <a:lnTo>
                    <a:pt x="178435" y="136779"/>
                  </a:lnTo>
                  <a:lnTo>
                    <a:pt x="176657" y="137541"/>
                  </a:lnTo>
                  <a:cubicBezTo>
                    <a:pt x="160655" y="144653"/>
                    <a:pt x="129921" y="149098"/>
                    <a:pt x="94107" y="149098"/>
                  </a:cubicBezTo>
                  <a:lnTo>
                    <a:pt x="0" y="149098"/>
                  </a:lnTo>
                  <a:lnTo>
                    <a:pt x="0" y="6223"/>
                  </a:lnTo>
                  <a:lnTo>
                    <a:pt x="160274" y="6223"/>
                  </a:lnTo>
                  <a:lnTo>
                    <a:pt x="160274" y="37846"/>
                  </a:lnTo>
                  <a:lnTo>
                    <a:pt x="32639" y="37846"/>
                  </a:lnTo>
                  <a:lnTo>
                    <a:pt x="32639" y="34798"/>
                  </a:lnTo>
                  <a:lnTo>
                    <a:pt x="35687" y="34798"/>
                  </a:lnTo>
                  <a:lnTo>
                    <a:pt x="35687" y="120650"/>
                  </a:lnTo>
                  <a:lnTo>
                    <a:pt x="32639" y="120650"/>
                  </a:lnTo>
                  <a:lnTo>
                    <a:pt x="32639" y="117602"/>
                  </a:lnTo>
                  <a:lnTo>
                    <a:pt x="95631" y="117602"/>
                  </a:lnTo>
                  <a:cubicBezTo>
                    <a:pt x="129921" y="117602"/>
                    <a:pt x="158369" y="113792"/>
                    <a:pt x="173990" y="106934"/>
                  </a:cubicBezTo>
                  <a:lnTo>
                    <a:pt x="178308" y="105029"/>
                  </a:lnTo>
                  <a:lnTo>
                    <a:pt x="178308" y="134874"/>
                  </a:lnTo>
                  <a:close/>
                  <a:moveTo>
                    <a:pt x="41275" y="173609"/>
                  </a:moveTo>
                  <a:lnTo>
                    <a:pt x="11684" y="173609"/>
                  </a:lnTo>
                  <a:lnTo>
                    <a:pt x="11684" y="170561"/>
                  </a:lnTo>
                  <a:lnTo>
                    <a:pt x="14732" y="170561"/>
                  </a:lnTo>
                  <a:lnTo>
                    <a:pt x="14732" y="252476"/>
                  </a:lnTo>
                  <a:lnTo>
                    <a:pt x="11684" y="252476"/>
                  </a:lnTo>
                  <a:lnTo>
                    <a:pt x="11684" y="249428"/>
                  </a:lnTo>
                  <a:lnTo>
                    <a:pt x="229743" y="249428"/>
                  </a:lnTo>
                  <a:lnTo>
                    <a:pt x="229743" y="252476"/>
                  </a:lnTo>
                  <a:lnTo>
                    <a:pt x="226695" y="252476"/>
                  </a:lnTo>
                  <a:lnTo>
                    <a:pt x="226695" y="225806"/>
                  </a:lnTo>
                  <a:lnTo>
                    <a:pt x="229743" y="225806"/>
                  </a:lnTo>
                  <a:lnTo>
                    <a:pt x="229743" y="228854"/>
                  </a:lnTo>
                  <a:lnTo>
                    <a:pt x="38227" y="228854"/>
                  </a:lnTo>
                  <a:lnTo>
                    <a:pt x="38227" y="170434"/>
                  </a:lnTo>
                  <a:lnTo>
                    <a:pt x="41275" y="170434"/>
                  </a:lnTo>
                  <a:lnTo>
                    <a:pt x="41275" y="173482"/>
                  </a:lnTo>
                  <a:moveTo>
                    <a:pt x="41275" y="167259"/>
                  </a:moveTo>
                  <a:lnTo>
                    <a:pt x="44323" y="167259"/>
                  </a:lnTo>
                  <a:lnTo>
                    <a:pt x="44323" y="225679"/>
                  </a:lnTo>
                  <a:lnTo>
                    <a:pt x="41275" y="225679"/>
                  </a:lnTo>
                  <a:lnTo>
                    <a:pt x="41275" y="222631"/>
                  </a:lnTo>
                  <a:lnTo>
                    <a:pt x="232791" y="222631"/>
                  </a:lnTo>
                  <a:lnTo>
                    <a:pt x="232791" y="255397"/>
                  </a:lnTo>
                  <a:lnTo>
                    <a:pt x="8636" y="255397"/>
                  </a:lnTo>
                  <a:lnTo>
                    <a:pt x="8636" y="167386"/>
                  </a:lnTo>
                  <a:lnTo>
                    <a:pt x="41275" y="167386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406400" y="66421"/>
              <a:ext cx="232918" cy="249555"/>
            </a:xfrm>
            <a:custGeom>
              <a:avLst/>
              <a:gdLst/>
              <a:ahLst/>
              <a:cxnLst/>
              <a:rect r="r" b="b" t="t" l="l"/>
              <a:pathLst>
                <a:path h="249555" w="232918">
                  <a:moveTo>
                    <a:pt x="203581" y="127"/>
                  </a:moveTo>
                  <a:lnTo>
                    <a:pt x="203581" y="47752"/>
                  </a:lnTo>
                  <a:lnTo>
                    <a:pt x="154432" y="47752"/>
                  </a:lnTo>
                  <a:lnTo>
                    <a:pt x="154432" y="73152"/>
                  </a:lnTo>
                  <a:lnTo>
                    <a:pt x="203581" y="73152"/>
                  </a:lnTo>
                  <a:lnTo>
                    <a:pt x="203581" y="139700"/>
                  </a:lnTo>
                  <a:lnTo>
                    <a:pt x="232918" y="139700"/>
                  </a:lnTo>
                  <a:lnTo>
                    <a:pt x="232918" y="0"/>
                  </a:lnTo>
                  <a:close/>
                  <a:moveTo>
                    <a:pt x="84074" y="84709"/>
                  </a:moveTo>
                  <a:lnTo>
                    <a:pt x="158369" y="132334"/>
                  </a:lnTo>
                  <a:lnTo>
                    <a:pt x="172847" y="110490"/>
                  </a:lnTo>
                  <a:lnTo>
                    <a:pt x="94996" y="61341"/>
                  </a:lnTo>
                  <a:cubicBezTo>
                    <a:pt x="98298" y="52197"/>
                    <a:pt x="100076" y="42164"/>
                    <a:pt x="100584" y="31750"/>
                  </a:cubicBezTo>
                  <a:lnTo>
                    <a:pt x="164465" y="31750"/>
                  </a:lnTo>
                  <a:lnTo>
                    <a:pt x="164465" y="6731"/>
                  </a:lnTo>
                  <a:lnTo>
                    <a:pt x="3175" y="6731"/>
                  </a:lnTo>
                  <a:lnTo>
                    <a:pt x="3175" y="31877"/>
                  </a:lnTo>
                  <a:lnTo>
                    <a:pt x="71247" y="31877"/>
                  </a:lnTo>
                  <a:cubicBezTo>
                    <a:pt x="67691" y="73025"/>
                    <a:pt x="41656" y="102870"/>
                    <a:pt x="0" y="108458"/>
                  </a:cubicBezTo>
                  <a:lnTo>
                    <a:pt x="0" y="134747"/>
                  </a:lnTo>
                  <a:cubicBezTo>
                    <a:pt x="37338" y="131191"/>
                    <a:pt x="66802" y="112522"/>
                    <a:pt x="84074" y="84709"/>
                  </a:cubicBezTo>
                  <a:close/>
                  <a:moveTo>
                    <a:pt x="17780" y="249555"/>
                  </a:moveTo>
                  <a:lnTo>
                    <a:pt x="232791" y="249555"/>
                  </a:lnTo>
                  <a:lnTo>
                    <a:pt x="232791" y="153670"/>
                  </a:lnTo>
                  <a:lnTo>
                    <a:pt x="17780" y="153670"/>
                  </a:lnTo>
                  <a:close/>
                  <a:moveTo>
                    <a:pt x="47117" y="178308"/>
                  </a:moveTo>
                  <a:lnTo>
                    <a:pt x="203581" y="178308"/>
                  </a:lnTo>
                  <a:lnTo>
                    <a:pt x="203581" y="224790"/>
                  </a:lnTo>
                  <a:lnTo>
                    <a:pt x="46990" y="224790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403352" y="63500"/>
              <a:ext cx="238887" cy="255651"/>
            </a:xfrm>
            <a:custGeom>
              <a:avLst/>
              <a:gdLst/>
              <a:ahLst/>
              <a:cxnLst/>
              <a:rect r="r" b="b" t="t" l="l"/>
              <a:pathLst>
                <a:path h="255651" w="238887">
                  <a:moveTo>
                    <a:pt x="209677" y="3048"/>
                  </a:moveTo>
                  <a:lnTo>
                    <a:pt x="209677" y="53848"/>
                  </a:lnTo>
                  <a:lnTo>
                    <a:pt x="157480" y="53848"/>
                  </a:lnTo>
                  <a:lnTo>
                    <a:pt x="157480" y="50673"/>
                  </a:lnTo>
                  <a:lnTo>
                    <a:pt x="160528" y="50673"/>
                  </a:lnTo>
                  <a:lnTo>
                    <a:pt x="160528" y="76073"/>
                  </a:lnTo>
                  <a:lnTo>
                    <a:pt x="157480" y="76073"/>
                  </a:lnTo>
                  <a:lnTo>
                    <a:pt x="157480" y="73025"/>
                  </a:lnTo>
                  <a:lnTo>
                    <a:pt x="209677" y="73025"/>
                  </a:lnTo>
                  <a:lnTo>
                    <a:pt x="209677" y="142621"/>
                  </a:lnTo>
                  <a:lnTo>
                    <a:pt x="206629" y="142621"/>
                  </a:lnTo>
                  <a:lnTo>
                    <a:pt x="206629" y="139700"/>
                  </a:lnTo>
                  <a:lnTo>
                    <a:pt x="235966" y="139700"/>
                  </a:lnTo>
                  <a:lnTo>
                    <a:pt x="235966" y="142748"/>
                  </a:lnTo>
                  <a:lnTo>
                    <a:pt x="232918" y="142748"/>
                  </a:lnTo>
                  <a:lnTo>
                    <a:pt x="232918" y="3048"/>
                  </a:lnTo>
                  <a:lnTo>
                    <a:pt x="235966" y="3048"/>
                  </a:lnTo>
                  <a:lnTo>
                    <a:pt x="235966" y="6096"/>
                  </a:lnTo>
                  <a:lnTo>
                    <a:pt x="206629" y="6096"/>
                  </a:lnTo>
                  <a:lnTo>
                    <a:pt x="206629" y="3048"/>
                  </a:lnTo>
                  <a:lnTo>
                    <a:pt x="209677" y="3048"/>
                  </a:lnTo>
                  <a:moveTo>
                    <a:pt x="203454" y="3048"/>
                  </a:moveTo>
                  <a:lnTo>
                    <a:pt x="203454" y="0"/>
                  </a:lnTo>
                  <a:lnTo>
                    <a:pt x="238887" y="0"/>
                  </a:lnTo>
                  <a:lnTo>
                    <a:pt x="238887" y="145796"/>
                  </a:lnTo>
                  <a:lnTo>
                    <a:pt x="203454" y="145796"/>
                  </a:lnTo>
                  <a:lnTo>
                    <a:pt x="203454" y="76200"/>
                  </a:lnTo>
                  <a:lnTo>
                    <a:pt x="206502" y="76200"/>
                  </a:lnTo>
                  <a:lnTo>
                    <a:pt x="206502" y="79248"/>
                  </a:lnTo>
                  <a:lnTo>
                    <a:pt x="154432" y="79248"/>
                  </a:lnTo>
                  <a:lnTo>
                    <a:pt x="154432" y="47625"/>
                  </a:lnTo>
                  <a:lnTo>
                    <a:pt x="206629" y="47625"/>
                  </a:lnTo>
                  <a:lnTo>
                    <a:pt x="206629" y="50673"/>
                  </a:lnTo>
                  <a:lnTo>
                    <a:pt x="203581" y="50673"/>
                  </a:lnTo>
                  <a:lnTo>
                    <a:pt x="203581" y="3048"/>
                  </a:lnTo>
                  <a:close/>
                  <a:moveTo>
                    <a:pt x="88773" y="85090"/>
                  </a:moveTo>
                  <a:lnTo>
                    <a:pt x="163068" y="132715"/>
                  </a:lnTo>
                  <a:lnTo>
                    <a:pt x="161417" y="135255"/>
                  </a:lnTo>
                  <a:lnTo>
                    <a:pt x="158877" y="133604"/>
                  </a:lnTo>
                  <a:lnTo>
                    <a:pt x="173228" y="111760"/>
                  </a:lnTo>
                  <a:lnTo>
                    <a:pt x="175768" y="113411"/>
                  </a:lnTo>
                  <a:lnTo>
                    <a:pt x="174117" y="116078"/>
                  </a:lnTo>
                  <a:lnTo>
                    <a:pt x="94234" y="65659"/>
                  </a:lnTo>
                  <a:lnTo>
                    <a:pt x="94996" y="63373"/>
                  </a:lnTo>
                  <a:lnTo>
                    <a:pt x="100457" y="34671"/>
                  </a:lnTo>
                  <a:lnTo>
                    <a:pt x="100584" y="31750"/>
                  </a:lnTo>
                  <a:lnTo>
                    <a:pt x="167386" y="31750"/>
                  </a:lnTo>
                  <a:lnTo>
                    <a:pt x="167386" y="34798"/>
                  </a:lnTo>
                  <a:lnTo>
                    <a:pt x="164338" y="34798"/>
                  </a:lnTo>
                  <a:lnTo>
                    <a:pt x="164338" y="9652"/>
                  </a:lnTo>
                  <a:lnTo>
                    <a:pt x="167386" y="9652"/>
                  </a:lnTo>
                  <a:lnTo>
                    <a:pt x="167386" y="12700"/>
                  </a:lnTo>
                  <a:lnTo>
                    <a:pt x="6223" y="12700"/>
                  </a:lnTo>
                  <a:lnTo>
                    <a:pt x="6223" y="9652"/>
                  </a:lnTo>
                  <a:lnTo>
                    <a:pt x="9271" y="9652"/>
                  </a:lnTo>
                  <a:lnTo>
                    <a:pt x="9271" y="34798"/>
                  </a:lnTo>
                  <a:lnTo>
                    <a:pt x="6223" y="34798"/>
                  </a:lnTo>
                  <a:lnTo>
                    <a:pt x="6223" y="31623"/>
                  </a:lnTo>
                  <a:lnTo>
                    <a:pt x="77597" y="31623"/>
                  </a:lnTo>
                  <a:lnTo>
                    <a:pt x="77343" y="34925"/>
                  </a:lnTo>
                  <a:cubicBezTo>
                    <a:pt x="73660" y="77343"/>
                    <a:pt x="46609" y="108458"/>
                    <a:pt x="3429" y="114300"/>
                  </a:cubicBezTo>
                  <a:lnTo>
                    <a:pt x="3048" y="111379"/>
                  </a:lnTo>
                  <a:lnTo>
                    <a:pt x="6096" y="111379"/>
                  </a:lnTo>
                  <a:lnTo>
                    <a:pt x="6096" y="137668"/>
                  </a:lnTo>
                  <a:lnTo>
                    <a:pt x="3048" y="137668"/>
                  </a:lnTo>
                  <a:lnTo>
                    <a:pt x="2794" y="134620"/>
                  </a:lnTo>
                  <a:cubicBezTo>
                    <a:pt x="39116" y="131191"/>
                    <a:pt x="67818" y="113030"/>
                    <a:pt x="84455" y="86106"/>
                  </a:cubicBezTo>
                  <a:lnTo>
                    <a:pt x="86106" y="83439"/>
                  </a:lnTo>
                  <a:lnTo>
                    <a:pt x="88773" y="85090"/>
                  </a:lnTo>
                  <a:moveTo>
                    <a:pt x="85471" y="90297"/>
                  </a:moveTo>
                  <a:lnTo>
                    <a:pt x="87122" y="87757"/>
                  </a:lnTo>
                  <a:lnTo>
                    <a:pt x="89789" y="89408"/>
                  </a:lnTo>
                  <a:cubicBezTo>
                    <a:pt x="72136" y="118110"/>
                    <a:pt x="41656" y="137160"/>
                    <a:pt x="3429" y="140843"/>
                  </a:cubicBezTo>
                  <a:lnTo>
                    <a:pt x="0" y="141224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2799" y="102870"/>
                    <a:pt x="67818" y="74295"/>
                    <a:pt x="71247" y="34544"/>
                  </a:cubicBezTo>
                  <a:lnTo>
                    <a:pt x="74295" y="34798"/>
                  </a:lnTo>
                  <a:lnTo>
                    <a:pt x="74295" y="37846"/>
                  </a:lnTo>
                  <a:lnTo>
                    <a:pt x="3175" y="37846"/>
                  </a:lnTo>
                  <a:lnTo>
                    <a:pt x="3175" y="6477"/>
                  </a:lnTo>
                  <a:lnTo>
                    <a:pt x="170561" y="6477"/>
                  </a:lnTo>
                  <a:lnTo>
                    <a:pt x="170561" y="37846"/>
                  </a:lnTo>
                  <a:lnTo>
                    <a:pt x="103632" y="37846"/>
                  </a:lnTo>
                  <a:lnTo>
                    <a:pt x="103632" y="34798"/>
                  </a:lnTo>
                  <a:lnTo>
                    <a:pt x="106680" y="34925"/>
                  </a:lnTo>
                  <a:cubicBezTo>
                    <a:pt x="106045" y="45466"/>
                    <a:pt x="104267" y="55880"/>
                    <a:pt x="100838" y="65405"/>
                  </a:cubicBezTo>
                  <a:lnTo>
                    <a:pt x="97917" y="64389"/>
                  </a:lnTo>
                  <a:lnTo>
                    <a:pt x="99568" y="61722"/>
                  </a:lnTo>
                  <a:lnTo>
                    <a:pt x="180086" y="112522"/>
                  </a:lnTo>
                  <a:lnTo>
                    <a:pt x="162179" y="139573"/>
                  </a:lnTo>
                  <a:lnTo>
                    <a:pt x="85344" y="90297"/>
                  </a:lnTo>
                  <a:close/>
                  <a:moveTo>
                    <a:pt x="20828" y="249428"/>
                  </a:moveTo>
                  <a:lnTo>
                    <a:pt x="235839" y="249428"/>
                  </a:lnTo>
                  <a:lnTo>
                    <a:pt x="235839" y="252476"/>
                  </a:lnTo>
                  <a:lnTo>
                    <a:pt x="232791" y="252476"/>
                  </a:lnTo>
                  <a:lnTo>
                    <a:pt x="232791" y="156591"/>
                  </a:lnTo>
                  <a:lnTo>
                    <a:pt x="235839" y="156591"/>
                  </a:lnTo>
                  <a:lnTo>
                    <a:pt x="235839" y="159639"/>
                  </a:lnTo>
                  <a:lnTo>
                    <a:pt x="20828" y="159639"/>
                  </a:lnTo>
                  <a:lnTo>
                    <a:pt x="20828" y="156591"/>
                  </a:lnTo>
                  <a:lnTo>
                    <a:pt x="23876" y="156591"/>
                  </a:lnTo>
                  <a:lnTo>
                    <a:pt x="23876" y="252476"/>
                  </a:lnTo>
                  <a:lnTo>
                    <a:pt x="20828" y="252476"/>
                  </a:lnTo>
                  <a:lnTo>
                    <a:pt x="20828" y="249428"/>
                  </a:lnTo>
                  <a:moveTo>
                    <a:pt x="20828" y="255651"/>
                  </a:moveTo>
                  <a:lnTo>
                    <a:pt x="17780" y="255651"/>
                  </a:lnTo>
                  <a:lnTo>
                    <a:pt x="17780" y="153543"/>
                  </a:lnTo>
                  <a:lnTo>
                    <a:pt x="238887" y="153543"/>
                  </a:lnTo>
                  <a:lnTo>
                    <a:pt x="238887" y="255524"/>
                  </a:lnTo>
                  <a:lnTo>
                    <a:pt x="20828" y="255524"/>
                  </a:lnTo>
                  <a:close/>
                  <a:moveTo>
                    <a:pt x="50165" y="178181"/>
                  </a:moveTo>
                  <a:lnTo>
                    <a:pt x="209677" y="178181"/>
                  </a:lnTo>
                  <a:lnTo>
                    <a:pt x="209677" y="230759"/>
                  </a:lnTo>
                  <a:lnTo>
                    <a:pt x="46990" y="230759"/>
                  </a:lnTo>
                  <a:lnTo>
                    <a:pt x="46990" y="178054"/>
                  </a:lnTo>
                  <a:lnTo>
                    <a:pt x="50038" y="178054"/>
                  </a:lnTo>
                  <a:moveTo>
                    <a:pt x="50038" y="184277"/>
                  </a:moveTo>
                  <a:lnTo>
                    <a:pt x="50038" y="181229"/>
                  </a:lnTo>
                  <a:lnTo>
                    <a:pt x="53086" y="181229"/>
                  </a:lnTo>
                  <a:lnTo>
                    <a:pt x="53086" y="227711"/>
                  </a:lnTo>
                  <a:lnTo>
                    <a:pt x="50038" y="227711"/>
                  </a:lnTo>
                  <a:lnTo>
                    <a:pt x="50038" y="224663"/>
                  </a:lnTo>
                  <a:lnTo>
                    <a:pt x="206629" y="224663"/>
                  </a:lnTo>
                  <a:lnTo>
                    <a:pt x="206629" y="227711"/>
                  </a:lnTo>
                  <a:lnTo>
                    <a:pt x="203581" y="227711"/>
                  </a:lnTo>
                  <a:lnTo>
                    <a:pt x="203581" y="181229"/>
                  </a:lnTo>
                  <a:lnTo>
                    <a:pt x="206629" y="181229"/>
                  </a:lnTo>
                  <a:lnTo>
                    <a:pt x="206629" y="184277"/>
                  </a:lnTo>
                  <a:lnTo>
                    <a:pt x="50038" y="184277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1375105" y="8152962"/>
            <a:ext cx="1656036" cy="370142"/>
            <a:chOff x="0" y="0"/>
            <a:chExt cx="1656029" cy="37014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63500" y="63500"/>
              <a:ext cx="224663" cy="219456"/>
            </a:xfrm>
            <a:custGeom>
              <a:avLst/>
              <a:gdLst/>
              <a:ahLst/>
              <a:cxnLst/>
              <a:rect r="r" b="b" t="t" l="l"/>
              <a:pathLst>
                <a:path h="219456" w="224663">
                  <a:moveTo>
                    <a:pt x="193421" y="52832"/>
                  </a:moveTo>
                  <a:lnTo>
                    <a:pt x="193421" y="0"/>
                  </a:lnTo>
                  <a:lnTo>
                    <a:pt x="167640" y="0"/>
                  </a:lnTo>
                  <a:lnTo>
                    <a:pt x="167640" y="165100"/>
                  </a:lnTo>
                  <a:lnTo>
                    <a:pt x="193421" y="165100"/>
                  </a:lnTo>
                  <a:lnTo>
                    <a:pt x="193421" y="77597"/>
                  </a:lnTo>
                  <a:lnTo>
                    <a:pt x="224663" y="77597"/>
                  </a:lnTo>
                  <a:lnTo>
                    <a:pt x="224663" y="52832"/>
                  </a:lnTo>
                  <a:close/>
                  <a:moveTo>
                    <a:pt x="151511" y="115824"/>
                  </a:moveTo>
                  <a:lnTo>
                    <a:pt x="151511" y="93726"/>
                  </a:lnTo>
                  <a:cubicBezTo>
                    <a:pt x="137160" y="99949"/>
                    <a:pt x="111633" y="103378"/>
                    <a:pt x="81534" y="103378"/>
                  </a:cubicBezTo>
                  <a:lnTo>
                    <a:pt x="26035" y="103378"/>
                  </a:lnTo>
                  <a:lnTo>
                    <a:pt x="26035" y="27813"/>
                  </a:lnTo>
                  <a:lnTo>
                    <a:pt x="135636" y="27813"/>
                  </a:lnTo>
                  <a:lnTo>
                    <a:pt x="135636" y="5461"/>
                  </a:lnTo>
                  <a:lnTo>
                    <a:pt x="0" y="5461"/>
                  </a:lnTo>
                  <a:lnTo>
                    <a:pt x="0" y="125730"/>
                  </a:lnTo>
                  <a:lnTo>
                    <a:pt x="79883" y="125730"/>
                  </a:lnTo>
                  <a:cubicBezTo>
                    <a:pt x="111379" y="125730"/>
                    <a:pt x="137922" y="121793"/>
                    <a:pt x="151511" y="115824"/>
                  </a:cubicBezTo>
                  <a:close/>
                  <a:moveTo>
                    <a:pt x="33528" y="147320"/>
                  </a:moveTo>
                  <a:lnTo>
                    <a:pt x="7493" y="147320"/>
                  </a:lnTo>
                  <a:lnTo>
                    <a:pt x="7493" y="219456"/>
                  </a:lnTo>
                  <a:lnTo>
                    <a:pt x="199390" y="219456"/>
                  </a:lnTo>
                  <a:lnTo>
                    <a:pt x="199390" y="195961"/>
                  </a:lnTo>
                  <a:lnTo>
                    <a:pt x="33528" y="195961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305054" y="63500"/>
              <a:ext cx="199898" cy="222250"/>
            </a:xfrm>
            <a:custGeom>
              <a:avLst/>
              <a:gdLst/>
              <a:ahLst/>
              <a:cxnLst/>
              <a:rect r="r" b="b" t="t" l="l"/>
              <a:pathLst>
                <a:path h="222250" w="199898">
                  <a:moveTo>
                    <a:pt x="174117" y="0"/>
                  </a:moveTo>
                  <a:lnTo>
                    <a:pt x="174117" y="90297"/>
                  </a:lnTo>
                  <a:lnTo>
                    <a:pt x="119253" y="90297"/>
                  </a:lnTo>
                  <a:cubicBezTo>
                    <a:pt x="120523" y="81153"/>
                    <a:pt x="121031" y="71501"/>
                    <a:pt x="121031" y="61722"/>
                  </a:cubicBezTo>
                  <a:lnTo>
                    <a:pt x="121031" y="8128"/>
                  </a:lnTo>
                  <a:lnTo>
                    <a:pt x="0" y="8128"/>
                  </a:lnTo>
                  <a:lnTo>
                    <a:pt x="0" y="31750"/>
                  </a:lnTo>
                  <a:lnTo>
                    <a:pt x="94742" y="31750"/>
                  </a:lnTo>
                  <a:lnTo>
                    <a:pt x="94742" y="62230"/>
                  </a:lnTo>
                  <a:cubicBezTo>
                    <a:pt x="94742" y="136652"/>
                    <a:pt x="60325" y="183769"/>
                    <a:pt x="0" y="184023"/>
                  </a:cubicBezTo>
                  <a:lnTo>
                    <a:pt x="0" y="208534"/>
                  </a:lnTo>
                  <a:cubicBezTo>
                    <a:pt x="59055" y="208534"/>
                    <a:pt x="99949" y="172593"/>
                    <a:pt x="114808" y="114554"/>
                  </a:cubicBezTo>
                  <a:lnTo>
                    <a:pt x="174117" y="114554"/>
                  </a:lnTo>
                  <a:lnTo>
                    <a:pt x="174117" y="222250"/>
                  </a:lnTo>
                  <a:lnTo>
                    <a:pt x="199898" y="222250"/>
                  </a:lnTo>
                  <a:lnTo>
                    <a:pt x="199898" y="0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548005" y="63500"/>
              <a:ext cx="195199" cy="222250"/>
            </a:xfrm>
            <a:custGeom>
              <a:avLst/>
              <a:gdLst/>
              <a:ahLst/>
              <a:cxnLst/>
              <a:rect r="r" b="b" t="t" l="l"/>
              <a:pathLst>
                <a:path h="222250" w="195199">
                  <a:moveTo>
                    <a:pt x="169418" y="222250"/>
                  </a:moveTo>
                  <a:lnTo>
                    <a:pt x="195199" y="222250"/>
                  </a:lnTo>
                  <a:lnTo>
                    <a:pt x="195199" y="0"/>
                  </a:lnTo>
                  <a:lnTo>
                    <a:pt x="169418" y="0"/>
                  </a:lnTo>
                  <a:close/>
                  <a:moveTo>
                    <a:pt x="508" y="208915"/>
                  </a:moveTo>
                  <a:lnTo>
                    <a:pt x="90551" y="208915"/>
                  </a:lnTo>
                  <a:cubicBezTo>
                    <a:pt x="112141" y="208915"/>
                    <a:pt x="135382" y="204978"/>
                    <a:pt x="148844" y="198247"/>
                  </a:cubicBezTo>
                  <a:lnTo>
                    <a:pt x="148844" y="174625"/>
                  </a:lnTo>
                  <a:cubicBezTo>
                    <a:pt x="135255" y="181102"/>
                    <a:pt x="112395" y="185293"/>
                    <a:pt x="91313" y="185293"/>
                  </a:cubicBezTo>
                  <a:lnTo>
                    <a:pt x="26289" y="185293"/>
                  </a:lnTo>
                  <a:lnTo>
                    <a:pt x="26289" y="118745"/>
                  </a:lnTo>
                  <a:lnTo>
                    <a:pt x="125730" y="118745"/>
                  </a:lnTo>
                  <a:lnTo>
                    <a:pt x="125730" y="8128"/>
                  </a:lnTo>
                  <a:lnTo>
                    <a:pt x="0" y="8128"/>
                  </a:lnTo>
                  <a:lnTo>
                    <a:pt x="0" y="31750"/>
                  </a:lnTo>
                  <a:lnTo>
                    <a:pt x="99949" y="31750"/>
                  </a:lnTo>
                  <a:lnTo>
                    <a:pt x="99949" y="94996"/>
                  </a:lnTo>
                  <a:lnTo>
                    <a:pt x="508" y="94996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777875" y="63500"/>
              <a:ext cx="211328" cy="219456"/>
            </a:xfrm>
            <a:custGeom>
              <a:avLst/>
              <a:gdLst/>
              <a:ahLst/>
              <a:cxnLst/>
              <a:rect r="r" b="b" t="t" l="l"/>
              <a:pathLst>
                <a:path h="219456" w="211328">
                  <a:moveTo>
                    <a:pt x="179578" y="165100"/>
                  </a:moveTo>
                  <a:lnTo>
                    <a:pt x="205359" y="165100"/>
                  </a:lnTo>
                  <a:lnTo>
                    <a:pt x="205359" y="0"/>
                  </a:lnTo>
                  <a:lnTo>
                    <a:pt x="179578" y="0"/>
                  </a:lnTo>
                  <a:close/>
                  <a:moveTo>
                    <a:pt x="70485" y="131445"/>
                  </a:moveTo>
                  <a:cubicBezTo>
                    <a:pt x="113919" y="131445"/>
                    <a:pt x="140716" y="104140"/>
                    <a:pt x="140716" y="66929"/>
                  </a:cubicBezTo>
                  <a:cubicBezTo>
                    <a:pt x="140716" y="29718"/>
                    <a:pt x="113919" y="2286"/>
                    <a:pt x="70485" y="2286"/>
                  </a:cubicBezTo>
                  <a:cubicBezTo>
                    <a:pt x="27051" y="2286"/>
                    <a:pt x="0" y="29591"/>
                    <a:pt x="0" y="66802"/>
                  </a:cubicBezTo>
                  <a:cubicBezTo>
                    <a:pt x="0" y="104013"/>
                    <a:pt x="27051" y="131318"/>
                    <a:pt x="70485" y="131318"/>
                  </a:cubicBezTo>
                  <a:close/>
                  <a:moveTo>
                    <a:pt x="70485" y="109601"/>
                  </a:moveTo>
                  <a:cubicBezTo>
                    <a:pt x="43942" y="109601"/>
                    <a:pt x="25654" y="93218"/>
                    <a:pt x="25654" y="66929"/>
                  </a:cubicBezTo>
                  <a:cubicBezTo>
                    <a:pt x="25654" y="40640"/>
                    <a:pt x="43815" y="24003"/>
                    <a:pt x="70485" y="24003"/>
                  </a:cubicBezTo>
                  <a:cubicBezTo>
                    <a:pt x="96774" y="24003"/>
                    <a:pt x="115062" y="40640"/>
                    <a:pt x="115062" y="66929"/>
                  </a:cubicBezTo>
                  <a:cubicBezTo>
                    <a:pt x="115062" y="93218"/>
                    <a:pt x="96901" y="109601"/>
                    <a:pt x="70485" y="109601"/>
                  </a:cubicBezTo>
                  <a:close/>
                  <a:moveTo>
                    <a:pt x="19431" y="219456"/>
                  </a:moveTo>
                  <a:lnTo>
                    <a:pt x="211328" y="219456"/>
                  </a:lnTo>
                  <a:lnTo>
                    <a:pt x="211328" y="195961"/>
                  </a:lnTo>
                  <a:lnTo>
                    <a:pt x="45720" y="195961"/>
                  </a:lnTo>
                  <a:lnTo>
                    <a:pt x="45720" y="146812"/>
                  </a:lnTo>
                  <a:lnTo>
                    <a:pt x="19431" y="146812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085215" y="63500"/>
              <a:ext cx="205486" cy="222377"/>
            </a:xfrm>
            <a:custGeom>
              <a:avLst/>
              <a:gdLst/>
              <a:ahLst/>
              <a:cxnLst/>
              <a:rect r="r" b="b" t="t" l="l"/>
              <a:pathLst>
                <a:path h="222377" w="205486">
                  <a:moveTo>
                    <a:pt x="176403" y="122809"/>
                  </a:moveTo>
                  <a:lnTo>
                    <a:pt x="202184" y="122809"/>
                  </a:lnTo>
                  <a:lnTo>
                    <a:pt x="202184" y="0"/>
                  </a:lnTo>
                  <a:lnTo>
                    <a:pt x="176403" y="0"/>
                  </a:lnTo>
                  <a:lnTo>
                    <a:pt x="176403" y="24003"/>
                  </a:lnTo>
                  <a:lnTo>
                    <a:pt x="137668" y="24003"/>
                  </a:lnTo>
                  <a:lnTo>
                    <a:pt x="137668" y="46609"/>
                  </a:lnTo>
                  <a:lnTo>
                    <a:pt x="176403" y="46609"/>
                  </a:lnTo>
                  <a:lnTo>
                    <a:pt x="176403" y="76073"/>
                  </a:lnTo>
                  <a:lnTo>
                    <a:pt x="129032" y="76073"/>
                  </a:lnTo>
                  <a:lnTo>
                    <a:pt x="129032" y="98679"/>
                  </a:lnTo>
                  <a:lnTo>
                    <a:pt x="176403" y="98679"/>
                  </a:lnTo>
                  <a:close/>
                  <a:moveTo>
                    <a:pt x="126746" y="29718"/>
                  </a:moveTo>
                  <a:lnTo>
                    <a:pt x="126746" y="5461"/>
                  </a:lnTo>
                  <a:lnTo>
                    <a:pt x="0" y="5461"/>
                  </a:lnTo>
                  <a:lnTo>
                    <a:pt x="0" y="27305"/>
                  </a:lnTo>
                  <a:lnTo>
                    <a:pt x="100711" y="27305"/>
                  </a:lnTo>
                  <a:lnTo>
                    <a:pt x="100711" y="34036"/>
                  </a:lnTo>
                  <a:cubicBezTo>
                    <a:pt x="100711" y="73914"/>
                    <a:pt x="62230" y="93091"/>
                    <a:pt x="0" y="93345"/>
                  </a:cubicBezTo>
                  <a:lnTo>
                    <a:pt x="0" y="115697"/>
                  </a:lnTo>
                  <a:cubicBezTo>
                    <a:pt x="76835" y="115697"/>
                    <a:pt x="126746" y="89916"/>
                    <a:pt x="126746" y="29591"/>
                  </a:cubicBezTo>
                  <a:close/>
                  <a:moveTo>
                    <a:pt x="108585" y="130175"/>
                  </a:moveTo>
                  <a:cubicBezTo>
                    <a:pt x="55499" y="130175"/>
                    <a:pt x="11684" y="142367"/>
                    <a:pt x="11684" y="176276"/>
                  </a:cubicBezTo>
                  <a:cubicBezTo>
                    <a:pt x="11684" y="209804"/>
                    <a:pt x="55372" y="222377"/>
                    <a:pt x="108585" y="222377"/>
                  </a:cubicBezTo>
                  <a:cubicBezTo>
                    <a:pt x="161798" y="222377"/>
                    <a:pt x="205486" y="209931"/>
                    <a:pt x="205486" y="176276"/>
                  </a:cubicBezTo>
                  <a:cubicBezTo>
                    <a:pt x="205486" y="142494"/>
                    <a:pt x="161798" y="130175"/>
                    <a:pt x="108585" y="130175"/>
                  </a:cubicBezTo>
                  <a:close/>
                  <a:moveTo>
                    <a:pt x="108585" y="201041"/>
                  </a:moveTo>
                  <a:cubicBezTo>
                    <a:pt x="71120" y="201041"/>
                    <a:pt x="39116" y="193802"/>
                    <a:pt x="39116" y="176276"/>
                  </a:cubicBezTo>
                  <a:cubicBezTo>
                    <a:pt x="39116" y="158750"/>
                    <a:pt x="71120" y="151511"/>
                    <a:pt x="108585" y="151511"/>
                  </a:cubicBezTo>
                  <a:cubicBezTo>
                    <a:pt x="146304" y="151511"/>
                    <a:pt x="178054" y="158750"/>
                    <a:pt x="178054" y="176276"/>
                  </a:cubicBezTo>
                  <a:cubicBezTo>
                    <a:pt x="178054" y="193802"/>
                    <a:pt x="146304" y="201041"/>
                    <a:pt x="108585" y="201041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318133" y="65659"/>
              <a:ext cx="222123" cy="225425"/>
            </a:xfrm>
            <a:custGeom>
              <a:avLst/>
              <a:gdLst/>
              <a:ahLst/>
              <a:cxnLst/>
              <a:rect r="r" b="b" t="t" l="l"/>
              <a:pathLst>
                <a:path h="225425" w="222123">
                  <a:moveTo>
                    <a:pt x="110871" y="118618"/>
                  </a:moveTo>
                  <a:cubicBezTo>
                    <a:pt x="170434" y="118618"/>
                    <a:pt x="209804" y="96266"/>
                    <a:pt x="209804" y="59309"/>
                  </a:cubicBezTo>
                  <a:cubicBezTo>
                    <a:pt x="209804" y="22352"/>
                    <a:pt x="170434" y="0"/>
                    <a:pt x="110871" y="0"/>
                  </a:cubicBezTo>
                  <a:cubicBezTo>
                    <a:pt x="51308" y="0"/>
                    <a:pt x="11938" y="22352"/>
                    <a:pt x="11938" y="59309"/>
                  </a:cubicBezTo>
                  <a:cubicBezTo>
                    <a:pt x="11938" y="96266"/>
                    <a:pt x="51308" y="118618"/>
                    <a:pt x="110871" y="118618"/>
                  </a:cubicBezTo>
                  <a:close/>
                  <a:moveTo>
                    <a:pt x="110871" y="23114"/>
                  </a:moveTo>
                  <a:cubicBezTo>
                    <a:pt x="153035" y="23114"/>
                    <a:pt x="183007" y="36068"/>
                    <a:pt x="183007" y="59309"/>
                  </a:cubicBezTo>
                  <a:cubicBezTo>
                    <a:pt x="183007" y="82550"/>
                    <a:pt x="153035" y="95504"/>
                    <a:pt x="110871" y="95504"/>
                  </a:cubicBezTo>
                  <a:cubicBezTo>
                    <a:pt x="68707" y="95504"/>
                    <a:pt x="38735" y="82550"/>
                    <a:pt x="38735" y="59309"/>
                  </a:cubicBezTo>
                  <a:cubicBezTo>
                    <a:pt x="38735" y="36068"/>
                    <a:pt x="68707" y="23114"/>
                    <a:pt x="110871" y="23114"/>
                  </a:cubicBezTo>
                  <a:close/>
                  <a:moveTo>
                    <a:pt x="221996" y="139192"/>
                  </a:moveTo>
                  <a:lnTo>
                    <a:pt x="0" y="139192"/>
                  </a:lnTo>
                  <a:lnTo>
                    <a:pt x="0" y="163195"/>
                  </a:lnTo>
                  <a:lnTo>
                    <a:pt x="97663" y="163195"/>
                  </a:lnTo>
                  <a:lnTo>
                    <a:pt x="97663" y="225425"/>
                  </a:lnTo>
                  <a:lnTo>
                    <a:pt x="123952" y="225425"/>
                  </a:lnTo>
                  <a:lnTo>
                    <a:pt x="123952" y="163195"/>
                  </a:lnTo>
                  <a:lnTo>
                    <a:pt x="222123" y="163195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558163" y="247777"/>
              <a:ext cx="34417" cy="58801"/>
            </a:xfrm>
            <a:custGeom>
              <a:avLst/>
              <a:gdLst/>
              <a:ahLst/>
              <a:cxnLst/>
              <a:rect r="r" b="b" t="t" l="l"/>
              <a:pathLst>
                <a:path h="58801" w="34417">
                  <a:moveTo>
                    <a:pt x="34417" y="0"/>
                  </a:moveTo>
                  <a:lnTo>
                    <a:pt x="8382" y="0"/>
                  </a:lnTo>
                  <a:lnTo>
                    <a:pt x="0" y="58801"/>
                  </a:lnTo>
                  <a:lnTo>
                    <a:pt x="21336" y="58801"/>
                  </a:lnTo>
                  <a:close/>
                </a:path>
              </a:pathLst>
            </a:custGeom>
            <a:solidFill>
              <a:srgbClr val="827A73"/>
            </a:solid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1367295" y="6629657"/>
            <a:ext cx="3393615" cy="359988"/>
          </a:xfrm>
          <a:custGeom>
            <a:avLst/>
            <a:gdLst/>
            <a:ahLst/>
            <a:cxnLst/>
            <a:rect r="r" b="b" t="t" l="l"/>
            <a:pathLst>
              <a:path h="359988" w="3393615">
                <a:moveTo>
                  <a:pt x="0" y="0"/>
                </a:moveTo>
                <a:lnTo>
                  <a:pt x="3393614" y="0"/>
                </a:lnTo>
                <a:lnTo>
                  <a:pt x="3393614" y="359988"/>
                </a:lnTo>
                <a:lnTo>
                  <a:pt x="0" y="359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369124" y="7629573"/>
            <a:ext cx="3602203" cy="359988"/>
          </a:xfrm>
          <a:custGeom>
            <a:avLst/>
            <a:gdLst/>
            <a:ahLst/>
            <a:cxnLst/>
            <a:rect r="r" b="b" t="t" l="l"/>
            <a:pathLst>
              <a:path h="359988" w="3602203">
                <a:moveTo>
                  <a:pt x="0" y="0"/>
                </a:moveTo>
                <a:lnTo>
                  <a:pt x="3602202" y="0"/>
                </a:lnTo>
                <a:lnTo>
                  <a:pt x="3602202" y="359987"/>
                </a:lnTo>
                <a:lnTo>
                  <a:pt x="0" y="3599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367295" y="6117203"/>
            <a:ext cx="3595697" cy="349834"/>
          </a:xfrm>
          <a:custGeom>
            <a:avLst/>
            <a:gdLst/>
            <a:ahLst/>
            <a:cxnLst/>
            <a:rect r="r" b="b" t="t" l="l"/>
            <a:pathLst>
              <a:path h="349834" w="3595697">
                <a:moveTo>
                  <a:pt x="0" y="0"/>
                </a:moveTo>
                <a:lnTo>
                  <a:pt x="3595697" y="0"/>
                </a:lnTo>
                <a:lnTo>
                  <a:pt x="3595697" y="349834"/>
                </a:lnTo>
                <a:lnTo>
                  <a:pt x="0" y="349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>
            <a:grpSpLocks noChangeAspect="true"/>
          </p:cNvGrpSpPr>
          <p:nvPr/>
        </p:nvGrpSpPr>
        <p:grpSpPr>
          <a:xfrm rot="0">
            <a:off x="3047267" y="8144113"/>
            <a:ext cx="2154145" cy="363369"/>
            <a:chOff x="0" y="0"/>
            <a:chExt cx="2154149" cy="36337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63500" y="74930"/>
              <a:ext cx="221996" cy="220345"/>
            </a:xfrm>
            <a:custGeom>
              <a:avLst/>
              <a:gdLst/>
              <a:ahLst/>
              <a:cxnLst/>
              <a:rect r="r" b="b" t="t" l="l"/>
              <a:pathLst>
                <a:path h="220345" w="221996">
                  <a:moveTo>
                    <a:pt x="205867" y="83058"/>
                  </a:moveTo>
                  <a:lnTo>
                    <a:pt x="212598" y="62738"/>
                  </a:lnTo>
                  <a:lnTo>
                    <a:pt x="122047" y="37211"/>
                  </a:lnTo>
                  <a:cubicBezTo>
                    <a:pt x="125222" y="32258"/>
                    <a:pt x="127254" y="26797"/>
                    <a:pt x="128016" y="20828"/>
                  </a:cubicBezTo>
                  <a:lnTo>
                    <a:pt x="206629" y="20828"/>
                  </a:lnTo>
                  <a:lnTo>
                    <a:pt x="206629" y="0"/>
                  </a:lnTo>
                  <a:lnTo>
                    <a:pt x="15113" y="0"/>
                  </a:lnTo>
                  <a:lnTo>
                    <a:pt x="15113" y="20828"/>
                  </a:lnTo>
                  <a:lnTo>
                    <a:pt x="101854" y="20828"/>
                  </a:lnTo>
                  <a:cubicBezTo>
                    <a:pt x="94615" y="46609"/>
                    <a:pt x="50292" y="59817"/>
                    <a:pt x="11557" y="60960"/>
                  </a:cubicBezTo>
                  <a:lnTo>
                    <a:pt x="11557" y="82042"/>
                  </a:lnTo>
                  <a:cubicBezTo>
                    <a:pt x="47498" y="81280"/>
                    <a:pt x="84709" y="72390"/>
                    <a:pt x="107315" y="54229"/>
                  </a:cubicBezTo>
                  <a:close/>
                  <a:moveTo>
                    <a:pt x="221996" y="118745"/>
                  </a:moveTo>
                  <a:lnTo>
                    <a:pt x="221996" y="97917"/>
                  </a:lnTo>
                  <a:lnTo>
                    <a:pt x="0" y="97917"/>
                  </a:lnTo>
                  <a:lnTo>
                    <a:pt x="0" y="118745"/>
                  </a:lnTo>
                  <a:lnTo>
                    <a:pt x="98171" y="118745"/>
                  </a:lnTo>
                  <a:lnTo>
                    <a:pt x="98171" y="139827"/>
                  </a:lnTo>
                  <a:cubicBezTo>
                    <a:pt x="50800" y="141351"/>
                    <a:pt x="13335" y="151765"/>
                    <a:pt x="13335" y="179705"/>
                  </a:cubicBezTo>
                  <a:cubicBezTo>
                    <a:pt x="13335" y="210185"/>
                    <a:pt x="57912" y="220345"/>
                    <a:pt x="110998" y="220345"/>
                  </a:cubicBezTo>
                  <a:cubicBezTo>
                    <a:pt x="164084" y="220345"/>
                    <a:pt x="208661" y="210185"/>
                    <a:pt x="208661" y="179705"/>
                  </a:cubicBezTo>
                  <a:cubicBezTo>
                    <a:pt x="208661" y="151892"/>
                    <a:pt x="171196" y="141478"/>
                    <a:pt x="123825" y="139827"/>
                  </a:cubicBezTo>
                  <a:lnTo>
                    <a:pt x="123825" y="118745"/>
                  </a:lnTo>
                  <a:close/>
                  <a:moveTo>
                    <a:pt x="181356" y="179705"/>
                  </a:moveTo>
                  <a:cubicBezTo>
                    <a:pt x="181356" y="195072"/>
                    <a:pt x="146685" y="200025"/>
                    <a:pt x="110871" y="200025"/>
                  </a:cubicBezTo>
                  <a:cubicBezTo>
                    <a:pt x="75057" y="200025"/>
                    <a:pt x="40640" y="195072"/>
                    <a:pt x="40640" y="179705"/>
                  </a:cubicBezTo>
                  <a:cubicBezTo>
                    <a:pt x="40640" y="164592"/>
                    <a:pt x="75057" y="159893"/>
                    <a:pt x="110871" y="159893"/>
                  </a:cubicBezTo>
                  <a:cubicBezTo>
                    <a:pt x="146685" y="159893"/>
                    <a:pt x="181356" y="164592"/>
                    <a:pt x="181356" y="179705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309245" y="72390"/>
              <a:ext cx="226695" cy="219456"/>
            </a:xfrm>
            <a:custGeom>
              <a:avLst/>
              <a:gdLst/>
              <a:ahLst/>
              <a:cxnLst/>
              <a:rect r="r" b="b" t="t" l="l"/>
              <a:pathLst>
                <a:path h="219456" w="226695">
                  <a:moveTo>
                    <a:pt x="195453" y="52832"/>
                  </a:moveTo>
                  <a:lnTo>
                    <a:pt x="195453" y="0"/>
                  </a:lnTo>
                  <a:lnTo>
                    <a:pt x="169672" y="0"/>
                  </a:lnTo>
                  <a:lnTo>
                    <a:pt x="169672" y="165100"/>
                  </a:lnTo>
                  <a:lnTo>
                    <a:pt x="195453" y="165100"/>
                  </a:lnTo>
                  <a:lnTo>
                    <a:pt x="195453" y="77597"/>
                  </a:lnTo>
                  <a:lnTo>
                    <a:pt x="226695" y="77597"/>
                  </a:lnTo>
                  <a:lnTo>
                    <a:pt x="226695" y="52832"/>
                  </a:lnTo>
                  <a:close/>
                  <a:moveTo>
                    <a:pt x="128016" y="35687"/>
                  </a:moveTo>
                  <a:lnTo>
                    <a:pt x="128016" y="5461"/>
                  </a:lnTo>
                  <a:lnTo>
                    <a:pt x="0" y="5461"/>
                  </a:lnTo>
                  <a:lnTo>
                    <a:pt x="0" y="28067"/>
                  </a:lnTo>
                  <a:lnTo>
                    <a:pt x="102108" y="28067"/>
                  </a:lnTo>
                  <a:lnTo>
                    <a:pt x="102108" y="38735"/>
                  </a:lnTo>
                  <a:cubicBezTo>
                    <a:pt x="102108" y="82931"/>
                    <a:pt x="62230" y="106680"/>
                    <a:pt x="0" y="106934"/>
                  </a:cubicBezTo>
                  <a:lnTo>
                    <a:pt x="0" y="130048"/>
                  </a:lnTo>
                  <a:cubicBezTo>
                    <a:pt x="76327" y="130048"/>
                    <a:pt x="128016" y="98806"/>
                    <a:pt x="128016" y="35560"/>
                  </a:cubicBezTo>
                  <a:close/>
                  <a:moveTo>
                    <a:pt x="35560" y="149479"/>
                  </a:moveTo>
                  <a:lnTo>
                    <a:pt x="9652" y="149479"/>
                  </a:lnTo>
                  <a:lnTo>
                    <a:pt x="9652" y="219456"/>
                  </a:lnTo>
                  <a:lnTo>
                    <a:pt x="201422" y="219456"/>
                  </a:lnTo>
                  <a:lnTo>
                    <a:pt x="201422" y="195961"/>
                  </a:lnTo>
                  <a:lnTo>
                    <a:pt x="35687" y="195961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548513" y="72390"/>
              <a:ext cx="202438" cy="222250"/>
            </a:xfrm>
            <a:custGeom>
              <a:avLst/>
              <a:gdLst/>
              <a:ahLst/>
              <a:cxnLst/>
              <a:rect r="r" b="b" t="t" l="l"/>
              <a:pathLst>
                <a:path h="222250" w="202438">
                  <a:moveTo>
                    <a:pt x="176657" y="0"/>
                  </a:moveTo>
                  <a:lnTo>
                    <a:pt x="176657" y="222250"/>
                  </a:lnTo>
                  <a:lnTo>
                    <a:pt x="202438" y="222250"/>
                  </a:lnTo>
                  <a:lnTo>
                    <a:pt x="202438" y="0"/>
                  </a:lnTo>
                  <a:close/>
                  <a:moveTo>
                    <a:pt x="90043" y="31750"/>
                  </a:moveTo>
                  <a:lnTo>
                    <a:pt x="147066" y="31750"/>
                  </a:lnTo>
                  <a:lnTo>
                    <a:pt x="147066" y="8001"/>
                  </a:lnTo>
                  <a:lnTo>
                    <a:pt x="5207" y="8001"/>
                  </a:lnTo>
                  <a:lnTo>
                    <a:pt x="5207" y="31750"/>
                  </a:lnTo>
                  <a:lnTo>
                    <a:pt x="64008" y="31750"/>
                  </a:lnTo>
                  <a:cubicBezTo>
                    <a:pt x="62992" y="114300"/>
                    <a:pt x="39497" y="176276"/>
                    <a:pt x="0" y="183515"/>
                  </a:cubicBezTo>
                  <a:lnTo>
                    <a:pt x="0" y="209042"/>
                  </a:lnTo>
                  <a:cubicBezTo>
                    <a:pt x="33528" y="205105"/>
                    <a:pt x="60071" y="177546"/>
                    <a:pt x="75438" y="130937"/>
                  </a:cubicBezTo>
                  <a:lnTo>
                    <a:pt x="135255" y="207264"/>
                  </a:lnTo>
                  <a:lnTo>
                    <a:pt x="155575" y="191897"/>
                  </a:lnTo>
                  <a:lnTo>
                    <a:pt x="82931" y="102108"/>
                  </a:lnTo>
                  <a:cubicBezTo>
                    <a:pt x="87122" y="81280"/>
                    <a:pt x="89662" y="57531"/>
                    <a:pt x="89916" y="31877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787908" y="72390"/>
              <a:ext cx="204978" cy="219456"/>
            </a:xfrm>
            <a:custGeom>
              <a:avLst/>
              <a:gdLst/>
              <a:ahLst/>
              <a:cxnLst/>
              <a:rect r="r" b="b" t="t" l="l"/>
              <a:pathLst>
                <a:path h="219456" w="204978">
                  <a:moveTo>
                    <a:pt x="179197" y="0"/>
                  </a:moveTo>
                  <a:lnTo>
                    <a:pt x="179197" y="41910"/>
                  </a:lnTo>
                  <a:lnTo>
                    <a:pt x="136017" y="41910"/>
                  </a:lnTo>
                  <a:lnTo>
                    <a:pt x="136017" y="64262"/>
                  </a:lnTo>
                  <a:lnTo>
                    <a:pt x="179197" y="64262"/>
                  </a:lnTo>
                  <a:lnTo>
                    <a:pt x="179197" y="122809"/>
                  </a:lnTo>
                  <a:lnTo>
                    <a:pt x="204978" y="122809"/>
                  </a:lnTo>
                  <a:lnTo>
                    <a:pt x="204978" y="0"/>
                  </a:lnTo>
                  <a:close/>
                  <a:moveTo>
                    <a:pt x="74041" y="74422"/>
                  </a:moveTo>
                  <a:lnTo>
                    <a:pt x="139319" y="116332"/>
                  </a:lnTo>
                  <a:lnTo>
                    <a:pt x="152019" y="97028"/>
                  </a:lnTo>
                  <a:lnTo>
                    <a:pt x="83566" y="53848"/>
                  </a:lnTo>
                  <a:cubicBezTo>
                    <a:pt x="86487" y="45720"/>
                    <a:pt x="88011" y="36957"/>
                    <a:pt x="88519" y="27813"/>
                  </a:cubicBezTo>
                  <a:lnTo>
                    <a:pt x="144780" y="27813"/>
                  </a:lnTo>
                  <a:lnTo>
                    <a:pt x="144780" y="5715"/>
                  </a:lnTo>
                  <a:lnTo>
                    <a:pt x="2921" y="5715"/>
                  </a:lnTo>
                  <a:lnTo>
                    <a:pt x="2921" y="27813"/>
                  </a:lnTo>
                  <a:lnTo>
                    <a:pt x="62738" y="27813"/>
                  </a:lnTo>
                  <a:cubicBezTo>
                    <a:pt x="59563" y="64008"/>
                    <a:pt x="36703" y="90297"/>
                    <a:pt x="0" y="95250"/>
                  </a:cubicBezTo>
                  <a:lnTo>
                    <a:pt x="0" y="118364"/>
                  </a:lnTo>
                  <a:cubicBezTo>
                    <a:pt x="32766" y="115189"/>
                    <a:pt x="58801" y="98806"/>
                    <a:pt x="73914" y="74422"/>
                  </a:cubicBezTo>
                  <a:close/>
                  <a:moveTo>
                    <a:pt x="15621" y="219456"/>
                  </a:moveTo>
                  <a:lnTo>
                    <a:pt x="204851" y="219456"/>
                  </a:lnTo>
                  <a:lnTo>
                    <a:pt x="204851" y="135128"/>
                  </a:lnTo>
                  <a:lnTo>
                    <a:pt x="15621" y="135128"/>
                  </a:lnTo>
                  <a:close/>
                  <a:moveTo>
                    <a:pt x="41402" y="156718"/>
                  </a:moveTo>
                  <a:lnTo>
                    <a:pt x="179197" y="156718"/>
                  </a:lnTo>
                  <a:lnTo>
                    <a:pt x="179197" y="197612"/>
                  </a:lnTo>
                  <a:lnTo>
                    <a:pt x="41402" y="197612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086104" y="63500"/>
              <a:ext cx="221996" cy="231394"/>
            </a:xfrm>
            <a:custGeom>
              <a:avLst/>
              <a:gdLst/>
              <a:ahLst/>
              <a:cxnLst/>
              <a:rect r="r" b="b" t="t" l="l"/>
              <a:pathLst>
                <a:path h="231394" w="221996">
                  <a:moveTo>
                    <a:pt x="207264" y="105918"/>
                  </a:moveTo>
                  <a:lnTo>
                    <a:pt x="213995" y="85852"/>
                  </a:lnTo>
                  <a:lnTo>
                    <a:pt x="120523" y="59055"/>
                  </a:lnTo>
                  <a:cubicBezTo>
                    <a:pt x="123698" y="54356"/>
                    <a:pt x="125730" y="49403"/>
                    <a:pt x="127000" y="43942"/>
                  </a:cubicBezTo>
                  <a:lnTo>
                    <a:pt x="208788" y="43942"/>
                  </a:lnTo>
                  <a:lnTo>
                    <a:pt x="208788" y="23368"/>
                  </a:lnTo>
                  <a:lnTo>
                    <a:pt x="124206" y="23368"/>
                  </a:lnTo>
                  <a:lnTo>
                    <a:pt x="124206" y="0"/>
                  </a:lnTo>
                  <a:lnTo>
                    <a:pt x="97917" y="0"/>
                  </a:lnTo>
                  <a:lnTo>
                    <a:pt x="97917" y="23368"/>
                  </a:lnTo>
                  <a:lnTo>
                    <a:pt x="12954" y="23368"/>
                  </a:lnTo>
                  <a:lnTo>
                    <a:pt x="12954" y="43942"/>
                  </a:lnTo>
                  <a:lnTo>
                    <a:pt x="99949" y="43942"/>
                  </a:lnTo>
                  <a:cubicBezTo>
                    <a:pt x="89789" y="69977"/>
                    <a:pt x="45847" y="83820"/>
                    <a:pt x="8890" y="84836"/>
                  </a:cubicBezTo>
                  <a:lnTo>
                    <a:pt x="8890" y="105664"/>
                  </a:lnTo>
                  <a:cubicBezTo>
                    <a:pt x="44577" y="104902"/>
                    <a:pt x="82550" y="94742"/>
                    <a:pt x="105791" y="75692"/>
                  </a:cubicBezTo>
                  <a:close/>
                  <a:moveTo>
                    <a:pt x="0" y="123190"/>
                  </a:moveTo>
                  <a:lnTo>
                    <a:pt x="0" y="144526"/>
                  </a:lnTo>
                  <a:lnTo>
                    <a:pt x="221996" y="144526"/>
                  </a:lnTo>
                  <a:lnTo>
                    <a:pt x="221996" y="123190"/>
                  </a:lnTo>
                  <a:close/>
                  <a:moveTo>
                    <a:pt x="13589" y="187960"/>
                  </a:moveTo>
                  <a:lnTo>
                    <a:pt x="180340" y="187960"/>
                  </a:lnTo>
                  <a:lnTo>
                    <a:pt x="180340" y="231394"/>
                  </a:lnTo>
                  <a:lnTo>
                    <a:pt x="206375" y="231394"/>
                  </a:lnTo>
                  <a:lnTo>
                    <a:pt x="206375" y="166624"/>
                  </a:lnTo>
                  <a:lnTo>
                    <a:pt x="13589" y="166624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330452" y="72390"/>
              <a:ext cx="206756" cy="222377"/>
            </a:xfrm>
            <a:custGeom>
              <a:avLst/>
              <a:gdLst/>
              <a:ahLst/>
              <a:cxnLst/>
              <a:rect r="r" b="b" t="t" l="l"/>
              <a:pathLst>
                <a:path h="222377" w="206756">
                  <a:moveTo>
                    <a:pt x="136017" y="41910"/>
                  </a:moveTo>
                  <a:lnTo>
                    <a:pt x="136017" y="64262"/>
                  </a:lnTo>
                  <a:lnTo>
                    <a:pt x="179197" y="64262"/>
                  </a:lnTo>
                  <a:lnTo>
                    <a:pt x="179197" y="124968"/>
                  </a:lnTo>
                  <a:lnTo>
                    <a:pt x="204978" y="124968"/>
                  </a:lnTo>
                  <a:lnTo>
                    <a:pt x="204978" y="0"/>
                  </a:lnTo>
                  <a:lnTo>
                    <a:pt x="179197" y="0"/>
                  </a:lnTo>
                  <a:lnTo>
                    <a:pt x="179197" y="41910"/>
                  </a:lnTo>
                  <a:close/>
                  <a:moveTo>
                    <a:pt x="74041" y="74422"/>
                  </a:moveTo>
                  <a:lnTo>
                    <a:pt x="139319" y="116332"/>
                  </a:lnTo>
                  <a:lnTo>
                    <a:pt x="152019" y="97028"/>
                  </a:lnTo>
                  <a:lnTo>
                    <a:pt x="83566" y="53848"/>
                  </a:lnTo>
                  <a:cubicBezTo>
                    <a:pt x="86106" y="45466"/>
                    <a:pt x="88011" y="36957"/>
                    <a:pt x="88519" y="27813"/>
                  </a:cubicBezTo>
                  <a:lnTo>
                    <a:pt x="144780" y="27813"/>
                  </a:lnTo>
                  <a:lnTo>
                    <a:pt x="144780" y="5715"/>
                  </a:lnTo>
                  <a:lnTo>
                    <a:pt x="2921" y="5715"/>
                  </a:lnTo>
                  <a:lnTo>
                    <a:pt x="2921" y="27813"/>
                  </a:lnTo>
                  <a:lnTo>
                    <a:pt x="62738" y="27813"/>
                  </a:lnTo>
                  <a:cubicBezTo>
                    <a:pt x="59563" y="64008"/>
                    <a:pt x="36703" y="90297"/>
                    <a:pt x="0" y="95250"/>
                  </a:cubicBezTo>
                  <a:lnTo>
                    <a:pt x="0" y="118364"/>
                  </a:lnTo>
                  <a:cubicBezTo>
                    <a:pt x="32766" y="115189"/>
                    <a:pt x="58547" y="98552"/>
                    <a:pt x="73914" y="74422"/>
                  </a:cubicBezTo>
                  <a:close/>
                  <a:moveTo>
                    <a:pt x="110744" y="132207"/>
                  </a:moveTo>
                  <a:cubicBezTo>
                    <a:pt x="56896" y="132207"/>
                    <a:pt x="14732" y="144653"/>
                    <a:pt x="14732" y="177292"/>
                  </a:cubicBezTo>
                  <a:cubicBezTo>
                    <a:pt x="14732" y="209931"/>
                    <a:pt x="56896" y="222377"/>
                    <a:pt x="110744" y="222377"/>
                  </a:cubicBezTo>
                  <a:cubicBezTo>
                    <a:pt x="164592" y="222377"/>
                    <a:pt x="206756" y="209931"/>
                    <a:pt x="206756" y="177292"/>
                  </a:cubicBezTo>
                  <a:cubicBezTo>
                    <a:pt x="206756" y="144653"/>
                    <a:pt x="164592" y="132207"/>
                    <a:pt x="110744" y="132207"/>
                  </a:cubicBezTo>
                  <a:close/>
                  <a:moveTo>
                    <a:pt x="110744" y="201168"/>
                  </a:moveTo>
                  <a:cubicBezTo>
                    <a:pt x="72517" y="201168"/>
                    <a:pt x="42037" y="193675"/>
                    <a:pt x="42037" y="177165"/>
                  </a:cubicBezTo>
                  <a:cubicBezTo>
                    <a:pt x="42037" y="160655"/>
                    <a:pt x="72517" y="153162"/>
                    <a:pt x="110744" y="153162"/>
                  </a:cubicBezTo>
                  <a:cubicBezTo>
                    <a:pt x="148971" y="153162"/>
                    <a:pt x="179451" y="160655"/>
                    <a:pt x="179451" y="177165"/>
                  </a:cubicBezTo>
                  <a:cubicBezTo>
                    <a:pt x="179451" y="193675"/>
                    <a:pt x="148971" y="201168"/>
                    <a:pt x="110744" y="201168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628648" y="76200"/>
              <a:ext cx="221996" cy="207772"/>
            </a:xfrm>
            <a:custGeom>
              <a:avLst/>
              <a:gdLst/>
              <a:ahLst/>
              <a:cxnLst/>
              <a:rect r="r" b="b" t="t" l="l"/>
              <a:pathLst>
                <a:path h="207772" w="221996">
                  <a:moveTo>
                    <a:pt x="123825" y="183642"/>
                  </a:moveTo>
                  <a:lnTo>
                    <a:pt x="123825" y="136144"/>
                  </a:lnTo>
                  <a:cubicBezTo>
                    <a:pt x="176911" y="132461"/>
                    <a:pt x="211074" y="106172"/>
                    <a:pt x="211074" y="68453"/>
                  </a:cubicBezTo>
                  <a:cubicBezTo>
                    <a:pt x="211074" y="27305"/>
                    <a:pt x="171196" y="0"/>
                    <a:pt x="110871" y="0"/>
                  </a:cubicBezTo>
                  <a:cubicBezTo>
                    <a:pt x="50546" y="0"/>
                    <a:pt x="10668" y="27305"/>
                    <a:pt x="10668" y="68453"/>
                  </a:cubicBezTo>
                  <a:cubicBezTo>
                    <a:pt x="10668" y="106172"/>
                    <a:pt x="44831" y="132461"/>
                    <a:pt x="97663" y="136144"/>
                  </a:cubicBezTo>
                  <a:lnTo>
                    <a:pt x="97663" y="183515"/>
                  </a:lnTo>
                  <a:lnTo>
                    <a:pt x="0" y="183515"/>
                  </a:lnTo>
                  <a:lnTo>
                    <a:pt x="0" y="207772"/>
                  </a:lnTo>
                  <a:lnTo>
                    <a:pt x="221996" y="207772"/>
                  </a:lnTo>
                  <a:lnTo>
                    <a:pt x="221996" y="183642"/>
                  </a:lnTo>
                  <a:close/>
                  <a:moveTo>
                    <a:pt x="37973" y="68580"/>
                  </a:moveTo>
                  <a:cubicBezTo>
                    <a:pt x="37973" y="41529"/>
                    <a:pt x="67183" y="23495"/>
                    <a:pt x="110871" y="23495"/>
                  </a:cubicBezTo>
                  <a:cubicBezTo>
                    <a:pt x="154813" y="23495"/>
                    <a:pt x="184023" y="41402"/>
                    <a:pt x="184023" y="68580"/>
                  </a:cubicBezTo>
                  <a:cubicBezTo>
                    <a:pt x="184023" y="95377"/>
                    <a:pt x="154813" y="113411"/>
                    <a:pt x="110871" y="113411"/>
                  </a:cubicBezTo>
                  <a:cubicBezTo>
                    <a:pt x="67183" y="113411"/>
                    <a:pt x="37973" y="95504"/>
                    <a:pt x="37973" y="68580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1868551" y="78867"/>
              <a:ext cx="221996" cy="220980"/>
            </a:xfrm>
            <a:custGeom>
              <a:avLst/>
              <a:gdLst/>
              <a:ahLst/>
              <a:cxnLst/>
              <a:rect r="r" b="b" t="t" l="l"/>
              <a:pathLst>
                <a:path h="220980" w="221996">
                  <a:moveTo>
                    <a:pt x="210058" y="96012"/>
                  </a:moveTo>
                  <a:lnTo>
                    <a:pt x="41148" y="96012"/>
                  </a:lnTo>
                  <a:lnTo>
                    <a:pt x="41148" y="69977"/>
                  </a:lnTo>
                  <a:lnTo>
                    <a:pt x="206756" y="69977"/>
                  </a:lnTo>
                  <a:lnTo>
                    <a:pt x="206756" y="0"/>
                  </a:lnTo>
                  <a:lnTo>
                    <a:pt x="15621" y="0"/>
                  </a:lnTo>
                  <a:lnTo>
                    <a:pt x="15621" y="22098"/>
                  </a:lnTo>
                  <a:lnTo>
                    <a:pt x="181483" y="22098"/>
                  </a:lnTo>
                  <a:lnTo>
                    <a:pt x="181483" y="48133"/>
                  </a:lnTo>
                  <a:lnTo>
                    <a:pt x="15621" y="48133"/>
                  </a:lnTo>
                  <a:lnTo>
                    <a:pt x="15621" y="118110"/>
                  </a:lnTo>
                  <a:lnTo>
                    <a:pt x="210058" y="118110"/>
                  </a:lnTo>
                  <a:close/>
                  <a:moveTo>
                    <a:pt x="221996" y="144145"/>
                  </a:moveTo>
                  <a:lnTo>
                    <a:pt x="0" y="144145"/>
                  </a:lnTo>
                  <a:lnTo>
                    <a:pt x="0" y="167259"/>
                  </a:lnTo>
                  <a:lnTo>
                    <a:pt x="54610" y="167259"/>
                  </a:lnTo>
                  <a:lnTo>
                    <a:pt x="54610" y="220853"/>
                  </a:lnTo>
                  <a:lnTo>
                    <a:pt x="80137" y="220853"/>
                  </a:lnTo>
                  <a:lnTo>
                    <a:pt x="80137" y="167386"/>
                  </a:lnTo>
                  <a:lnTo>
                    <a:pt x="141605" y="167386"/>
                  </a:lnTo>
                  <a:lnTo>
                    <a:pt x="141605" y="220980"/>
                  </a:lnTo>
                  <a:lnTo>
                    <a:pt x="167132" y="220980"/>
                  </a:lnTo>
                  <a:lnTo>
                    <a:pt x="167132" y="167386"/>
                  </a:lnTo>
                  <a:lnTo>
                    <a:pt x="221996" y="167386"/>
                  </a:lnTo>
                  <a:close/>
                </a:path>
              </a:pathLst>
            </a:custGeom>
            <a:solidFill>
              <a:srgbClr val="827A73"/>
            </a:solidFill>
          </p:spPr>
        </p:sp>
      </p:grpSp>
      <p:grpSp>
        <p:nvGrpSpPr>
          <p:cNvPr name="Group 67" id="67"/>
          <p:cNvGrpSpPr>
            <a:grpSpLocks noChangeAspect="true"/>
          </p:cNvGrpSpPr>
          <p:nvPr/>
        </p:nvGrpSpPr>
        <p:grpSpPr>
          <a:xfrm rot="0">
            <a:off x="7222655" y="5553685"/>
            <a:ext cx="711117" cy="385820"/>
            <a:chOff x="0" y="0"/>
            <a:chExt cx="711111" cy="385813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66675" y="66548"/>
              <a:ext cx="260604" cy="252603"/>
            </a:xfrm>
            <a:custGeom>
              <a:avLst/>
              <a:gdLst/>
              <a:ahLst/>
              <a:cxnLst/>
              <a:rect r="r" b="b" t="t" l="l"/>
              <a:pathLst>
                <a:path h="252603" w="260604">
                  <a:moveTo>
                    <a:pt x="225044" y="48260"/>
                  </a:moveTo>
                  <a:lnTo>
                    <a:pt x="225044" y="0"/>
                  </a:lnTo>
                  <a:lnTo>
                    <a:pt x="195707" y="0"/>
                  </a:lnTo>
                  <a:lnTo>
                    <a:pt x="195707" y="139700"/>
                  </a:lnTo>
                  <a:lnTo>
                    <a:pt x="225044" y="139700"/>
                  </a:lnTo>
                  <a:lnTo>
                    <a:pt x="225044" y="76073"/>
                  </a:lnTo>
                  <a:lnTo>
                    <a:pt x="260604" y="76073"/>
                  </a:lnTo>
                  <a:lnTo>
                    <a:pt x="260604" y="48260"/>
                  </a:lnTo>
                  <a:close/>
                  <a:moveTo>
                    <a:pt x="84836" y="83185"/>
                  </a:moveTo>
                  <a:lnTo>
                    <a:pt x="157861" y="129032"/>
                  </a:lnTo>
                  <a:lnTo>
                    <a:pt x="172339" y="107188"/>
                  </a:lnTo>
                  <a:lnTo>
                    <a:pt x="95377" y="59817"/>
                  </a:lnTo>
                  <a:cubicBezTo>
                    <a:pt x="98044" y="50927"/>
                    <a:pt x="99822" y="41529"/>
                    <a:pt x="100457" y="31750"/>
                  </a:cubicBezTo>
                  <a:lnTo>
                    <a:pt x="164338" y="31750"/>
                  </a:lnTo>
                  <a:lnTo>
                    <a:pt x="164338" y="6604"/>
                  </a:lnTo>
                  <a:lnTo>
                    <a:pt x="3175" y="6604"/>
                  </a:lnTo>
                  <a:lnTo>
                    <a:pt x="3175" y="31750"/>
                  </a:lnTo>
                  <a:lnTo>
                    <a:pt x="71247" y="31750"/>
                  </a:lnTo>
                  <a:cubicBezTo>
                    <a:pt x="67437" y="72009"/>
                    <a:pt x="41656" y="102743"/>
                    <a:pt x="0" y="108331"/>
                  </a:cubicBezTo>
                  <a:lnTo>
                    <a:pt x="0" y="134620"/>
                  </a:lnTo>
                  <a:cubicBezTo>
                    <a:pt x="37846" y="130810"/>
                    <a:pt x="67691" y="111252"/>
                    <a:pt x="84963" y="83185"/>
                  </a:cubicBezTo>
                  <a:close/>
                  <a:moveTo>
                    <a:pt x="120650" y="147955"/>
                  </a:moveTo>
                  <a:cubicBezTo>
                    <a:pt x="60325" y="147955"/>
                    <a:pt x="12319" y="162433"/>
                    <a:pt x="12319" y="200279"/>
                  </a:cubicBezTo>
                  <a:cubicBezTo>
                    <a:pt x="12319" y="238125"/>
                    <a:pt x="60198" y="252603"/>
                    <a:pt x="120650" y="252603"/>
                  </a:cubicBezTo>
                  <a:cubicBezTo>
                    <a:pt x="181356" y="252603"/>
                    <a:pt x="228981" y="238125"/>
                    <a:pt x="228981" y="200279"/>
                  </a:cubicBezTo>
                  <a:cubicBezTo>
                    <a:pt x="228981" y="162433"/>
                    <a:pt x="181356" y="147955"/>
                    <a:pt x="120650" y="147955"/>
                  </a:cubicBezTo>
                  <a:close/>
                  <a:moveTo>
                    <a:pt x="120650" y="228473"/>
                  </a:moveTo>
                  <a:cubicBezTo>
                    <a:pt x="77724" y="228473"/>
                    <a:pt x="43688" y="219837"/>
                    <a:pt x="43688" y="200406"/>
                  </a:cubicBezTo>
                  <a:cubicBezTo>
                    <a:pt x="43688" y="181229"/>
                    <a:pt x="77724" y="172339"/>
                    <a:pt x="120650" y="172339"/>
                  </a:cubicBezTo>
                  <a:cubicBezTo>
                    <a:pt x="163830" y="172339"/>
                    <a:pt x="197612" y="181229"/>
                    <a:pt x="197612" y="200406"/>
                  </a:cubicBezTo>
                  <a:cubicBezTo>
                    <a:pt x="197612" y="219964"/>
                    <a:pt x="163830" y="228473"/>
                    <a:pt x="120650" y="228473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63500" y="63500"/>
              <a:ext cx="266954" cy="258826"/>
            </a:xfrm>
            <a:custGeom>
              <a:avLst/>
              <a:gdLst/>
              <a:ahLst/>
              <a:cxnLst/>
              <a:rect r="r" b="b" t="t" l="l"/>
              <a:pathLst>
                <a:path h="258826" w="266954">
                  <a:moveTo>
                    <a:pt x="225171" y="51308"/>
                  </a:moveTo>
                  <a:lnTo>
                    <a:pt x="225171" y="3048"/>
                  </a:lnTo>
                  <a:lnTo>
                    <a:pt x="228219" y="3048"/>
                  </a:lnTo>
                  <a:lnTo>
                    <a:pt x="228219" y="6096"/>
                  </a:lnTo>
                  <a:lnTo>
                    <a:pt x="198882" y="6096"/>
                  </a:lnTo>
                  <a:lnTo>
                    <a:pt x="198882" y="3048"/>
                  </a:lnTo>
                  <a:lnTo>
                    <a:pt x="201930" y="3048"/>
                  </a:lnTo>
                  <a:lnTo>
                    <a:pt x="201930" y="142748"/>
                  </a:lnTo>
                  <a:lnTo>
                    <a:pt x="198882" y="142748"/>
                  </a:lnTo>
                  <a:lnTo>
                    <a:pt x="198882" y="139700"/>
                  </a:lnTo>
                  <a:lnTo>
                    <a:pt x="228219" y="139700"/>
                  </a:lnTo>
                  <a:lnTo>
                    <a:pt x="228219" y="142748"/>
                  </a:lnTo>
                  <a:lnTo>
                    <a:pt x="225171" y="142748"/>
                  </a:lnTo>
                  <a:lnTo>
                    <a:pt x="225171" y="76073"/>
                  </a:lnTo>
                  <a:lnTo>
                    <a:pt x="263779" y="76073"/>
                  </a:lnTo>
                  <a:lnTo>
                    <a:pt x="263779" y="79121"/>
                  </a:lnTo>
                  <a:lnTo>
                    <a:pt x="260731" y="79121"/>
                  </a:lnTo>
                  <a:lnTo>
                    <a:pt x="260731" y="51308"/>
                  </a:lnTo>
                  <a:lnTo>
                    <a:pt x="263779" y="51308"/>
                  </a:lnTo>
                  <a:lnTo>
                    <a:pt x="263779" y="54356"/>
                  </a:lnTo>
                  <a:lnTo>
                    <a:pt x="225171" y="54356"/>
                  </a:lnTo>
                  <a:lnTo>
                    <a:pt x="225171" y="51308"/>
                  </a:lnTo>
                  <a:moveTo>
                    <a:pt x="231394" y="51308"/>
                  </a:moveTo>
                  <a:lnTo>
                    <a:pt x="228346" y="51308"/>
                  </a:lnTo>
                  <a:lnTo>
                    <a:pt x="228346" y="48260"/>
                  </a:lnTo>
                  <a:lnTo>
                    <a:pt x="266954" y="48260"/>
                  </a:lnTo>
                  <a:lnTo>
                    <a:pt x="266954" y="82296"/>
                  </a:lnTo>
                  <a:lnTo>
                    <a:pt x="228219" y="82296"/>
                  </a:lnTo>
                  <a:lnTo>
                    <a:pt x="228219" y="79248"/>
                  </a:lnTo>
                  <a:lnTo>
                    <a:pt x="231267" y="79248"/>
                  </a:lnTo>
                  <a:lnTo>
                    <a:pt x="231267" y="145923"/>
                  </a:lnTo>
                  <a:lnTo>
                    <a:pt x="195834" y="145923"/>
                  </a:lnTo>
                  <a:lnTo>
                    <a:pt x="195834" y="0"/>
                  </a:lnTo>
                  <a:lnTo>
                    <a:pt x="231267" y="0"/>
                  </a:lnTo>
                  <a:lnTo>
                    <a:pt x="231267" y="51308"/>
                  </a:lnTo>
                  <a:close/>
                  <a:moveTo>
                    <a:pt x="89662" y="83566"/>
                  </a:moveTo>
                  <a:lnTo>
                    <a:pt x="162687" y="129413"/>
                  </a:lnTo>
                  <a:lnTo>
                    <a:pt x="161036" y="132080"/>
                  </a:lnTo>
                  <a:lnTo>
                    <a:pt x="158496" y="130429"/>
                  </a:lnTo>
                  <a:lnTo>
                    <a:pt x="172974" y="108585"/>
                  </a:lnTo>
                  <a:lnTo>
                    <a:pt x="175514" y="110236"/>
                  </a:lnTo>
                  <a:lnTo>
                    <a:pt x="173863" y="112903"/>
                  </a:lnTo>
                  <a:lnTo>
                    <a:pt x="94869" y="64389"/>
                  </a:lnTo>
                  <a:lnTo>
                    <a:pt x="95504" y="62103"/>
                  </a:lnTo>
                  <a:lnTo>
                    <a:pt x="100457" y="34671"/>
                  </a:lnTo>
                  <a:lnTo>
                    <a:pt x="100584" y="31750"/>
                  </a:lnTo>
                  <a:lnTo>
                    <a:pt x="167386" y="31750"/>
                  </a:lnTo>
                  <a:lnTo>
                    <a:pt x="167386" y="34798"/>
                  </a:lnTo>
                  <a:lnTo>
                    <a:pt x="164338" y="34798"/>
                  </a:lnTo>
                  <a:lnTo>
                    <a:pt x="164338" y="9652"/>
                  </a:lnTo>
                  <a:lnTo>
                    <a:pt x="167386" y="9652"/>
                  </a:lnTo>
                  <a:lnTo>
                    <a:pt x="167386" y="12700"/>
                  </a:lnTo>
                  <a:lnTo>
                    <a:pt x="6350" y="12700"/>
                  </a:lnTo>
                  <a:lnTo>
                    <a:pt x="6350" y="9652"/>
                  </a:lnTo>
                  <a:lnTo>
                    <a:pt x="9398" y="9652"/>
                  </a:lnTo>
                  <a:lnTo>
                    <a:pt x="9398" y="34798"/>
                  </a:lnTo>
                  <a:lnTo>
                    <a:pt x="6350" y="34798"/>
                  </a:lnTo>
                  <a:lnTo>
                    <a:pt x="6350" y="31623"/>
                  </a:lnTo>
                  <a:lnTo>
                    <a:pt x="77724" y="31623"/>
                  </a:lnTo>
                  <a:lnTo>
                    <a:pt x="77343" y="35052"/>
                  </a:lnTo>
                  <a:cubicBezTo>
                    <a:pt x="73406" y="76581"/>
                    <a:pt x="46736" y="108585"/>
                    <a:pt x="3429" y="114427"/>
                  </a:cubicBezTo>
                  <a:lnTo>
                    <a:pt x="3048" y="111379"/>
                  </a:lnTo>
                  <a:lnTo>
                    <a:pt x="6096" y="111379"/>
                  </a:lnTo>
                  <a:lnTo>
                    <a:pt x="6096" y="137668"/>
                  </a:lnTo>
                  <a:lnTo>
                    <a:pt x="3048" y="137668"/>
                  </a:lnTo>
                  <a:lnTo>
                    <a:pt x="2794" y="134620"/>
                  </a:lnTo>
                  <a:cubicBezTo>
                    <a:pt x="39751" y="130810"/>
                    <a:pt x="68707" y="111887"/>
                    <a:pt x="85344" y="84582"/>
                  </a:cubicBezTo>
                  <a:lnTo>
                    <a:pt x="86995" y="81915"/>
                  </a:lnTo>
                  <a:lnTo>
                    <a:pt x="89662" y="83566"/>
                  </a:lnTo>
                  <a:moveTo>
                    <a:pt x="86360" y="88773"/>
                  </a:moveTo>
                  <a:lnTo>
                    <a:pt x="88011" y="86106"/>
                  </a:lnTo>
                  <a:lnTo>
                    <a:pt x="90678" y="87757"/>
                  </a:lnTo>
                  <a:cubicBezTo>
                    <a:pt x="73025" y="116713"/>
                    <a:pt x="42291" y="136779"/>
                    <a:pt x="3429" y="140716"/>
                  </a:cubicBezTo>
                  <a:lnTo>
                    <a:pt x="0" y="141097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2799" y="102870"/>
                    <a:pt x="67564" y="73406"/>
                    <a:pt x="71247" y="34417"/>
                  </a:cubicBezTo>
                  <a:lnTo>
                    <a:pt x="74295" y="34671"/>
                  </a:lnTo>
                  <a:lnTo>
                    <a:pt x="74295" y="37719"/>
                  </a:lnTo>
                  <a:lnTo>
                    <a:pt x="3302" y="37719"/>
                  </a:lnTo>
                  <a:lnTo>
                    <a:pt x="3302" y="6477"/>
                  </a:lnTo>
                  <a:lnTo>
                    <a:pt x="170688" y="6477"/>
                  </a:lnTo>
                  <a:lnTo>
                    <a:pt x="170688" y="37846"/>
                  </a:lnTo>
                  <a:lnTo>
                    <a:pt x="103632" y="37846"/>
                  </a:lnTo>
                  <a:lnTo>
                    <a:pt x="103632" y="34798"/>
                  </a:lnTo>
                  <a:lnTo>
                    <a:pt x="106680" y="34925"/>
                  </a:lnTo>
                  <a:cubicBezTo>
                    <a:pt x="106045" y="44958"/>
                    <a:pt x="104267" y="54610"/>
                    <a:pt x="101473" y="63754"/>
                  </a:cubicBezTo>
                  <a:lnTo>
                    <a:pt x="98552" y="62865"/>
                  </a:lnTo>
                  <a:lnTo>
                    <a:pt x="100203" y="60198"/>
                  </a:lnTo>
                  <a:lnTo>
                    <a:pt x="179832" y="109220"/>
                  </a:lnTo>
                  <a:lnTo>
                    <a:pt x="161925" y="136271"/>
                  </a:lnTo>
                  <a:lnTo>
                    <a:pt x="86360" y="88773"/>
                  </a:lnTo>
                  <a:close/>
                  <a:moveTo>
                    <a:pt x="123825" y="154051"/>
                  </a:moveTo>
                  <a:cubicBezTo>
                    <a:pt x="62611" y="154051"/>
                    <a:pt x="18669" y="168910"/>
                    <a:pt x="18669" y="203327"/>
                  </a:cubicBezTo>
                  <a:lnTo>
                    <a:pt x="15494" y="203327"/>
                  </a:lnTo>
                  <a:lnTo>
                    <a:pt x="18542" y="203327"/>
                  </a:lnTo>
                  <a:cubicBezTo>
                    <a:pt x="18542" y="237744"/>
                    <a:pt x="62484" y="252603"/>
                    <a:pt x="123698" y="252603"/>
                  </a:cubicBezTo>
                  <a:lnTo>
                    <a:pt x="123698" y="255651"/>
                  </a:lnTo>
                  <a:lnTo>
                    <a:pt x="123698" y="252603"/>
                  </a:lnTo>
                  <a:cubicBezTo>
                    <a:pt x="185166" y="252603"/>
                    <a:pt x="228854" y="237744"/>
                    <a:pt x="228854" y="203327"/>
                  </a:cubicBezTo>
                  <a:lnTo>
                    <a:pt x="231902" y="203327"/>
                  </a:lnTo>
                  <a:lnTo>
                    <a:pt x="228854" y="203327"/>
                  </a:lnTo>
                  <a:cubicBezTo>
                    <a:pt x="228854" y="168910"/>
                    <a:pt x="185166" y="154051"/>
                    <a:pt x="123698" y="154051"/>
                  </a:cubicBezTo>
                  <a:moveTo>
                    <a:pt x="123698" y="147828"/>
                  </a:moveTo>
                  <a:cubicBezTo>
                    <a:pt x="183515" y="147828"/>
                    <a:pt x="235077" y="161925"/>
                    <a:pt x="235077" y="203327"/>
                  </a:cubicBezTo>
                  <a:cubicBezTo>
                    <a:pt x="235077" y="244729"/>
                    <a:pt x="183515" y="258826"/>
                    <a:pt x="123698" y="258826"/>
                  </a:cubicBezTo>
                  <a:cubicBezTo>
                    <a:pt x="64262" y="258826"/>
                    <a:pt x="12319" y="244729"/>
                    <a:pt x="12319" y="203327"/>
                  </a:cubicBezTo>
                  <a:cubicBezTo>
                    <a:pt x="12319" y="161925"/>
                    <a:pt x="64262" y="147828"/>
                    <a:pt x="123698" y="147828"/>
                  </a:cubicBezTo>
                  <a:close/>
                  <a:moveTo>
                    <a:pt x="123698" y="234442"/>
                  </a:moveTo>
                  <a:cubicBezTo>
                    <a:pt x="82296" y="234442"/>
                    <a:pt x="43688" y="226441"/>
                    <a:pt x="43688" y="203200"/>
                  </a:cubicBezTo>
                  <a:lnTo>
                    <a:pt x="46736" y="203200"/>
                  </a:lnTo>
                  <a:lnTo>
                    <a:pt x="43688" y="203200"/>
                  </a:lnTo>
                  <a:cubicBezTo>
                    <a:pt x="43688" y="180340"/>
                    <a:pt x="82296" y="171958"/>
                    <a:pt x="123698" y="171958"/>
                  </a:cubicBezTo>
                  <a:lnTo>
                    <a:pt x="123698" y="175006"/>
                  </a:lnTo>
                  <a:lnTo>
                    <a:pt x="123698" y="171958"/>
                  </a:lnTo>
                  <a:cubicBezTo>
                    <a:pt x="165354" y="171958"/>
                    <a:pt x="203708" y="180213"/>
                    <a:pt x="203708" y="203200"/>
                  </a:cubicBezTo>
                  <a:lnTo>
                    <a:pt x="200660" y="203200"/>
                  </a:lnTo>
                  <a:lnTo>
                    <a:pt x="203708" y="203200"/>
                  </a:lnTo>
                  <a:cubicBezTo>
                    <a:pt x="203708" y="226441"/>
                    <a:pt x="165354" y="234442"/>
                    <a:pt x="123698" y="234442"/>
                  </a:cubicBezTo>
                  <a:moveTo>
                    <a:pt x="123698" y="228219"/>
                  </a:moveTo>
                  <a:cubicBezTo>
                    <a:pt x="168402" y="228219"/>
                    <a:pt x="197485" y="219075"/>
                    <a:pt x="197485" y="203200"/>
                  </a:cubicBezTo>
                  <a:cubicBezTo>
                    <a:pt x="197485" y="187706"/>
                    <a:pt x="168402" y="178181"/>
                    <a:pt x="123698" y="178181"/>
                  </a:cubicBezTo>
                  <a:cubicBezTo>
                    <a:pt x="79248" y="178181"/>
                    <a:pt x="49911" y="187706"/>
                    <a:pt x="49911" y="203200"/>
                  </a:cubicBezTo>
                  <a:cubicBezTo>
                    <a:pt x="49911" y="219075"/>
                    <a:pt x="79375" y="228219"/>
                    <a:pt x="123698" y="228219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411734" y="66421"/>
              <a:ext cx="232918" cy="249555"/>
            </a:xfrm>
            <a:custGeom>
              <a:avLst/>
              <a:gdLst/>
              <a:ahLst/>
              <a:cxnLst/>
              <a:rect r="r" b="b" t="t" l="l"/>
              <a:pathLst>
                <a:path h="249555" w="232918">
                  <a:moveTo>
                    <a:pt x="203454" y="127"/>
                  </a:moveTo>
                  <a:lnTo>
                    <a:pt x="203454" y="47752"/>
                  </a:lnTo>
                  <a:lnTo>
                    <a:pt x="154432" y="47752"/>
                  </a:lnTo>
                  <a:lnTo>
                    <a:pt x="154432" y="73152"/>
                  </a:lnTo>
                  <a:lnTo>
                    <a:pt x="203581" y="73152"/>
                  </a:lnTo>
                  <a:lnTo>
                    <a:pt x="203581" y="139700"/>
                  </a:lnTo>
                  <a:lnTo>
                    <a:pt x="232918" y="139700"/>
                  </a:lnTo>
                  <a:lnTo>
                    <a:pt x="232918" y="0"/>
                  </a:lnTo>
                  <a:close/>
                  <a:moveTo>
                    <a:pt x="83947" y="84709"/>
                  </a:moveTo>
                  <a:lnTo>
                    <a:pt x="158242" y="132334"/>
                  </a:lnTo>
                  <a:lnTo>
                    <a:pt x="172720" y="110490"/>
                  </a:lnTo>
                  <a:lnTo>
                    <a:pt x="94869" y="61341"/>
                  </a:lnTo>
                  <a:cubicBezTo>
                    <a:pt x="98171" y="52197"/>
                    <a:pt x="99949" y="42164"/>
                    <a:pt x="100457" y="31750"/>
                  </a:cubicBezTo>
                  <a:lnTo>
                    <a:pt x="164338" y="31750"/>
                  </a:lnTo>
                  <a:lnTo>
                    <a:pt x="164338" y="6731"/>
                  </a:lnTo>
                  <a:lnTo>
                    <a:pt x="3175" y="6731"/>
                  </a:lnTo>
                  <a:lnTo>
                    <a:pt x="3175" y="31877"/>
                  </a:lnTo>
                  <a:lnTo>
                    <a:pt x="71247" y="31877"/>
                  </a:lnTo>
                  <a:cubicBezTo>
                    <a:pt x="67691" y="73025"/>
                    <a:pt x="41656" y="102870"/>
                    <a:pt x="0" y="108458"/>
                  </a:cubicBezTo>
                  <a:lnTo>
                    <a:pt x="0" y="134747"/>
                  </a:lnTo>
                  <a:cubicBezTo>
                    <a:pt x="37338" y="131191"/>
                    <a:pt x="66802" y="112522"/>
                    <a:pt x="84074" y="84709"/>
                  </a:cubicBezTo>
                  <a:close/>
                  <a:moveTo>
                    <a:pt x="17780" y="249555"/>
                  </a:moveTo>
                  <a:lnTo>
                    <a:pt x="232791" y="249555"/>
                  </a:lnTo>
                  <a:lnTo>
                    <a:pt x="232791" y="153670"/>
                  </a:lnTo>
                  <a:lnTo>
                    <a:pt x="17780" y="153670"/>
                  </a:lnTo>
                  <a:close/>
                  <a:moveTo>
                    <a:pt x="47117" y="178308"/>
                  </a:moveTo>
                  <a:lnTo>
                    <a:pt x="203454" y="178308"/>
                  </a:lnTo>
                  <a:lnTo>
                    <a:pt x="203454" y="224790"/>
                  </a:lnTo>
                  <a:lnTo>
                    <a:pt x="46990" y="224790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408813" y="63500"/>
              <a:ext cx="238760" cy="255651"/>
            </a:xfrm>
            <a:custGeom>
              <a:avLst/>
              <a:gdLst/>
              <a:ahLst/>
              <a:cxnLst/>
              <a:rect r="r" b="b" t="t" l="l"/>
              <a:pathLst>
                <a:path h="255651" w="238760">
                  <a:moveTo>
                    <a:pt x="209550" y="3048"/>
                  </a:moveTo>
                  <a:lnTo>
                    <a:pt x="209550" y="53848"/>
                  </a:lnTo>
                  <a:lnTo>
                    <a:pt x="157353" y="53848"/>
                  </a:lnTo>
                  <a:lnTo>
                    <a:pt x="157353" y="50673"/>
                  </a:lnTo>
                  <a:lnTo>
                    <a:pt x="160401" y="50673"/>
                  </a:lnTo>
                  <a:lnTo>
                    <a:pt x="160401" y="76073"/>
                  </a:lnTo>
                  <a:lnTo>
                    <a:pt x="157353" y="76073"/>
                  </a:lnTo>
                  <a:lnTo>
                    <a:pt x="157353" y="73025"/>
                  </a:lnTo>
                  <a:lnTo>
                    <a:pt x="209550" y="73025"/>
                  </a:lnTo>
                  <a:lnTo>
                    <a:pt x="209550" y="142621"/>
                  </a:lnTo>
                  <a:lnTo>
                    <a:pt x="206502" y="142621"/>
                  </a:lnTo>
                  <a:lnTo>
                    <a:pt x="206502" y="139700"/>
                  </a:lnTo>
                  <a:lnTo>
                    <a:pt x="235839" y="139700"/>
                  </a:lnTo>
                  <a:lnTo>
                    <a:pt x="235839" y="142748"/>
                  </a:lnTo>
                  <a:lnTo>
                    <a:pt x="232791" y="142748"/>
                  </a:lnTo>
                  <a:lnTo>
                    <a:pt x="232791" y="3048"/>
                  </a:lnTo>
                  <a:lnTo>
                    <a:pt x="235839" y="3048"/>
                  </a:lnTo>
                  <a:lnTo>
                    <a:pt x="235839" y="6096"/>
                  </a:lnTo>
                  <a:lnTo>
                    <a:pt x="206375" y="6096"/>
                  </a:lnTo>
                  <a:lnTo>
                    <a:pt x="206375" y="3048"/>
                  </a:lnTo>
                  <a:lnTo>
                    <a:pt x="209423" y="3048"/>
                  </a:lnTo>
                  <a:moveTo>
                    <a:pt x="203200" y="3048"/>
                  </a:moveTo>
                  <a:lnTo>
                    <a:pt x="203200" y="0"/>
                  </a:lnTo>
                  <a:lnTo>
                    <a:pt x="238633" y="0"/>
                  </a:lnTo>
                  <a:lnTo>
                    <a:pt x="238633" y="145796"/>
                  </a:lnTo>
                  <a:lnTo>
                    <a:pt x="203327" y="145796"/>
                  </a:lnTo>
                  <a:lnTo>
                    <a:pt x="203327" y="76200"/>
                  </a:lnTo>
                  <a:lnTo>
                    <a:pt x="206375" y="76200"/>
                  </a:lnTo>
                  <a:lnTo>
                    <a:pt x="206375" y="79248"/>
                  </a:lnTo>
                  <a:lnTo>
                    <a:pt x="154178" y="79248"/>
                  </a:lnTo>
                  <a:lnTo>
                    <a:pt x="154178" y="47625"/>
                  </a:lnTo>
                  <a:lnTo>
                    <a:pt x="206375" y="47625"/>
                  </a:lnTo>
                  <a:lnTo>
                    <a:pt x="206375" y="50673"/>
                  </a:lnTo>
                  <a:lnTo>
                    <a:pt x="203327" y="50673"/>
                  </a:lnTo>
                  <a:lnTo>
                    <a:pt x="203327" y="3048"/>
                  </a:lnTo>
                  <a:close/>
                  <a:moveTo>
                    <a:pt x="88519" y="85090"/>
                  </a:moveTo>
                  <a:lnTo>
                    <a:pt x="162814" y="132715"/>
                  </a:lnTo>
                  <a:lnTo>
                    <a:pt x="161163" y="135255"/>
                  </a:lnTo>
                  <a:lnTo>
                    <a:pt x="158623" y="133604"/>
                  </a:lnTo>
                  <a:lnTo>
                    <a:pt x="173101" y="111760"/>
                  </a:lnTo>
                  <a:lnTo>
                    <a:pt x="175641" y="113411"/>
                  </a:lnTo>
                  <a:lnTo>
                    <a:pt x="173990" y="116078"/>
                  </a:lnTo>
                  <a:lnTo>
                    <a:pt x="94107" y="65659"/>
                  </a:lnTo>
                  <a:lnTo>
                    <a:pt x="94869" y="63373"/>
                  </a:lnTo>
                  <a:lnTo>
                    <a:pt x="100330" y="34671"/>
                  </a:lnTo>
                  <a:lnTo>
                    <a:pt x="100457" y="31750"/>
                  </a:lnTo>
                  <a:lnTo>
                    <a:pt x="167259" y="31750"/>
                  </a:lnTo>
                  <a:lnTo>
                    <a:pt x="167259" y="34798"/>
                  </a:lnTo>
                  <a:lnTo>
                    <a:pt x="164211" y="34798"/>
                  </a:lnTo>
                  <a:lnTo>
                    <a:pt x="164211" y="9652"/>
                  </a:lnTo>
                  <a:lnTo>
                    <a:pt x="167259" y="9652"/>
                  </a:lnTo>
                  <a:lnTo>
                    <a:pt x="167259" y="12700"/>
                  </a:lnTo>
                  <a:lnTo>
                    <a:pt x="6096" y="12700"/>
                  </a:lnTo>
                  <a:lnTo>
                    <a:pt x="6096" y="9652"/>
                  </a:lnTo>
                  <a:lnTo>
                    <a:pt x="9144" y="9652"/>
                  </a:lnTo>
                  <a:lnTo>
                    <a:pt x="9144" y="34798"/>
                  </a:lnTo>
                  <a:lnTo>
                    <a:pt x="6096" y="34798"/>
                  </a:lnTo>
                  <a:lnTo>
                    <a:pt x="6096" y="31623"/>
                  </a:lnTo>
                  <a:lnTo>
                    <a:pt x="77597" y="31623"/>
                  </a:lnTo>
                  <a:lnTo>
                    <a:pt x="77343" y="34925"/>
                  </a:lnTo>
                  <a:cubicBezTo>
                    <a:pt x="73660" y="77343"/>
                    <a:pt x="46609" y="108458"/>
                    <a:pt x="3429" y="114300"/>
                  </a:cubicBezTo>
                  <a:lnTo>
                    <a:pt x="3048" y="111252"/>
                  </a:lnTo>
                  <a:lnTo>
                    <a:pt x="6096" y="111252"/>
                  </a:lnTo>
                  <a:lnTo>
                    <a:pt x="6096" y="137541"/>
                  </a:lnTo>
                  <a:lnTo>
                    <a:pt x="3048" y="137541"/>
                  </a:lnTo>
                  <a:lnTo>
                    <a:pt x="2794" y="134493"/>
                  </a:lnTo>
                  <a:cubicBezTo>
                    <a:pt x="39116" y="131064"/>
                    <a:pt x="67818" y="112903"/>
                    <a:pt x="84455" y="85979"/>
                  </a:cubicBezTo>
                  <a:lnTo>
                    <a:pt x="86106" y="83312"/>
                  </a:lnTo>
                  <a:lnTo>
                    <a:pt x="88773" y="84963"/>
                  </a:lnTo>
                  <a:moveTo>
                    <a:pt x="85471" y="90170"/>
                  </a:moveTo>
                  <a:lnTo>
                    <a:pt x="87122" y="87630"/>
                  </a:lnTo>
                  <a:lnTo>
                    <a:pt x="89789" y="89281"/>
                  </a:lnTo>
                  <a:cubicBezTo>
                    <a:pt x="72136" y="117983"/>
                    <a:pt x="41656" y="137033"/>
                    <a:pt x="3429" y="140716"/>
                  </a:cubicBezTo>
                  <a:lnTo>
                    <a:pt x="0" y="141097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2799" y="102870"/>
                    <a:pt x="67818" y="74295"/>
                    <a:pt x="71247" y="34544"/>
                  </a:cubicBezTo>
                  <a:lnTo>
                    <a:pt x="74295" y="34798"/>
                  </a:lnTo>
                  <a:lnTo>
                    <a:pt x="74295" y="37846"/>
                  </a:lnTo>
                  <a:lnTo>
                    <a:pt x="3175" y="37846"/>
                  </a:lnTo>
                  <a:lnTo>
                    <a:pt x="3175" y="6477"/>
                  </a:lnTo>
                  <a:lnTo>
                    <a:pt x="170434" y="6477"/>
                  </a:lnTo>
                  <a:lnTo>
                    <a:pt x="170434" y="37846"/>
                  </a:lnTo>
                  <a:lnTo>
                    <a:pt x="103505" y="37846"/>
                  </a:lnTo>
                  <a:lnTo>
                    <a:pt x="103505" y="34798"/>
                  </a:lnTo>
                  <a:lnTo>
                    <a:pt x="106553" y="34925"/>
                  </a:lnTo>
                  <a:cubicBezTo>
                    <a:pt x="105918" y="45466"/>
                    <a:pt x="104140" y="55880"/>
                    <a:pt x="100711" y="65405"/>
                  </a:cubicBezTo>
                  <a:lnTo>
                    <a:pt x="97790" y="64389"/>
                  </a:lnTo>
                  <a:lnTo>
                    <a:pt x="99441" y="61722"/>
                  </a:lnTo>
                  <a:lnTo>
                    <a:pt x="179959" y="112522"/>
                  </a:lnTo>
                  <a:lnTo>
                    <a:pt x="162052" y="139573"/>
                  </a:lnTo>
                  <a:lnTo>
                    <a:pt x="85217" y="90297"/>
                  </a:lnTo>
                  <a:close/>
                  <a:moveTo>
                    <a:pt x="20701" y="249428"/>
                  </a:moveTo>
                  <a:lnTo>
                    <a:pt x="235712" y="249428"/>
                  </a:lnTo>
                  <a:lnTo>
                    <a:pt x="235712" y="252476"/>
                  </a:lnTo>
                  <a:lnTo>
                    <a:pt x="232664" y="252476"/>
                  </a:lnTo>
                  <a:lnTo>
                    <a:pt x="232664" y="156591"/>
                  </a:lnTo>
                  <a:lnTo>
                    <a:pt x="235712" y="156591"/>
                  </a:lnTo>
                  <a:lnTo>
                    <a:pt x="235712" y="159639"/>
                  </a:lnTo>
                  <a:lnTo>
                    <a:pt x="20701" y="159639"/>
                  </a:lnTo>
                  <a:lnTo>
                    <a:pt x="20701" y="156591"/>
                  </a:lnTo>
                  <a:lnTo>
                    <a:pt x="23749" y="156591"/>
                  </a:lnTo>
                  <a:lnTo>
                    <a:pt x="23749" y="252476"/>
                  </a:lnTo>
                  <a:lnTo>
                    <a:pt x="20701" y="252476"/>
                  </a:lnTo>
                  <a:lnTo>
                    <a:pt x="20701" y="249428"/>
                  </a:lnTo>
                  <a:moveTo>
                    <a:pt x="20701" y="255651"/>
                  </a:moveTo>
                  <a:lnTo>
                    <a:pt x="17653" y="255651"/>
                  </a:lnTo>
                  <a:lnTo>
                    <a:pt x="17653" y="153543"/>
                  </a:lnTo>
                  <a:lnTo>
                    <a:pt x="238760" y="153543"/>
                  </a:lnTo>
                  <a:lnTo>
                    <a:pt x="238760" y="255524"/>
                  </a:lnTo>
                  <a:lnTo>
                    <a:pt x="20701" y="255524"/>
                  </a:lnTo>
                  <a:close/>
                  <a:moveTo>
                    <a:pt x="50038" y="178181"/>
                  </a:moveTo>
                  <a:lnTo>
                    <a:pt x="209550" y="178181"/>
                  </a:lnTo>
                  <a:lnTo>
                    <a:pt x="209550" y="230759"/>
                  </a:lnTo>
                  <a:lnTo>
                    <a:pt x="46863" y="230759"/>
                  </a:lnTo>
                  <a:lnTo>
                    <a:pt x="46863" y="178054"/>
                  </a:lnTo>
                  <a:lnTo>
                    <a:pt x="49911" y="178054"/>
                  </a:lnTo>
                  <a:moveTo>
                    <a:pt x="49911" y="184277"/>
                  </a:moveTo>
                  <a:lnTo>
                    <a:pt x="49911" y="181229"/>
                  </a:lnTo>
                  <a:lnTo>
                    <a:pt x="52959" y="181229"/>
                  </a:lnTo>
                  <a:lnTo>
                    <a:pt x="52959" y="227711"/>
                  </a:lnTo>
                  <a:lnTo>
                    <a:pt x="49911" y="227711"/>
                  </a:lnTo>
                  <a:lnTo>
                    <a:pt x="49911" y="224663"/>
                  </a:lnTo>
                  <a:lnTo>
                    <a:pt x="206375" y="224663"/>
                  </a:lnTo>
                  <a:lnTo>
                    <a:pt x="206375" y="227711"/>
                  </a:lnTo>
                  <a:lnTo>
                    <a:pt x="203327" y="227711"/>
                  </a:lnTo>
                  <a:lnTo>
                    <a:pt x="203327" y="181229"/>
                  </a:lnTo>
                  <a:lnTo>
                    <a:pt x="206375" y="181229"/>
                  </a:lnTo>
                  <a:lnTo>
                    <a:pt x="206375" y="184277"/>
                  </a:lnTo>
                  <a:lnTo>
                    <a:pt x="49911" y="184277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72" id="72"/>
          <p:cNvGrpSpPr>
            <a:grpSpLocks noChangeAspect="true"/>
          </p:cNvGrpSpPr>
          <p:nvPr/>
        </p:nvGrpSpPr>
        <p:grpSpPr>
          <a:xfrm rot="0">
            <a:off x="7257755" y="7075513"/>
            <a:ext cx="688524" cy="382467"/>
            <a:chOff x="0" y="0"/>
            <a:chExt cx="688518" cy="38247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66548" y="66548"/>
              <a:ext cx="247650" cy="249301"/>
            </a:xfrm>
            <a:custGeom>
              <a:avLst/>
              <a:gdLst/>
              <a:ahLst/>
              <a:cxnLst/>
              <a:rect r="r" b="b" t="t" l="l"/>
              <a:pathLst>
                <a:path h="249301" w="247650">
                  <a:moveTo>
                    <a:pt x="213233" y="60071"/>
                  </a:moveTo>
                  <a:lnTo>
                    <a:pt x="213233" y="0"/>
                  </a:lnTo>
                  <a:lnTo>
                    <a:pt x="184785" y="0"/>
                  </a:lnTo>
                  <a:lnTo>
                    <a:pt x="184785" y="187579"/>
                  </a:lnTo>
                  <a:lnTo>
                    <a:pt x="213233" y="187579"/>
                  </a:lnTo>
                  <a:lnTo>
                    <a:pt x="213233" y="88138"/>
                  </a:lnTo>
                  <a:lnTo>
                    <a:pt x="247650" y="88138"/>
                  </a:lnTo>
                  <a:lnTo>
                    <a:pt x="247650" y="60071"/>
                  </a:lnTo>
                  <a:close/>
                  <a:moveTo>
                    <a:pt x="167005" y="131699"/>
                  </a:moveTo>
                  <a:lnTo>
                    <a:pt x="167005" y="106553"/>
                  </a:lnTo>
                  <a:cubicBezTo>
                    <a:pt x="151257" y="113665"/>
                    <a:pt x="123063" y="117475"/>
                    <a:pt x="89789" y="117475"/>
                  </a:cubicBezTo>
                  <a:lnTo>
                    <a:pt x="28702" y="117475"/>
                  </a:lnTo>
                  <a:lnTo>
                    <a:pt x="28702" y="31623"/>
                  </a:lnTo>
                  <a:lnTo>
                    <a:pt x="149479" y="31623"/>
                  </a:lnTo>
                  <a:lnTo>
                    <a:pt x="149479" y="6223"/>
                  </a:lnTo>
                  <a:lnTo>
                    <a:pt x="0" y="6223"/>
                  </a:lnTo>
                  <a:lnTo>
                    <a:pt x="0" y="142875"/>
                  </a:lnTo>
                  <a:lnTo>
                    <a:pt x="88138" y="142875"/>
                  </a:lnTo>
                  <a:cubicBezTo>
                    <a:pt x="122809" y="142875"/>
                    <a:pt x="152146" y="138430"/>
                    <a:pt x="167005" y="131572"/>
                  </a:cubicBezTo>
                  <a:close/>
                  <a:moveTo>
                    <a:pt x="36957" y="167386"/>
                  </a:moveTo>
                  <a:lnTo>
                    <a:pt x="8255" y="167386"/>
                  </a:lnTo>
                  <a:lnTo>
                    <a:pt x="8255" y="249301"/>
                  </a:lnTo>
                  <a:lnTo>
                    <a:pt x="219837" y="249301"/>
                  </a:lnTo>
                  <a:lnTo>
                    <a:pt x="219837" y="222631"/>
                  </a:lnTo>
                  <a:lnTo>
                    <a:pt x="36957" y="222631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63500" y="63500"/>
              <a:ext cx="253746" cy="255270"/>
            </a:xfrm>
            <a:custGeom>
              <a:avLst/>
              <a:gdLst/>
              <a:ahLst/>
              <a:cxnLst/>
              <a:rect r="r" b="b" t="t" l="l"/>
              <a:pathLst>
                <a:path h="255270" w="253746">
                  <a:moveTo>
                    <a:pt x="213233" y="63119"/>
                  </a:moveTo>
                  <a:lnTo>
                    <a:pt x="213233" y="3048"/>
                  </a:lnTo>
                  <a:lnTo>
                    <a:pt x="216281" y="3048"/>
                  </a:lnTo>
                  <a:lnTo>
                    <a:pt x="216281" y="6096"/>
                  </a:lnTo>
                  <a:lnTo>
                    <a:pt x="187833" y="6096"/>
                  </a:lnTo>
                  <a:lnTo>
                    <a:pt x="187833" y="3048"/>
                  </a:lnTo>
                  <a:lnTo>
                    <a:pt x="190881" y="3048"/>
                  </a:lnTo>
                  <a:lnTo>
                    <a:pt x="190881" y="190627"/>
                  </a:lnTo>
                  <a:lnTo>
                    <a:pt x="187833" y="190627"/>
                  </a:lnTo>
                  <a:lnTo>
                    <a:pt x="187833" y="187579"/>
                  </a:lnTo>
                  <a:lnTo>
                    <a:pt x="216281" y="187579"/>
                  </a:lnTo>
                  <a:lnTo>
                    <a:pt x="216281" y="190627"/>
                  </a:lnTo>
                  <a:lnTo>
                    <a:pt x="213233" y="190627"/>
                  </a:lnTo>
                  <a:lnTo>
                    <a:pt x="213233" y="88138"/>
                  </a:lnTo>
                  <a:lnTo>
                    <a:pt x="250698" y="88138"/>
                  </a:lnTo>
                  <a:lnTo>
                    <a:pt x="250698" y="91186"/>
                  </a:lnTo>
                  <a:lnTo>
                    <a:pt x="247650" y="91186"/>
                  </a:lnTo>
                  <a:lnTo>
                    <a:pt x="247650" y="63119"/>
                  </a:lnTo>
                  <a:lnTo>
                    <a:pt x="250698" y="63119"/>
                  </a:lnTo>
                  <a:lnTo>
                    <a:pt x="250698" y="66167"/>
                  </a:lnTo>
                  <a:lnTo>
                    <a:pt x="213233" y="66167"/>
                  </a:lnTo>
                  <a:lnTo>
                    <a:pt x="213233" y="63119"/>
                  </a:lnTo>
                  <a:moveTo>
                    <a:pt x="219329" y="63119"/>
                  </a:moveTo>
                  <a:lnTo>
                    <a:pt x="216281" y="63119"/>
                  </a:lnTo>
                  <a:lnTo>
                    <a:pt x="216281" y="60071"/>
                  </a:lnTo>
                  <a:lnTo>
                    <a:pt x="253746" y="60071"/>
                  </a:lnTo>
                  <a:lnTo>
                    <a:pt x="253746" y="94234"/>
                  </a:lnTo>
                  <a:lnTo>
                    <a:pt x="216281" y="94234"/>
                  </a:lnTo>
                  <a:lnTo>
                    <a:pt x="216281" y="91186"/>
                  </a:lnTo>
                  <a:lnTo>
                    <a:pt x="219329" y="91186"/>
                  </a:lnTo>
                  <a:lnTo>
                    <a:pt x="219329" y="193675"/>
                  </a:lnTo>
                  <a:lnTo>
                    <a:pt x="184785" y="193675"/>
                  </a:lnTo>
                  <a:lnTo>
                    <a:pt x="184785" y="0"/>
                  </a:lnTo>
                  <a:lnTo>
                    <a:pt x="219329" y="0"/>
                  </a:lnTo>
                  <a:lnTo>
                    <a:pt x="219329" y="63119"/>
                  </a:lnTo>
                  <a:close/>
                  <a:moveTo>
                    <a:pt x="167005" y="134747"/>
                  </a:moveTo>
                  <a:lnTo>
                    <a:pt x="167005" y="109601"/>
                  </a:lnTo>
                  <a:lnTo>
                    <a:pt x="170053" y="109601"/>
                  </a:lnTo>
                  <a:lnTo>
                    <a:pt x="171323" y="112395"/>
                  </a:lnTo>
                  <a:cubicBezTo>
                    <a:pt x="154940" y="119761"/>
                    <a:pt x="126238" y="123571"/>
                    <a:pt x="92837" y="123571"/>
                  </a:cubicBezTo>
                  <a:lnTo>
                    <a:pt x="28702" y="123571"/>
                  </a:lnTo>
                  <a:lnTo>
                    <a:pt x="28702" y="31623"/>
                  </a:lnTo>
                  <a:lnTo>
                    <a:pt x="152527" y="31623"/>
                  </a:lnTo>
                  <a:lnTo>
                    <a:pt x="152527" y="34671"/>
                  </a:lnTo>
                  <a:lnTo>
                    <a:pt x="149479" y="34671"/>
                  </a:lnTo>
                  <a:lnTo>
                    <a:pt x="149479" y="9271"/>
                  </a:lnTo>
                  <a:lnTo>
                    <a:pt x="152527" y="9271"/>
                  </a:lnTo>
                  <a:lnTo>
                    <a:pt x="152527" y="12319"/>
                  </a:lnTo>
                  <a:lnTo>
                    <a:pt x="3048" y="12319"/>
                  </a:lnTo>
                  <a:lnTo>
                    <a:pt x="3048" y="9271"/>
                  </a:lnTo>
                  <a:lnTo>
                    <a:pt x="6096" y="9271"/>
                  </a:lnTo>
                  <a:lnTo>
                    <a:pt x="6096" y="145923"/>
                  </a:lnTo>
                  <a:lnTo>
                    <a:pt x="3048" y="145923"/>
                  </a:lnTo>
                  <a:lnTo>
                    <a:pt x="3048" y="142875"/>
                  </a:lnTo>
                  <a:lnTo>
                    <a:pt x="91186" y="142875"/>
                  </a:lnTo>
                  <a:lnTo>
                    <a:pt x="91186" y="145923"/>
                  </a:lnTo>
                  <a:lnTo>
                    <a:pt x="91186" y="142875"/>
                  </a:lnTo>
                  <a:cubicBezTo>
                    <a:pt x="125857" y="142875"/>
                    <a:pt x="154559" y="138430"/>
                    <a:pt x="168783" y="131953"/>
                  </a:cubicBezTo>
                  <a:lnTo>
                    <a:pt x="170053" y="134747"/>
                  </a:lnTo>
                  <a:lnTo>
                    <a:pt x="167005" y="134747"/>
                  </a:lnTo>
                  <a:moveTo>
                    <a:pt x="173101" y="134747"/>
                  </a:moveTo>
                  <a:lnTo>
                    <a:pt x="173101" y="136652"/>
                  </a:lnTo>
                  <a:lnTo>
                    <a:pt x="171323" y="137414"/>
                  </a:lnTo>
                  <a:cubicBezTo>
                    <a:pt x="155829" y="144526"/>
                    <a:pt x="125984" y="148971"/>
                    <a:pt x="91186" y="148971"/>
                  </a:cubicBezTo>
                  <a:lnTo>
                    <a:pt x="0" y="148971"/>
                  </a:lnTo>
                  <a:lnTo>
                    <a:pt x="0" y="6223"/>
                  </a:lnTo>
                  <a:lnTo>
                    <a:pt x="155575" y="6223"/>
                  </a:lnTo>
                  <a:lnTo>
                    <a:pt x="155575" y="37719"/>
                  </a:lnTo>
                  <a:lnTo>
                    <a:pt x="31750" y="37719"/>
                  </a:lnTo>
                  <a:lnTo>
                    <a:pt x="31750" y="34671"/>
                  </a:lnTo>
                  <a:lnTo>
                    <a:pt x="34798" y="34671"/>
                  </a:lnTo>
                  <a:lnTo>
                    <a:pt x="34798" y="120523"/>
                  </a:lnTo>
                  <a:lnTo>
                    <a:pt x="31750" y="120523"/>
                  </a:lnTo>
                  <a:lnTo>
                    <a:pt x="31750" y="117475"/>
                  </a:lnTo>
                  <a:lnTo>
                    <a:pt x="92837" y="117475"/>
                  </a:lnTo>
                  <a:cubicBezTo>
                    <a:pt x="125984" y="117475"/>
                    <a:pt x="153670" y="113665"/>
                    <a:pt x="168783" y="106807"/>
                  </a:cubicBezTo>
                  <a:lnTo>
                    <a:pt x="173101" y="104902"/>
                  </a:lnTo>
                  <a:lnTo>
                    <a:pt x="173101" y="134747"/>
                  </a:lnTo>
                  <a:close/>
                  <a:moveTo>
                    <a:pt x="40005" y="173482"/>
                  </a:moveTo>
                  <a:lnTo>
                    <a:pt x="11303" y="173482"/>
                  </a:lnTo>
                  <a:lnTo>
                    <a:pt x="11303" y="170434"/>
                  </a:lnTo>
                  <a:lnTo>
                    <a:pt x="14351" y="170434"/>
                  </a:lnTo>
                  <a:lnTo>
                    <a:pt x="14351" y="252349"/>
                  </a:lnTo>
                  <a:lnTo>
                    <a:pt x="11303" y="252349"/>
                  </a:lnTo>
                  <a:lnTo>
                    <a:pt x="11303" y="249301"/>
                  </a:lnTo>
                  <a:lnTo>
                    <a:pt x="222885" y="249301"/>
                  </a:lnTo>
                  <a:lnTo>
                    <a:pt x="222885" y="252349"/>
                  </a:lnTo>
                  <a:lnTo>
                    <a:pt x="219837" y="252349"/>
                  </a:lnTo>
                  <a:lnTo>
                    <a:pt x="219837" y="225679"/>
                  </a:lnTo>
                  <a:lnTo>
                    <a:pt x="222885" y="225679"/>
                  </a:lnTo>
                  <a:lnTo>
                    <a:pt x="222885" y="228727"/>
                  </a:lnTo>
                  <a:lnTo>
                    <a:pt x="36957" y="228727"/>
                  </a:lnTo>
                  <a:lnTo>
                    <a:pt x="36957" y="170307"/>
                  </a:lnTo>
                  <a:lnTo>
                    <a:pt x="40005" y="170307"/>
                  </a:lnTo>
                  <a:lnTo>
                    <a:pt x="40005" y="173355"/>
                  </a:lnTo>
                  <a:moveTo>
                    <a:pt x="40005" y="167259"/>
                  </a:moveTo>
                  <a:lnTo>
                    <a:pt x="43053" y="167259"/>
                  </a:lnTo>
                  <a:lnTo>
                    <a:pt x="43053" y="225679"/>
                  </a:lnTo>
                  <a:lnTo>
                    <a:pt x="40005" y="225679"/>
                  </a:lnTo>
                  <a:lnTo>
                    <a:pt x="40005" y="222631"/>
                  </a:lnTo>
                  <a:lnTo>
                    <a:pt x="225933" y="222631"/>
                  </a:lnTo>
                  <a:lnTo>
                    <a:pt x="225933" y="255270"/>
                  </a:lnTo>
                  <a:lnTo>
                    <a:pt x="8382" y="255270"/>
                  </a:lnTo>
                  <a:lnTo>
                    <a:pt x="8382" y="167386"/>
                  </a:lnTo>
                  <a:lnTo>
                    <a:pt x="40132" y="167386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396113" y="66421"/>
              <a:ext cx="225933" cy="249555"/>
            </a:xfrm>
            <a:custGeom>
              <a:avLst/>
              <a:gdLst/>
              <a:ahLst/>
              <a:cxnLst/>
              <a:rect r="r" b="b" t="t" l="l"/>
              <a:pathLst>
                <a:path h="249555" w="225933">
                  <a:moveTo>
                    <a:pt x="197485" y="127"/>
                  </a:moveTo>
                  <a:lnTo>
                    <a:pt x="197485" y="47752"/>
                  </a:lnTo>
                  <a:lnTo>
                    <a:pt x="149860" y="47752"/>
                  </a:lnTo>
                  <a:lnTo>
                    <a:pt x="149860" y="73152"/>
                  </a:lnTo>
                  <a:lnTo>
                    <a:pt x="197485" y="73152"/>
                  </a:lnTo>
                  <a:lnTo>
                    <a:pt x="197485" y="139700"/>
                  </a:lnTo>
                  <a:lnTo>
                    <a:pt x="225933" y="139700"/>
                  </a:lnTo>
                  <a:lnTo>
                    <a:pt x="225933" y="0"/>
                  </a:lnTo>
                  <a:close/>
                  <a:moveTo>
                    <a:pt x="81534" y="84709"/>
                  </a:moveTo>
                  <a:lnTo>
                    <a:pt x="153543" y="132334"/>
                  </a:lnTo>
                  <a:lnTo>
                    <a:pt x="167640" y="110490"/>
                  </a:lnTo>
                  <a:lnTo>
                    <a:pt x="92202" y="61341"/>
                  </a:lnTo>
                  <a:cubicBezTo>
                    <a:pt x="95377" y="52197"/>
                    <a:pt x="97028" y="42164"/>
                    <a:pt x="97663" y="31750"/>
                  </a:cubicBezTo>
                  <a:lnTo>
                    <a:pt x="159639" y="31750"/>
                  </a:lnTo>
                  <a:lnTo>
                    <a:pt x="159639" y="6604"/>
                  </a:lnTo>
                  <a:lnTo>
                    <a:pt x="3175" y="6604"/>
                  </a:lnTo>
                  <a:lnTo>
                    <a:pt x="3175" y="31750"/>
                  </a:lnTo>
                  <a:lnTo>
                    <a:pt x="69215" y="31750"/>
                  </a:lnTo>
                  <a:cubicBezTo>
                    <a:pt x="65786" y="72898"/>
                    <a:pt x="40513" y="102743"/>
                    <a:pt x="0" y="108331"/>
                  </a:cubicBezTo>
                  <a:lnTo>
                    <a:pt x="0" y="134620"/>
                  </a:lnTo>
                  <a:cubicBezTo>
                    <a:pt x="36195" y="131064"/>
                    <a:pt x="64897" y="112395"/>
                    <a:pt x="81534" y="84582"/>
                  </a:cubicBezTo>
                  <a:close/>
                  <a:moveTo>
                    <a:pt x="17272" y="249555"/>
                  </a:moveTo>
                  <a:lnTo>
                    <a:pt x="225933" y="249555"/>
                  </a:lnTo>
                  <a:lnTo>
                    <a:pt x="225933" y="153670"/>
                  </a:lnTo>
                  <a:lnTo>
                    <a:pt x="17272" y="153670"/>
                  </a:lnTo>
                  <a:close/>
                  <a:moveTo>
                    <a:pt x="45720" y="178308"/>
                  </a:moveTo>
                  <a:lnTo>
                    <a:pt x="197485" y="178308"/>
                  </a:lnTo>
                  <a:lnTo>
                    <a:pt x="197485" y="224790"/>
                  </a:lnTo>
                  <a:lnTo>
                    <a:pt x="45593" y="224790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393446" y="63500"/>
              <a:ext cx="231648" cy="255524"/>
            </a:xfrm>
            <a:custGeom>
              <a:avLst/>
              <a:gdLst/>
              <a:ahLst/>
              <a:cxnLst/>
              <a:rect r="r" b="b" t="t" l="l"/>
              <a:pathLst>
                <a:path h="255524" w="231648">
                  <a:moveTo>
                    <a:pt x="203200" y="3048"/>
                  </a:moveTo>
                  <a:lnTo>
                    <a:pt x="203200" y="53721"/>
                  </a:lnTo>
                  <a:lnTo>
                    <a:pt x="152527" y="53721"/>
                  </a:lnTo>
                  <a:lnTo>
                    <a:pt x="152527" y="50673"/>
                  </a:lnTo>
                  <a:lnTo>
                    <a:pt x="155575" y="50673"/>
                  </a:lnTo>
                  <a:lnTo>
                    <a:pt x="155575" y="76073"/>
                  </a:lnTo>
                  <a:lnTo>
                    <a:pt x="152527" y="76073"/>
                  </a:lnTo>
                  <a:lnTo>
                    <a:pt x="152527" y="73025"/>
                  </a:lnTo>
                  <a:lnTo>
                    <a:pt x="203200" y="73025"/>
                  </a:lnTo>
                  <a:lnTo>
                    <a:pt x="203200" y="142621"/>
                  </a:lnTo>
                  <a:lnTo>
                    <a:pt x="200152" y="142621"/>
                  </a:lnTo>
                  <a:lnTo>
                    <a:pt x="200152" y="139700"/>
                  </a:lnTo>
                  <a:lnTo>
                    <a:pt x="228600" y="139700"/>
                  </a:lnTo>
                  <a:lnTo>
                    <a:pt x="228600" y="142748"/>
                  </a:lnTo>
                  <a:lnTo>
                    <a:pt x="225552" y="142748"/>
                  </a:lnTo>
                  <a:lnTo>
                    <a:pt x="225552" y="3048"/>
                  </a:lnTo>
                  <a:lnTo>
                    <a:pt x="228600" y="3048"/>
                  </a:lnTo>
                  <a:lnTo>
                    <a:pt x="228600" y="6096"/>
                  </a:lnTo>
                  <a:lnTo>
                    <a:pt x="200152" y="6096"/>
                  </a:lnTo>
                  <a:lnTo>
                    <a:pt x="200152" y="3048"/>
                  </a:lnTo>
                  <a:lnTo>
                    <a:pt x="203200" y="3048"/>
                  </a:lnTo>
                  <a:moveTo>
                    <a:pt x="197104" y="3048"/>
                  </a:moveTo>
                  <a:lnTo>
                    <a:pt x="197104" y="0"/>
                  </a:lnTo>
                  <a:lnTo>
                    <a:pt x="231648" y="0"/>
                  </a:lnTo>
                  <a:lnTo>
                    <a:pt x="231648" y="145669"/>
                  </a:lnTo>
                  <a:lnTo>
                    <a:pt x="197104" y="145669"/>
                  </a:lnTo>
                  <a:lnTo>
                    <a:pt x="197104" y="76073"/>
                  </a:lnTo>
                  <a:lnTo>
                    <a:pt x="200152" y="76073"/>
                  </a:lnTo>
                  <a:lnTo>
                    <a:pt x="200152" y="79121"/>
                  </a:lnTo>
                  <a:lnTo>
                    <a:pt x="149479" y="79121"/>
                  </a:lnTo>
                  <a:lnTo>
                    <a:pt x="149479" y="47625"/>
                  </a:lnTo>
                  <a:lnTo>
                    <a:pt x="200152" y="47625"/>
                  </a:lnTo>
                  <a:lnTo>
                    <a:pt x="200152" y="50673"/>
                  </a:lnTo>
                  <a:lnTo>
                    <a:pt x="197104" y="50673"/>
                  </a:lnTo>
                  <a:lnTo>
                    <a:pt x="197104" y="3048"/>
                  </a:lnTo>
                  <a:close/>
                  <a:moveTo>
                    <a:pt x="85852" y="85090"/>
                  </a:moveTo>
                  <a:lnTo>
                    <a:pt x="157861" y="132715"/>
                  </a:lnTo>
                  <a:lnTo>
                    <a:pt x="156210" y="135255"/>
                  </a:lnTo>
                  <a:lnTo>
                    <a:pt x="153670" y="133604"/>
                  </a:lnTo>
                  <a:lnTo>
                    <a:pt x="167767" y="111760"/>
                  </a:lnTo>
                  <a:lnTo>
                    <a:pt x="170307" y="113411"/>
                  </a:lnTo>
                  <a:lnTo>
                    <a:pt x="168656" y="115951"/>
                  </a:lnTo>
                  <a:lnTo>
                    <a:pt x="91186" y="65532"/>
                  </a:lnTo>
                  <a:lnTo>
                    <a:pt x="91948" y="63246"/>
                  </a:lnTo>
                  <a:lnTo>
                    <a:pt x="97282" y="34544"/>
                  </a:lnTo>
                  <a:lnTo>
                    <a:pt x="97409" y="31623"/>
                  </a:lnTo>
                  <a:lnTo>
                    <a:pt x="162306" y="31623"/>
                  </a:lnTo>
                  <a:lnTo>
                    <a:pt x="162306" y="34671"/>
                  </a:lnTo>
                  <a:lnTo>
                    <a:pt x="159258" y="34671"/>
                  </a:lnTo>
                  <a:lnTo>
                    <a:pt x="159258" y="9525"/>
                  </a:lnTo>
                  <a:lnTo>
                    <a:pt x="162306" y="9525"/>
                  </a:lnTo>
                  <a:lnTo>
                    <a:pt x="162306" y="12573"/>
                  </a:lnTo>
                  <a:lnTo>
                    <a:pt x="5842" y="12573"/>
                  </a:lnTo>
                  <a:lnTo>
                    <a:pt x="5842" y="9525"/>
                  </a:lnTo>
                  <a:lnTo>
                    <a:pt x="8890" y="9525"/>
                  </a:lnTo>
                  <a:lnTo>
                    <a:pt x="8890" y="34671"/>
                  </a:lnTo>
                  <a:lnTo>
                    <a:pt x="5842" y="34671"/>
                  </a:lnTo>
                  <a:lnTo>
                    <a:pt x="5842" y="31623"/>
                  </a:lnTo>
                  <a:lnTo>
                    <a:pt x="75184" y="31623"/>
                  </a:lnTo>
                  <a:lnTo>
                    <a:pt x="74930" y="34925"/>
                  </a:lnTo>
                  <a:cubicBezTo>
                    <a:pt x="71374" y="77343"/>
                    <a:pt x="45212" y="108458"/>
                    <a:pt x="3175" y="114300"/>
                  </a:cubicBezTo>
                  <a:lnTo>
                    <a:pt x="2794" y="111252"/>
                  </a:lnTo>
                  <a:lnTo>
                    <a:pt x="5842" y="111252"/>
                  </a:lnTo>
                  <a:lnTo>
                    <a:pt x="5842" y="137541"/>
                  </a:lnTo>
                  <a:lnTo>
                    <a:pt x="2794" y="137541"/>
                  </a:lnTo>
                  <a:lnTo>
                    <a:pt x="2540" y="134493"/>
                  </a:lnTo>
                  <a:cubicBezTo>
                    <a:pt x="37719" y="131064"/>
                    <a:pt x="65659" y="112903"/>
                    <a:pt x="81788" y="85979"/>
                  </a:cubicBezTo>
                  <a:lnTo>
                    <a:pt x="83439" y="83312"/>
                  </a:lnTo>
                  <a:lnTo>
                    <a:pt x="86106" y="85090"/>
                  </a:lnTo>
                  <a:moveTo>
                    <a:pt x="82804" y="90170"/>
                  </a:moveTo>
                  <a:lnTo>
                    <a:pt x="84455" y="87630"/>
                  </a:lnTo>
                  <a:lnTo>
                    <a:pt x="87122" y="89154"/>
                  </a:lnTo>
                  <a:cubicBezTo>
                    <a:pt x="69977" y="117856"/>
                    <a:pt x="40386" y="137033"/>
                    <a:pt x="3302" y="140589"/>
                  </a:cubicBezTo>
                  <a:lnTo>
                    <a:pt x="0" y="140970"/>
                  </a:lnTo>
                  <a:lnTo>
                    <a:pt x="0" y="108712"/>
                  </a:lnTo>
                  <a:lnTo>
                    <a:pt x="2667" y="108331"/>
                  </a:lnTo>
                  <a:cubicBezTo>
                    <a:pt x="41529" y="102870"/>
                    <a:pt x="65913" y="74295"/>
                    <a:pt x="69215" y="34417"/>
                  </a:cubicBezTo>
                  <a:lnTo>
                    <a:pt x="72263" y="34671"/>
                  </a:lnTo>
                  <a:lnTo>
                    <a:pt x="72263" y="37719"/>
                  </a:lnTo>
                  <a:lnTo>
                    <a:pt x="2794" y="37719"/>
                  </a:lnTo>
                  <a:lnTo>
                    <a:pt x="2794" y="6477"/>
                  </a:lnTo>
                  <a:lnTo>
                    <a:pt x="165227" y="6477"/>
                  </a:lnTo>
                  <a:lnTo>
                    <a:pt x="165227" y="37719"/>
                  </a:lnTo>
                  <a:lnTo>
                    <a:pt x="100203" y="37719"/>
                  </a:lnTo>
                  <a:lnTo>
                    <a:pt x="100203" y="34671"/>
                  </a:lnTo>
                  <a:lnTo>
                    <a:pt x="103251" y="34798"/>
                  </a:lnTo>
                  <a:cubicBezTo>
                    <a:pt x="102616" y="45339"/>
                    <a:pt x="100965" y="55753"/>
                    <a:pt x="97663" y="65151"/>
                  </a:cubicBezTo>
                  <a:lnTo>
                    <a:pt x="94742" y="64135"/>
                  </a:lnTo>
                  <a:lnTo>
                    <a:pt x="96393" y="61595"/>
                  </a:lnTo>
                  <a:lnTo>
                    <a:pt x="174371" y="112395"/>
                  </a:lnTo>
                  <a:lnTo>
                    <a:pt x="156972" y="139446"/>
                  </a:lnTo>
                  <a:lnTo>
                    <a:pt x="82423" y="90170"/>
                  </a:lnTo>
                  <a:close/>
                  <a:moveTo>
                    <a:pt x="19939" y="249428"/>
                  </a:moveTo>
                  <a:lnTo>
                    <a:pt x="228600" y="249428"/>
                  </a:lnTo>
                  <a:lnTo>
                    <a:pt x="228600" y="252476"/>
                  </a:lnTo>
                  <a:lnTo>
                    <a:pt x="225552" y="252476"/>
                  </a:lnTo>
                  <a:lnTo>
                    <a:pt x="225552" y="156591"/>
                  </a:lnTo>
                  <a:lnTo>
                    <a:pt x="228600" y="156591"/>
                  </a:lnTo>
                  <a:lnTo>
                    <a:pt x="228600" y="159639"/>
                  </a:lnTo>
                  <a:lnTo>
                    <a:pt x="19939" y="159639"/>
                  </a:lnTo>
                  <a:lnTo>
                    <a:pt x="19939" y="156591"/>
                  </a:lnTo>
                  <a:lnTo>
                    <a:pt x="22987" y="156591"/>
                  </a:lnTo>
                  <a:lnTo>
                    <a:pt x="22987" y="252476"/>
                  </a:lnTo>
                  <a:lnTo>
                    <a:pt x="19939" y="252476"/>
                  </a:lnTo>
                  <a:lnTo>
                    <a:pt x="19939" y="249428"/>
                  </a:lnTo>
                  <a:moveTo>
                    <a:pt x="19939" y="255524"/>
                  </a:moveTo>
                  <a:lnTo>
                    <a:pt x="16891" y="255524"/>
                  </a:lnTo>
                  <a:lnTo>
                    <a:pt x="16891" y="153543"/>
                  </a:lnTo>
                  <a:lnTo>
                    <a:pt x="231521" y="153543"/>
                  </a:lnTo>
                  <a:lnTo>
                    <a:pt x="231521" y="255524"/>
                  </a:lnTo>
                  <a:lnTo>
                    <a:pt x="19939" y="255524"/>
                  </a:lnTo>
                  <a:close/>
                  <a:moveTo>
                    <a:pt x="48387" y="178181"/>
                  </a:moveTo>
                  <a:lnTo>
                    <a:pt x="203200" y="178181"/>
                  </a:lnTo>
                  <a:lnTo>
                    <a:pt x="203200" y="230759"/>
                  </a:lnTo>
                  <a:lnTo>
                    <a:pt x="45339" y="230759"/>
                  </a:lnTo>
                  <a:lnTo>
                    <a:pt x="45339" y="178054"/>
                  </a:lnTo>
                  <a:lnTo>
                    <a:pt x="48387" y="178054"/>
                  </a:lnTo>
                  <a:moveTo>
                    <a:pt x="48387" y="184150"/>
                  </a:moveTo>
                  <a:lnTo>
                    <a:pt x="48387" y="181102"/>
                  </a:lnTo>
                  <a:lnTo>
                    <a:pt x="51435" y="181102"/>
                  </a:lnTo>
                  <a:lnTo>
                    <a:pt x="51435" y="227584"/>
                  </a:lnTo>
                  <a:lnTo>
                    <a:pt x="48387" y="227584"/>
                  </a:lnTo>
                  <a:lnTo>
                    <a:pt x="48387" y="224536"/>
                  </a:lnTo>
                  <a:lnTo>
                    <a:pt x="200152" y="224536"/>
                  </a:lnTo>
                  <a:lnTo>
                    <a:pt x="200152" y="227584"/>
                  </a:lnTo>
                  <a:lnTo>
                    <a:pt x="197104" y="227584"/>
                  </a:lnTo>
                  <a:lnTo>
                    <a:pt x="197104" y="181102"/>
                  </a:lnTo>
                  <a:lnTo>
                    <a:pt x="200152" y="181102"/>
                  </a:lnTo>
                  <a:lnTo>
                    <a:pt x="200152" y="184150"/>
                  </a:lnTo>
                  <a:lnTo>
                    <a:pt x="48260" y="184150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77" id="77"/>
          <p:cNvGrpSpPr>
            <a:grpSpLocks noChangeAspect="true"/>
          </p:cNvGrpSpPr>
          <p:nvPr/>
        </p:nvGrpSpPr>
        <p:grpSpPr>
          <a:xfrm rot="0">
            <a:off x="7255078" y="8651110"/>
            <a:ext cx="863756" cy="351653"/>
            <a:chOff x="0" y="0"/>
            <a:chExt cx="863752" cy="35165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63500" y="64770"/>
              <a:ext cx="196469" cy="222250"/>
            </a:xfrm>
            <a:custGeom>
              <a:avLst/>
              <a:gdLst/>
              <a:ahLst/>
              <a:cxnLst/>
              <a:rect r="r" b="b" t="t" l="l"/>
              <a:pathLst>
                <a:path h="222250" w="196469">
                  <a:moveTo>
                    <a:pt x="171450" y="0"/>
                  </a:moveTo>
                  <a:lnTo>
                    <a:pt x="171450" y="222250"/>
                  </a:lnTo>
                  <a:lnTo>
                    <a:pt x="196469" y="222250"/>
                  </a:lnTo>
                  <a:lnTo>
                    <a:pt x="196469" y="0"/>
                  </a:lnTo>
                  <a:close/>
                  <a:moveTo>
                    <a:pt x="87376" y="31750"/>
                  </a:moveTo>
                  <a:lnTo>
                    <a:pt x="142621" y="31750"/>
                  </a:lnTo>
                  <a:lnTo>
                    <a:pt x="142621" y="8128"/>
                  </a:lnTo>
                  <a:lnTo>
                    <a:pt x="5080" y="8128"/>
                  </a:lnTo>
                  <a:lnTo>
                    <a:pt x="5080" y="31750"/>
                  </a:lnTo>
                  <a:lnTo>
                    <a:pt x="62103" y="31750"/>
                  </a:lnTo>
                  <a:cubicBezTo>
                    <a:pt x="61087" y="114300"/>
                    <a:pt x="38354" y="176276"/>
                    <a:pt x="0" y="183515"/>
                  </a:cubicBezTo>
                  <a:lnTo>
                    <a:pt x="0" y="209042"/>
                  </a:lnTo>
                  <a:cubicBezTo>
                    <a:pt x="32512" y="205105"/>
                    <a:pt x="58293" y="177546"/>
                    <a:pt x="73279" y="130937"/>
                  </a:cubicBezTo>
                  <a:lnTo>
                    <a:pt x="131318" y="207264"/>
                  </a:lnTo>
                  <a:lnTo>
                    <a:pt x="151003" y="191897"/>
                  </a:lnTo>
                  <a:lnTo>
                    <a:pt x="80518" y="102108"/>
                  </a:lnTo>
                  <a:cubicBezTo>
                    <a:pt x="84582" y="81280"/>
                    <a:pt x="87122" y="57531"/>
                    <a:pt x="87376" y="31877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352806" y="64770"/>
              <a:ext cx="224790" cy="223520"/>
            </a:xfrm>
            <a:custGeom>
              <a:avLst/>
              <a:gdLst/>
              <a:ahLst/>
              <a:cxnLst/>
              <a:rect r="r" b="b" t="t" l="l"/>
              <a:pathLst>
                <a:path h="223520" w="224790">
                  <a:moveTo>
                    <a:pt x="194437" y="44323"/>
                  </a:moveTo>
                  <a:lnTo>
                    <a:pt x="194437" y="0"/>
                  </a:lnTo>
                  <a:lnTo>
                    <a:pt x="169418" y="0"/>
                  </a:lnTo>
                  <a:lnTo>
                    <a:pt x="169418" y="110363"/>
                  </a:lnTo>
                  <a:lnTo>
                    <a:pt x="194437" y="110363"/>
                  </a:lnTo>
                  <a:lnTo>
                    <a:pt x="194437" y="68961"/>
                  </a:lnTo>
                  <a:lnTo>
                    <a:pt x="224790" y="68961"/>
                  </a:lnTo>
                  <a:lnTo>
                    <a:pt x="224790" y="44323"/>
                  </a:lnTo>
                  <a:close/>
                  <a:moveTo>
                    <a:pt x="133096" y="57531"/>
                  </a:moveTo>
                  <a:cubicBezTo>
                    <a:pt x="133096" y="25019"/>
                    <a:pt x="107315" y="2286"/>
                    <a:pt x="66675" y="2286"/>
                  </a:cubicBezTo>
                  <a:cubicBezTo>
                    <a:pt x="25781" y="2286"/>
                    <a:pt x="0" y="24892"/>
                    <a:pt x="0" y="57531"/>
                  </a:cubicBezTo>
                  <a:cubicBezTo>
                    <a:pt x="0" y="90170"/>
                    <a:pt x="25781" y="112395"/>
                    <a:pt x="66675" y="112395"/>
                  </a:cubicBezTo>
                  <a:cubicBezTo>
                    <a:pt x="107315" y="112395"/>
                    <a:pt x="133096" y="90043"/>
                    <a:pt x="133096" y="57531"/>
                  </a:cubicBezTo>
                  <a:close/>
                  <a:moveTo>
                    <a:pt x="25019" y="57531"/>
                  </a:moveTo>
                  <a:cubicBezTo>
                    <a:pt x="25019" y="36195"/>
                    <a:pt x="41910" y="23368"/>
                    <a:pt x="66675" y="23368"/>
                  </a:cubicBezTo>
                  <a:cubicBezTo>
                    <a:pt x="91440" y="23368"/>
                    <a:pt x="108077" y="36068"/>
                    <a:pt x="108077" y="57531"/>
                  </a:cubicBezTo>
                  <a:cubicBezTo>
                    <a:pt x="108077" y="78994"/>
                    <a:pt x="91440" y="91313"/>
                    <a:pt x="66675" y="91313"/>
                  </a:cubicBezTo>
                  <a:cubicBezTo>
                    <a:pt x="41910" y="91313"/>
                    <a:pt x="25019" y="78867"/>
                    <a:pt x="25019" y="57531"/>
                  </a:cubicBezTo>
                  <a:close/>
                  <a:moveTo>
                    <a:pt x="162814" y="116967"/>
                  </a:moveTo>
                  <a:lnTo>
                    <a:pt x="138176" y="116967"/>
                  </a:lnTo>
                  <a:lnTo>
                    <a:pt x="138176" y="136525"/>
                  </a:lnTo>
                  <a:lnTo>
                    <a:pt x="93980" y="136525"/>
                  </a:lnTo>
                  <a:lnTo>
                    <a:pt x="93980" y="155829"/>
                  </a:lnTo>
                  <a:lnTo>
                    <a:pt x="206883" y="155829"/>
                  </a:lnTo>
                  <a:lnTo>
                    <a:pt x="206883" y="136398"/>
                  </a:lnTo>
                  <a:lnTo>
                    <a:pt x="162814" y="136398"/>
                  </a:lnTo>
                  <a:close/>
                  <a:moveTo>
                    <a:pt x="40640" y="127889"/>
                  </a:moveTo>
                  <a:lnTo>
                    <a:pt x="16129" y="127889"/>
                  </a:lnTo>
                  <a:lnTo>
                    <a:pt x="16129" y="219583"/>
                  </a:lnTo>
                  <a:lnTo>
                    <a:pt x="95504" y="219583"/>
                  </a:lnTo>
                  <a:lnTo>
                    <a:pt x="95504" y="198374"/>
                  </a:lnTo>
                  <a:lnTo>
                    <a:pt x="40640" y="198374"/>
                  </a:lnTo>
                  <a:close/>
                  <a:moveTo>
                    <a:pt x="150495" y="165100"/>
                  </a:moveTo>
                  <a:cubicBezTo>
                    <a:pt x="121920" y="165100"/>
                    <a:pt x="102235" y="175260"/>
                    <a:pt x="102235" y="194564"/>
                  </a:cubicBezTo>
                  <a:cubicBezTo>
                    <a:pt x="102235" y="213868"/>
                    <a:pt x="121920" y="223520"/>
                    <a:pt x="150495" y="223520"/>
                  </a:cubicBezTo>
                  <a:cubicBezTo>
                    <a:pt x="179070" y="223520"/>
                    <a:pt x="199009" y="213868"/>
                    <a:pt x="199009" y="194564"/>
                  </a:cubicBezTo>
                  <a:cubicBezTo>
                    <a:pt x="199009" y="175260"/>
                    <a:pt x="179070" y="165100"/>
                    <a:pt x="150495" y="165100"/>
                  </a:cubicBezTo>
                  <a:close/>
                  <a:moveTo>
                    <a:pt x="150495" y="205232"/>
                  </a:moveTo>
                  <a:cubicBezTo>
                    <a:pt x="135382" y="205232"/>
                    <a:pt x="124206" y="201803"/>
                    <a:pt x="124206" y="194564"/>
                  </a:cubicBezTo>
                  <a:cubicBezTo>
                    <a:pt x="124206" y="187071"/>
                    <a:pt x="135255" y="183388"/>
                    <a:pt x="150495" y="183388"/>
                  </a:cubicBezTo>
                  <a:cubicBezTo>
                    <a:pt x="165862" y="183388"/>
                    <a:pt x="177038" y="187071"/>
                    <a:pt x="177038" y="194564"/>
                  </a:cubicBezTo>
                  <a:cubicBezTo>
                    <a:pt x="177038" y="201803"/>
                    <a:pt x="165989" y="205232"/>
                    <a:pt x="150495" y="205232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584835" y="63500"/>
              <a:ext cx="215392" cy="220980"/>
            </a:xfrm>
            <a:custGeom>
              <a:avLst/>
              <a:gdLst/>
              <a:ahLst/>
              <a:cxnLst/>
              <a:rect r="r" b="b" t="t" l="l"/>
              <a:pathLst>
                <a:path h="220980" w="215392">
                  <a:moveTo>
                    <a:pt x="107569" y="85598"/>
                  </a:moveTo>
                  <a:cubicBezTo>
                    <a:pt x="159893" y="85598"/>
                    <a:pt x="202819" y="73152"/>
                    <a:pt x="202819" y="42672"/>
                  </a:cubicBezTo>
                  <a:cubicBezTo>
                    <a:pt x="202819" y="12446"/>
                    <a:pt x="159893" y="0"/>
                    <a:pt x="107569" y="0"/>
                  </a:cubicBezTo>
                  <a:cubicBezTo>
                    <a:pt x="55245" y="0"/>
                    <a:pt x="12319" y="12446"/>
                    <a:pt x="12319" y="42672"/>
                  </a:cubicBezTo>
                  <a:cubicBezTo>
                    <a:pt x="12319" y="73152"/>
                    <a:pt x="55245" y="85598"/>
                    <a:pt x="107569" y="85598"/>
                  </a:cubicBezTo>
                  <a:close/>
                  <a:moveTo>
                    <a:pt x="107569" y="65024"/>
                  </a:moveTo>
                  <a:cubicBezTo>
                    <a:pt x="69977" y="65024"/>
                    <a:pt x="38862" y="58293"/>
                    <a:pt x="38862" y="42672"/>
                  </a:cubicBezTo>
                  <a:cubicBezTo>
                    <a:pt x="38862" y="27305"/>
                    <a:pt x="69977" y="20320"/>
                    <a:pt x="107569" y="20320"/>
                  </a:cubicBezTo>
                  <a:cubicBezTo>
                    <a:pt x="145161" y="20320"/>
                    <a:pt x="176276" y="27305"/>
                    <a:pt x="176276" y="42672"/>
                  </a:cubicBezTo>
                  <a:cubicBezTo>
                    <a:pt x="176276" y="58293"/>
                    <a:pt x="145161" y="65024"/>
                    <a:pt x="107569" y="65024"/>
                  </a:cubicBezTo>
                  <a:close/>
                  <a:moveTo>
                    <a:pt x="0" y="123825"/>
                  </a:moveTo>
                  <a:lnTo>
                    <a:pt x="215392" y="123825"/>
                  </a:lnTo>
                  <a:lnTo>
                    <a:pt x="215392" y="103124"/>
                  </a:lnTo>
                  <a:lnTo>
                    <a:pt x="0" y="103124"/>
                  </a:lnTo>
                  <a:close/>
                  <a:moveTo>
                    <a:pt x="14859" y="220980"/>
                  </a:moveTo>
                  <a:lnTo>
                    <a:pt x="200279" y="220980"/>
                  </a:lnTo>
                  <a:lnTo>
                    <a:pt x="200279" y="145542"/>
                  </a:lnTo>
                  <a:lnTo>
                    <a:pt x="14986" y="145542"/>
                  </a:lnTo>
                  <a:close/>
                  <a:moveTo>
                    <a:pt x="39878" y="200406"/>
                  </a:moveTo>
                  <a:lnTo>
                    <a:pt x="39878" y="166116"/>
                  </a:lnTo>
                  <a:lnTo>
                    <a:pt x="175514" y="166116"/>
                  </a:lnTo>
                  <a:lnTo>
                    <a:pt x="175514" y="200533"/>
                  </a:lnTo>
                  <a:close/>
                </a:path>
              </a:pathLst>
            </a:custGeom>
            <a:solidFill>
              <a:srgbClr val="827A73"/>
            </a:solidFill>
          </p:spPr>
        </p:sp>
      </p:grpSp>
      <p:grpSp>
        <p:nvGrpSpPr>
          <p:cNvPr name="Group 81" id="81"/>
          <p:cNvGrpSpPr>
            <a:grpSpLocks noChangeAspect="true"/>
          </p:cNvGrpSpPr>
          <p:nvPr/>
        </p:nvGrpSpPr>
        <p:grpSpPr>
          <a:xfrm rot="0">
            <a:off x="7285720" y="6648098"/>
            <a:ext cx="2453430" cy="353739"/>
            <a:chOff x="0" y="0"/>
            <a:chExt cx="2453437" cy="353733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63500" y="63500"/>
              <a:ext cx="229362" cy="223393"/>
            </a:xfrm>
            <a:custGeom>
              <a:avLst/>
              <a:gdLst/>
              <a:ahLst/>
              <a:cxnLst/>
              <a:rect r="r" b="b" t="t" l="l"/>
              <a:pathLst>
                <a:path h="223393" w="229362">
                  <a:moveTo>
                    <a:pt x="71120" y="86995"/>
                  </a:moveTo>
                  <a:lnTo>
                    <a:pt x="137033" y="125984"/>
                  </a:lnTo>
                  <a:lnTo>
                    <a:pt x="149225" y="106426"/>
                  </a:lnTo>
                  <a:lnTo>
                    <a:pt x="81534" y="67056"/>
                  </a:lnTo>
                  <a:cubicBezTo>
                    <a:pt x="84201" y="60325"/>
                    <a:pt x="85979" y="53213"/>
                    <a:pt x="86995" y="45974"/>
                  </a:cubicBezTo>
                  <a:lnTo>
                    <a:pt x="145288" y="45974"/>
                  </a:lnTo>
                  <a:lnTo>
                    <a:pt x="145288" y="24511"/>
                  </a:lnTo>
                  <a:lnTo>
                    <a:pt x="87249" y="24511"/>
                  </a:lnTo>
                  <a:lnTo>
                    <a:pt x="87249" y="0"/>
                  </a:lnTo>
                  <a:lnTo>
                    <a:pt x="61214" y="0"/>
                  </a:lnTo>
                  <a:lnTo>
                    <a:pt x="61214" y="24511"/>
                  </a:lnTo>
                  <a:lnTo>
                    <a:pt x="2286" y="24511"/>
                  </a:lnTo>
                  <a:lnTo>
                    <a:pt x="2286" y="46101"/>
                  </a:lnTo>
                  <a:lnTo>
                    <a:pt x="60706" y="46101"/>
                  </a:lnTo>
                  <a:cubicBezTo>
                    <a:pt x="55499" y="77089"/>
                    <a:pt x="33782" y="100965"/>
                    <a:pt x="0" y="105918"/>
                  </a:cubicBezTo>
                  <a:lnTo>
                    <a:pt x="0" y="128270"/>
                  </a:lnTo>
                  <a:cubicBezTo>
                    <a:pt x="30734" y="124841"/>
                    <a:pt x="55753" y="108966"/>
                    <a:pt x="71120" y="86868"/>
                  </a:cubicBezTo>
                  <a:close/>
                  <a:moveTo>
                    <a:pt x="229362" y="53086"/>
                  </a:moveTo>
                  <a:lnTo>
                    <a:pt x="198120" y="53086"/>
                  </a:lnTo>
                  <a:lnTo>
                    <a:pt x="198120" y="3937"/>
                  </a:lnTo>
                  <a:lnTo>
                    <a:pt x="172339" y="3937"/>
                  </a:lnTo>
                  <a:lnTo>
                    <a:pt x="172339" y="132715"/>
                  </a:lnTo>
                  <a:lnTo>
                    <a:pt x="198120" y="132715"/>
                  </a:lnTo>
                  <a:lnTo>
                    <a:pt x="198120" y="77851"/>
                  </a:lnTo>
                  <a:lnTo>
                    <a:pt x="229362" y="77851"/>
                  </a:lnTo>
                  <a:close/>
                  <a:moveTo>
                    <a:pt x="12192" y="223393"/>
                  </a:moveTo>
                  <a:lnTo>
                    <a:pt x="198120" y="223393"/>
                  </a:lnTo>
                  <a:lnTo>
                    <a:pt x="198120" y="145034"/>
                  </a:lnTo>
                  <a:lnTo>
                    <a:pt x="12192" y="145034"/>
                  </a:lnTo>
                  <a:close/>
                  <a:moveTo>
                    <a:pt x="37719" y="166116"/>
                  </a:moveTo>
                  <a:lnTo>
                    <a:pt x="172593" y="166116"/>
                  </a:lnTo>
                  <a:lnTo>
                    <a:pt x="172593" y="202311"/>
                  </a:lnTo>
                  <a:lnTo>
                    <a:pt x="37719" y="202311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300609" y="67437"/>
              <a:ext cx="208788" cy="222377"/>
            </a:xfrm>
            <a:custGeom>
              <a:avLst/>
              <a:gdLst/>
              <a:ahLst/>
              <a:cxnLst/>
              <a:rect r="r" b="b" t="t" l="l"/>
              <a:pathLst>
                <a:path h="222377" w="208788">
                  <a:moveTo>
                    <a:pt x="183007" y="0"/>
                  </a:moveTo>
                  <a:lnTo>
                    <a:pt x="183007" y="40640"/>
                  </a:lnTo>
                  <a:lnTo>
                    <a:pt x="129413" y="40640"/>
                  </a:lnTo>
                  <a:lnTo>
                    <a:pt x="129413" y="64008"/>
                  </a:lnTo>
                  <a:lnTo>
                    <a:pt x="183007" y="64008"/>
                  </a:lnTo>
                  <a:lnTo>
                    <a:pt x="183007" y="135382"/>
                  </a:lnTo>
                  <a:lnTo>
                    <a:pt x="208788" y="135382"/>
                  </a:lnTo>
                  <a:lnTo>
                    <a:pt x="208788" y="0"/>
                  </a:lnTo>
                  <a:close/>
                  <a:moveTo>
                    <a:pt x="72898" y="78359"/>
                  </a:moveTo>
                  <a:lnTo>
                    <a:pt x="136906" y="127000"/>
                  </a:lnTo>
                  <a:lnTo>
                    <a:pt x="152273" y="109347"/>
                  </a:lnTo>
                  <a:lnTo>
                    <a:pt x="83058" y="57023"/>
                  </a:lnTo>
                  <a:cubicBezTo>
                    <a:pt x="89281" y="40640"/>
                    <a:pt x="92456" y="22606"/>
                    <a:pt x="92456" y="3683"/>
                  </a:cubicBezTo>
                  <a:lnTo>
                    <a:pt x="66675" y="2159"/>
                  </a:lnTo>
                  <a:cubicBezTo>
                    <a:pt x="66167" y="52959"/>
                    <a:pt x="41402" y="97409"/>
                    <a:pt x="0" y="105029"/>
                  </a:cubicBezTo>
                  <a:lnTo>
                    <a:pt x="0" y="129032"/>
                  </a:lnTo>
                  <a:cubicBezTo>
                    <a:pt x="31750" y="124841"/>
                    <a:pt x="57023" y="105664"/>
                    <a:pt x="72898" y="78486"/>
                  </a:cubicBezTo>
                  <a:close/>
                  <a:moveTo>
                    <a:pt x="17653" y="170053"/>
                  </a:moveTo>
                  <a:lnTo>
                    <a:pt x="182499" y="170053"/>
                  </a:lnTo>
                  <a:lnTo>
                    <a:pt x="182499" y="222377"/>
                  </a:lnTo>
                  <a:lnTo>
                    <a:pt x="208788" y="222377"/>
                  </a:lnTo>
                  <a:lnTo>
                    <a:pt x="208788" y="147574"/>
                  </a:lnTo>
                  <a:lnTo>
                    <a:pt x="17780" y="147574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543052" y="67437"/>
              <a:ext cx="229870" cy="222250"/>
            </a:xfrm>
            <a:custGeom>
              <a:avLst/>
              <a:gdLst/>
              <a:ahLst/>
              <a:cxnLst/>
              <a:rect r="r" b="b" t="t" l="l"/>
              <a:pathLst>
                <a:path h="222250" w="229870">
                  <a:moveTo>
                    <a:pt x="229870" y="90043"/>
                  </a:moveTo>
                  <a:lnTo>
                    <a:pt x="198628" y="90043"/>
                  </a:lnTo>
                  <a:lnTo>
                    <a:pt x="198628" y="0"/>
                  </a:lnTo>
                  <a:lnTo>
                    <a:pt x="172847" y="0"/>
                  </a:lnTo>
                  <a:lnTo>
                    <a:pt x="172847" y="222250"/>
                  </a:lnTo>
                  <a:lnTo>
                    <a:pt x="198628" y="222250"/>
                  </a:lnTo>
                  <a:lnTo>
                    <a:pt x="198628" y="114808"/>
                  </a:lnTo>
                  <a:lnTo>
                    <a:pt x="229870" y="114808"/>
                  </a:lnTo>
                  <a:close/>
                  <a:moveTo>
                    <a:pt x="89027" y="31750"/>
                  </a:moveTo>
                  <a:lnTo>
                    <a:pt x="145034" y="31750"/>
                  </a:lnTo>
                  <a:lnTo>
                    <a:pt x="145034" y="8001"/>
                  </a:lnTo>
                  <a:lnTo>
                    <a:pt x="5207" y="8001"/>
                  </a:lnTo>
                  <a:lnTo>
                    <a:pt x="5207" y="31750"/>
                  </a:lnTo>
                  <a:lnTo>
                    <a:pt x="62992" y="31750"/>
                  </a:lnTo>
                  <a:cubicBezTo>
                    <a:pt x="62230" y="114300"/>
                    <a:pt x="39243" y="176276"/>
                    <a:pt x="0" y="183515"/>
                  </a:cubicBezTo>
                  <a:lnTo>
                    <a:pt x="0" y="209042"/>
                  </a:lnTo>
                  <a:cubicBezTo>
                    <a:pt x="33528" y="205105"/>
                    <a:pt x="59563" y="177546"/>
                    <a:pt x="74676" y="131445"/>
                  </a:cubicBezTo>
                  <a:lnTo>
                    <a:pt x="133223" y="207137"/>
                  </a:lnTo>
                  <a:lnTo>
                    <a:pt x="153543" y="191770"/>
                  </a:lnTo>
                  <a:lnTo>
                    <a:pt x="82169" y="102235"/>
                  </a:lnTo>
                  <a:cubicBezTo>
                    <a:pt x="86360" y="81407"/>
                    <a:pt x="88646" y="57658"/>
                    <a:pt x="88900" y="31750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852297" y="67437"/>
              <a:ext cx="198374" cy="222250"/>
            </a:xfrm>
            <a:custGeom>
              <a:avLst/>
              <a:gdLst/>
              <a:ahLst/>
              <a:cxnLst/>
              <a:rect r="r" b="b" t="t" l="l"/>
              <a:pathLst>
                <a:path h="222250" w="198374">
                  <a:moveTo>
                    <a:pt x="172339" y="222250"/>
                  </a:moveTo>
                  <a:lnTo>
                    <a:pt x="198374" y="222250"/>
                  </a:lnTo>
                  <a:lnTo>
                    <a:pt x="198374" y="0"/>
                  </a:lnTo>
                  <a:lnTo>
                    <a:pt x="172339" y="0"/>
                  </a:lnTo>
                  <a:close/>
                  <a:moveTo>
                    <a:pt x="67437" y="211836"/>
                  </a:moveTo>
                  <a:cubicBezTo>
                    <a:pt x="106807" y="211836"/>
                    <a:pt x="134620" y="179070"/>
                    <a:pt x="134620" y="108458"/>
                  </a:cubicBezTo>
                  <a:cubicBezTo>
                    <a:pt x="134620" y="37846"/>
                    <a:pt x="106807" y="5080"/>
                    <a:pt x="67437" y="5080"/>
                  </a:cubicBezTo>
                  <a:cubicBezTo>
                    <a:pt x="27813" y="5080"/>
                    <a:pt x="0" y="37846"/>
                    <a:pt x="0" y="108458"/>
                  </a:cubicBezTo>
                  <a:cubicBezTo>
                    <a:pt x="0" y="179070"/>
                    <a:pt x="27813" y="211836"/>
                    <a:pt x="67437" y="211836"/>
                  </a:cubicBezTo>
                  <a:close/>
                  <a:moveTo>
                    <a:pt x="67437" y="188087"/>
                  </a:moveTo>
                  <a:cubicBezTo>
                    <a:pt x="43688" y="188087"/>
                    <a:pt x="25781" y="164973"/>
                    <a:pt x="25781" y="108458"/>
                  </a:cubicBezTo>
                  <a:cubicBezTo>
                    <a:pt x="25781" y="52197"/>
                    <a:pt x="43688" y="28829"/>
                    <a:pt x="67437" y="28829"/>
                  </a:cubicBezTo>
                  <a:cubicBezTo>
                    <a:pt x="90551" y="28829"/>
                    <a:pt x="108839" y="52197"/>
                    <a:pt x="108839" y="108458"/>
                  </a:cubicBezTo>
                  <a:cubicBezTo>
                    <a:pt x="108839" y="164973"/>
                    <a:pt x="90678" y="188087"/>
                    <a:pt x="67437" y="188087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1082929" y="69977"/>
              <a:ext cx="221996" cy="217170"/>
            </a:xfrm>
            <a:custGeom>
              <a:avLst/>
              <a:gdLst/>
              <a:ahLst/>
              <a:cxnLst/>
              <a:rect r="r" b="b" t="t" l="l"/>
              <a:pathLst>
                <a:path h="217170" w="221996">
                  <a:moveTo>
                    <a:pt x="16129" y="91948"/>
                  </a:moveTo>
                  <a:lnTo>
                    <a:pt x="209296" y="91948"/>
                  </a:lnTo>
                  <a:lnTo>
                    <a:pt x="209296" y="72644"/>
                  </a:lnTo>
                  <a:lnTo>
                    <a:pt x="41402" y="72644"/>
                  </a:lnTo>
                  <a:lnTo>
                    <a:pt x="41402" y="55245"/>
                  </a:lnTo>
                  <a:lnTo>
                    <a:pt x="206121" y="55245"/>
                  </a:lnTo>
                  <a:lnTo>
                    <a:pt x="206121" y="0"/>
                  </a:lnTo>
                  <a:lnTo>
                    <a:pt x="16129" y="0"/>
                  </a:lnTo>
                  <a:lnTo>
                    <a:pt x="16129" y="19304"/>
                  </a:lnTo>
                  <a:lnTo>
                    <a:pt x="180975" y="19304"/>
                  </a:lnTo>
                  <a:lnTo>
                    <a:pt x="180975" y="36703"/>
                  </a:lnTo>
                  <a:lnTo>
                    <a:pt x="16129" y="36703"/>
                  </a:lnTo>
                  <a:close/>
                  <a:moveTo>
                    <a:pt x="0" y="130683"/>
                  </a:moveTo>
                  <a:lnTo>
                    <a:pt x="221996" y="130683"/>
                  </a:lnTo>
                  <a:lnTo>
                    <a:pt x="221996" y="110617"/>
                  </a:lnTo>
                  <a:lnTo>
                    <a:pt x="0" y="110617"/>
                  </a:lnTo>
                  <a:close/>
                  <a:moveTo>
                    <a:pt x="15367" y="217170"/>
                  </a:moveTo>
                  <a:lnTo>
                    <a:pt x="206502" y="217170"/>
                  </a:lnTo>
                  <a:lnTo>
                    <a:pt x="206502" y="149479"/>
                  </a:lnTo>
                  <a:lnTo>
                    <a:pt x="15367" y="149479"/>
                  </a:lnTo>
                  <a:close/>
                  <a:moveTo>
                    <a:pt x="40894" y="197612"/>
                  </a:moveTo>
                  <a:lnTo>
                    <a:pt x="40894" y="169037"/>
                  </a:lnTo>
                  <a:lnTo>
                    <a:pt x="180975" y="169037"/>
                  </a:lnTo>
                  <a:lnTo>
                    <a:pt x="180975" y="197612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1390396" y="67437"/>
              <a:ext cx="202438" cy="222250"/>
            </a:xfrm>
            <a:custGeom>
              <a:avLst/>
              <a:gdLst/>
              <a:ahLst/>
              <a:cxnLst/>
              <a:rect r="r" b="b" t="t" l="l"/>
              <a:pathLst>
                <a:path h="222250" w="202438">
                  <a:moveTo>
                    <a:pt x="176657" y="0"/>
                  </a:moveTo>
                  <a:lnTo>
                    <a:pt x="176657" y="222250"/>
                  </a:lnTo>
                  <a:lnTo>
                    <a:pt x="202438" y="222250"/>
                  </a:lnTo>
                  <a:lnTo>
                    <a:pt x="202438" y="0"/>
                  </a:lnTo>
                  <a:close/>
                  <a:moveTo>
                    <a:pt x="89916" y="31750"/>
                  </a:moveTo>
                  <a:lnTo>
                    <a:pt x="146939" y="31750"/>
                  </a:lnTo>
                  <a:lnTo>
                    <a:pt x="146939" y="8001"/>
                  </a:lnTo>
                  <a:lnTo>
                    <a:pt x="5207" y="8001"/>
                  </a:lnTo>
                  <a:lnTo>
                    <a:pt x="5207" y="31750"/>
                  </a:lnTo>
                  <a:lnTo>
                    <a:pt x="64008" y="31750"/>
                  </a:lnTo>
                  <a:cubicBezTo>
                    <a:pt x="62992" y="114300"/>
                    <a:pt x="39497" y="176276"/>
                    <a:pt x="0" y="183515"/>
                  </a:cubicBezTo>
                  <a:lnTo>
                    <a:pt x="0" y="209042"/>
                  </a:lnTo>
                  <a:cubicBezTo>
                    <a:pt x="33528" y="205105"/>
                    <a:pt x="60071" y="177546"/>
                    <a:pt x="75438" y="130937"/>
                  </a:cubicBezTo>
                  <a:lnTo>
                    <a:pt x="135255" y="207264"/>
                  </a:lnTo>
                  <a:lnTo>
                    <a:pt x="155575" y="191897"/>
                  </a:lnTo>
                  <a:lnTo>
                    <a:pt x="82931" y="102108"/>
                  </a:lnTo>
                  <a:cubicBezTo>
                    <a:pt x="87122" y="81280"/>
                    <a:pt x="89662" y="57531"/>
                    <a:pt x="89916" y="31877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1629791" y="67437"/>
              <a:ext cx="206629" cy="222377"/>
            </a:xfrm>
            <a:custGeom>
              <a:avLst/>
              <a:gdLst/>
              <a:ahLst/>
              <a:cxnLst/>
              <a:rect r="r" b="b" t="t" l="l"/>
              <a:pathLst>
                <a:path h="222377" w="206629">
                  <a:moveTo>
                    <a:pt x="135890" y="41910"/>
                  </a:moveTo>
                  <a:lnTo>
                    <a:pt x="135890" y="64262"/>
                  </a:lnTo>
                  <a:lnTo>
                    <a:pt x="179070" y="64262"/>
                  </a:lnTo>
                  <a:lnTo>
                    <a:pt x="179070" y="124968"/>
                  </a:lnTo>
                  <a:lnTo>
                    <a:pt x="204851" y="124968"/>
                  </a:lnTo>
                  <a:lnTo>
                    <a:pt x="204851" y="0"/>
                  </a:lnTo>
                  <a:lnTo>
                    <a:pt x="179070" y="0"/>
                  </a:lnTo>
                  <a:lnTo>
                    <a:pt x="179070" y="41910"/>
                  </a:lnTo>
                  <a:close/>
                  <a:moveTo>
                    <a:pt x="73914" y="74422"/>
                  </a:moveTo>
                  <a:lnTo>
                    <a:pt x="139192" y="116332"/>
                  </a:lnTo>
                  <a:lnTo>
                    <a:pt x="151892" y="97028"/>
                  </a:lnTo>
                  <a:lnTo>
                    <a:pt x="83439" y="53848"/>
                  </a:lnTo>
                  <a:cubicBezTo>
                    <a:pt x="85979" y="45466"/>
                    <a:pt x="87884" y="36957"/>
                    <a:pt x="88392" y="27813"/>
                  </a:cubicBezTo>
                  <a:lnTo>
                    <a:pt x="144653" y="27813"/>
                  </a:lnTo>
                  <a:lnTo>
                    <a:pt x="144653" y="5715"/>
                  </a:lnTo>
                  <a:lnTo>
                    <a:pt x="2921" y="5715"/>
                  </a:lnTo>
                  <a:lnTo>
                    <a:pt x="2921" y="27813"/>
                  </a:lnTo>
                  <a:lnTo>
                    <a:pt x="62738" y="27813"/>
                  </a:lnTo>
                  <a:cubicBezTo>
                    <a:pt x="59563" y="64008"/>
                    <a:pt x="36703" y="90297"/>
                    <a:pt x="0" y="95250"/>
                  </a:cubicBezTo>
                  <a:lnTo>
                    <a:pt x="0" y="118364"/>
                  </a:lnTo>
                  <a:cubicBezTo>
                    <a:pt x="32766" y="115189"/>
                    <a:pt x="58547" y="98552"/>
                    <a:pt x="73914" y="74422"/>
                  </a:cubicBezTo>
                  <a:close/>
                  <a:moveTo>
                    <a:pt x="110617" y="132207"/>
                  </a:moveTo>
                  <a:cubicBezTo>
                    <a:pt x="56769" y="132207"/>
                    <a:pt x="14605" y="144653"/>
                    <a:pt x="14605" y="177292"/>
                  </a:cubicBezTo>
                  <a:cubicBezTo>
                    <a:pt x="14605" y="209931"/>
                    <a:pt x="56769" y="222377"/>
                    <a:pt x="110617" y="222377"/>
                  </a:cubicBezTo>
                  <a:cubicBezTo>
                    <a:pt x="164465" y="222377"/>
                    <a:pt x="206629" y="209931"/>
                    <a:pt x="206629" y="177292"/>
                  </a:cubicBezTo>
                  <a:cubicBezTo>
                    <a:pt x="206629" y="144653"/>
                    <a:pt x="164465" y="132207"/>
                    <a:pt x="110617" y="132207"/>
                  </a:cubicBezTo>
                  <a:close/>
                  <a:moveTo>
                    <a:pt x="110617" y="201168"/>
                  </a:moveTo>
                  <a:cubicBezTo>
                    <a:pt x="72390" y="201168"/>
                    <a:pt x="41910" y="193675"/>
                    <a:pt x="41910" y="177165"/>
                  </a:cubicBezTo>
                  <a:cubicBezTo>
                    <a:pt x="41910" y="160655"/>
                    <a:pt x="72390" y="153162"/>
                    <a:pt x="110617" y="153162"/>
                  </a:cubicBezTo>
                  <a:cubicBezTo>
                    <a:pt x="148844" y="153162"/>
                    <a:pt x="179324" y="160655"/>
                    <a:pt x="179324" y="177165"/>
                  </a:cubicBezTo>
                  <a:cubicBezTo>
                    <a:pt x="179324" y="193675"/>
                    <a:pt x="148844" y="201168"/>
                    <a:pt x="110617" y="201168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1935988" y="67437"/>
              <a:ext cx="224282" cy="222250"/>
            </a:xfrm>
            <a:custGeom>
              <a:avLst/>
              <a:gdLst/>
              <a:ahLst/>
              <a:cxnLst/>
              <a:rect r="r" b="b" t="t" l="l"/>
              <a:pathLst>
                <a:path h="222250" w="224282">
                  <a:moveTo>
                    <a:pt x="224282" y="90043"/>
                  </a:moveTo>
                  <a:lnTo>
                    <a:pt x="193040" y="90043"/>
                  </a:lnTo>
                  <a:lnTo>
                    <a:pt x="193040" y="0"/>
                  </a:lnTo>
                  <a:lnTo>
                    <a:pt x="167259" y="0"/>
                  </a:lnTo>
                  <a:lnTo>
                    <a:pt x="167259" y="222250"/>
                  </a:lnTo>
                  <a:lnTo>
                    <a:pt x="193040" y="222250"/>
                  </a:lnTo>
                  <a:lnTo>
                    <a:pt x="193040" y="114808"/>
                  </a:lnTo>
                  <a:lnTo>
                    <a:pt x="224282" y="114808"/>
                  </a:lnTo>
                  <a:close/>
                  <a:moveTo>
                    <a:pt x="0" y="31750"/>
                  </a:moveTo>
                  <a:lnTo>
                    <a:pt x="94742" y="31750"/>
                  </a:lnTo>
                  <a:lnTo>
                    <a:pt x="94742" y="62230"/>
                  </a:lnTo>
                  <a:cubicBezTo>
                    <a:pt x="94742" y="136652"/>
                    <a:pt x="60325" y="183769"/>
                    <a:pt x="0" y="184023"/>
                  </a:cubicBezTo>
                  <a:lnTo>
                    <a:pt x="0" y="208534"/>
                  </a:lnTo>
                  <a:cubicBezTo>
                    <a:pt x="75438" y="208534"/>
                    <a:pt x="121031" y="150241"/>
                    <a:pt x="121031" y="61722"/>
                  </a:cubicBezTo>
                  <a:lnTo>
                    <a:pt x="121031" y="8001"/>
                  </a:lnTo>
                  <a:lnTo>
                    <a:pt x="0" y="8001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2167890" y="67437"/>
              <a:ext cx="221996" cy="222758"/>
            </a:xfrm>
            <a:custGeom>
              <a:avLst/>
              <a:gdLst/>
              <a:ahLst/>
              <a:cxnLst/>
              <a:rect r="r" b="b" t="t" l="l"/>
              <a:pathLst>
                <a:path h="222758" w="221996">
                  <a:moveTo>
                    <a:pt x="15875" y="78359"/>
                  </a:moveTo>
                  <a:lnTo>
                    <a:pt x="208788" y="78359"/>
                  </a:lnTo>
                  <a:lnTo>
                    <a:pt x="208788" y="57531"/>
                  </a:lnTo>
                  <a:lnTo>
                    <a:pt x="41910" y="57531"/>
                  </a:lnTo>
                  <a:lnTo>
                    <a:pt x="41910" y="0"/>
                  </a:lnTo>
                  <a:lnTo>
                    <a:pt x="15875" y="0"/>
                  </a:lnTo>
                  <a:close/>
                  <a:moveTo>
                    <a:pt x="0" y="121285"/>
                  </a:moveTo>
                  <a:lnTo>
                    <a:pt x="221996" y="121285"/>
                  </a:lnTo>
                  <a:lnTo>
                    <a:pt x="221996" y="100457"/>
                  </a:lnTo>
                  <a:lnTo>
                    <a:pt x="0" y="100457"/>
                  </a:lnTo>
                  <a:close/>
                  <a:moveTo>
                    <a:pt x="110871" y="222758"/>
                  </a:moveTo>
                  <a:cubicBezTo>
                    <a:pt x="163957" y="222758"/>
                    <a:pt x="208534" y="212344"/>
                    <a:pt x="208534" y="181864"/>
                  </a:cubicBezTo>
                  <a:cubicBezTo>
                    <a:pt x="208534" y="151384"/>
                    <a:pt x="163957" y="141224"/>
                    <a:pt x="110871" y="141224"/>
                  </a:cubicBezTo>
                  <a:cubicBezTo>
                    <a:pt x="57785" y="141224"/>
                    <a:pt x="13208" y="151384"/>
                    <a:pt x="13208" y="181864"/>
                  </a:cubicBezTo>
                  <a:cubicBezTo>
                    <a:pt x="13208" y="212344"/>
                    <a:pt x="57785" y="222758"/>
                    <a:pt x="110871" y="222758"/>
                  </a:cubicBezTo>
                  <a:close/>
                  <a:moveTo>
                    <a:pt x="110871" y="202438"/>
                  </a:moveTo>
                  <a:cubicBezTo>
                    <a:pt x="74930" y="202438"/>
                    <a:pt x="40386" y="197231"/>
                    <a:pt x="40386" y="181864"/>
                  </a:cubicBezTo>
                  <a:cubicBezTo>
                    <a:pt x="40386" y="166751"/>
                    <a:pt x="75057" y="161544"/>
                    <a:pt x="110871" y="161544"/>
                  </a:cubicBezTo>
                  <a:cubicBezTo>
                    <a:pt x="146685" y="161544"/>
                    <a:pt x="181356" y="166751"/>
                    <a:pt x="181356" y="181864"/>
                  </a:cubicBezTo>
                  <a:cubicBezTo>
                    <a:pt x="181356" y="197231"/>
                    <a:pt x="146685" y="202438"/>
                    <a:pt x="110871" y="202438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</p:grpSp>
      <p:sp>
        <p:nvSpPr>
          <p:cNvPr name="Freeform 91" id="91"/>
          <p:cNvSpPr/>
          <p:nvPr/>
        </p:nvSpPr>
        <p:spPr>
          <a:xfrm flipH="false" flipV="false" rot="0">
            <a:off x="7250287" y="9162345"/>
            <a:ext cx="2912878" cy="359988"/>
          </a:xfrm>
          <a:custGeom>
            <a:avLst/>
            <a:gdLst/>
            <a:ahLst/>
            <a:cxnLst/>
            <a:rect r="r" b="b" t="t" l="l"/>
            <a:pathLst>
              <a:path h="359988" w="2912878">
                <a:moveTo>
                  <a:pt x="0" y="0"/>
                </a:moveTo>
                <a:lnTo>
                  <a:pt x="2912878" y="0"/>
                </a:lnTo>
                <a:lnTo>
                  <a:pt x="2912878" y="359988"/>
                </a:lnTo>
                <a:lnTo>
                  <a:pt x="0" y="3599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7217635" y="6132786"/>
            <a:ext cx="3278905" cy="351130"/>
          </a:xfrm>
          <a:custGeom>
            <a:avLst/>
            <a:gdLst/>
            <a:ahLst/>
            <a:cxnLst/>
            <a:rect r="r" b="b" t="t" l="l"/>
            <a:pathLst>
              <a:path h="351130" w="3278905">
                <a:moveTo>
                  <a:pt x="0" y="0"/>
                </a:moveTo>
                <a:lnTo>
                  <a:pt x="3278905" y="0"/>
                </a:lnTo>
                <a:lnTo>
                  <a:pt x="3278905" y="351129"/>
                </a:lnTo>
                <a:lnTo>
                  <a:pt x="0" y="3511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7257097" y="7621629"/>
            <a:ext cx="3587858" cy="349310"/>
          </a:xfrm>
          <a:custGeom>
            <a:avLst/>
            <a:gdLst/>
            <a:ahLst/>
            <a:cxnLst/>
            <a:rect r="r" b="b" t="t" l="l"/>
            <a:pathLst>
              <a:path h="349310" w="3587858">
                <a:moveTo>
                  <a:pt x="0" y="0"/>
                </a:moveTo>
                <a:lnTo>
                  <a:pt x="3587858" y="0"/>
                </a:lnTo>
                <a:lnTo>
                  <a:pt x="3587858" y="349310"/>
                </a:lnTo>
                <a:lnTo>
                  <a:pt x="0" y="3493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7260384" y="8133121"/>
            <a:ext cx="3894658" cy="358426"/>
          </a:xfrm>
          <a:custGeom>
            <a:avLst/>
            <a:gdLst/>
            <a:ahLst/>
            <a:cxnLst/>
            <a:rect r="r" b="b" t="t" l="l"/>
            <a:pathLst>
              <a:path h="358426" w="3894658">
                <a:moveTo>
                  <a:pt x="0" y="0"/>
                </a:moveTo>
                <a:lnTo>
                  <a:pt x="3894658" y="0"/>
                </a:lnTo>
                <a:lnTo>
                  <a:pt x="3894658" y="358426"/>
                </a:lnTo>
                <a:lnTo>
                  <a:pt x="0" y="35842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5" id="95"/>
          <p:cNvGrpSpPr>
            <a:grpSpLocks noChangeAspect="true"/>
          </p:cNvGrpSpPr>
          <p:nvPr/>
        </p:nvGrpSpPr>
        <p:grpSpPr>
          <a:xfrm rot="0">
            <a:off x="13159978" y="5539235"/>
            <a:ext cx="686067" cy="374704"/>
            <a:chOff x="0" y="0"/>
            <a:chExt cx="686067" cy="374714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66548" y="66421"/>
              <a:ext cx="249428" cy="241935"/>
            </a:xfrm>
            <a:custGeom>
              <a:avLst/>
              <a:gdLst/>
              <a:ahLst/>
              <a:cxnLst/>
              <a:rect r="r" b="b" t="t" l="l"/>
              <a:pathLst>
                <a:path h="241935" w="249428">
                  <a:moveTo>
                    <a:pt x="215392" y="46228"/>
                  </a:moveTo>
                  <a:lnTo>
                    <a:pt x="215392" y="0"/>
                  </a:lnTo>
                  <a:lnTo>
                    <a:pt x="187325" y="0"/>
                  </a:lnTo>
                  <a:lnTo>
                    <a:pt x="187325" y="133731"/>
                  </a:lnTo>
                  <a:lnTo>
                    <a:pt x="215392" y="133731"/>
                  </a:lnTo>
                  <a:lnTo>
                    <a:pt x="215392" y="72771"/>
                  </a:lnTo>
                  <a:lnTo>
                    <a:pt x="249428" y="72771"/>
                  </a:lnTo>
                  <a:lnTo>
                    <a:pt x="249428" y="46228"/>
                  </a:lnTo>
                  <a:close/>
                  <a:moveTo>
                    <a:pt x="81153" y="79629"/>
                  </a:moveTo>
                  <a:lnTo>
                    <a:pt x="151130" y="123571"/>
                  </a:lnTo>
                  <a:lnTo>
                    <a:pt x="164973" y="102616"/>
                  </a:lnTo>
                  <a:lnTo>
                    <a:pt x="91313" y="57277"/>
                  </a:lnTo>
                  <a:cubicBezTo>
                    <a:pt x="93853" y="48768"/>
                    <a:pt x="95504" y="39751"/>
                    <a:pt x="96139" y="30353"/>
                  </a:cubicBezTo>
                  <a:lnTo>
                    <a:pt x="157353" y="30353"/>
                  </a:lnTo>
                  <a:lnTo>
                    <a:pt x="157353" y="6223"/>
                  </a:lnTo>
                  <a:lnTo>
                    <a:pt x="3048" y="6223"/>
                  </a:lnTo>
                  <a:lnTo>
                    <a:pt x="3048" y="30353"/>
                  </a:lnTo>
                  <a:lnTo>
                    <a:pt x="68199" y="30353"/>
                  </a:lnTo>
                  <a:cubicBezTo>
                    <a:pt x="64516" y="68834"/>
                    <a:pt x="39878" y="98298"/>
                    <a:pt x="0" y="103632"/>
                  </a:cubicBezTo>
                  <a:lnTo>
                    <a:pt x="0" y="128778"/>
                  </a:lnTo>
                  <a:cubicBezTo>
                    <a:pt x="36195" y="125095"/>
                    <a:pt x="64897" y="106426"/>
                    <a:pt x="81280" y="79502"/>
                  </a:cubicBezTo>
                  <a:close/>
                  <a:moveTo>
                    <a:pt x="115443" y="141605"/>
                  </a:moveTo>
                  <a:cubicBezTo>
                    <a:pt x="57658" y="141605"/>
                    <a:pt x="11811" y="155448"/>
                    <a:pt x="11811" y="191770"/>
                  </a:cubicBezTo>
                  <a:cubicBezTo>
                    <a:pt x="11811" y="228092"/>
                    <a:pt x="57658" y="241935"/>
                    <a:pt x="115443" y="241935"/>
                  </a:cubicBezTo>
                  <a:cubicBezTo>
                    <a:pt x="173482" y="241935"/>
                    <a:pt x="219075" y="228092"/>
                    <a:pt x="219075" y="191770"/>
                  </a:cubicBezTo>
                  <a:cubicBezTo>
                    <a:pt x="219075" y="155448"/>
                    <a:pt x="173482" y="141605"/>
                    <a:pt x="115443" y="141605"/>
                  </a:cubicBezTo>
                  <a:close/>
                  <a:moveTo>
                    <a:pt x="115443" y="218567"/>
                  </a:moveTo>
                  <a:cubicBezTo>
                    <a:pt x="74422" y="218567"/>
                    <a:pt x="41783" y="210312"/>
                    <a:pt x="41783" y="191643"/>
                  </a:cubicBezTo>
                  <a:cubicBezTo>
                    <a:pt x="41783" y="173228"/>
                    <a:pt x="74295" y="164719"/>
                    <a:pt x="115443" y="164719"/>
                  </a:cubicBezTo>
                  <a:cubicBezTo>
                    <a:pt x="156845" y="164719"/>
                    <a:pt x="189103" y="173228"/>
                    <a:pt x="189103" y="191643"/>
                  </a:cubicBezTo>
                  <a:cubicBezTo>
                    <a:pt x="189103" y="210312"/>
                    <a:pt x="156845" y="218567"/>
                    <a:pt x="115443" y="218567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63500" y="63500"/>
              <a:ext cx="255397" cy="247650"/>
            </a:xfrm>
            <a:custGeom>
              <a:avLst/>
              <a:gdLst/>
              <a:ahLst/>
              <a:cxnLst/>
              <a:rect r="r" b="b" t="t" l="l"/>
              <a:pathLst>
                <a:path h="247650" w="255397">
                  <a:moveTo>
                    <a:pt x="215519" y="49149"/>
                  </a:moveTo>
                  <a:lnTo>
                    <a:pt x="215519" y="2921"/>
                  </a:lnTo>
                  <a:lnTo>
                    <a:pt x="218440" y="2921"/>
                  </a:lnTo>
                  <a:lnTo>
                    <a:pt x="218440" y="5842"/>
                  </a:lnTo>
                  <a:lnTo>
                    <a:pt x="190373" y="5842"/>
                  </a:lnTo>
                  <a:lnTo>
                    <a:pt x="190373" y="2921"/>
                  </a:lnTo>
                  <a:lnTo>
                    <a:pt x="193294" y="2921"/>
                  </a:lnTo>
                  <a:lnTo>
                    <a:pt x="193294" y="136652"/>
                  </a:lnTo>
                  <a:lnTo>
                    <a:pt x="190373" y="136652"/>
                  </a:lnTo>
                  <a:lnTo>
                    <a:pt x="190373" y="133731"/>
                  </a:lnTo>
                  <a:lnTo>
                    <a:pt x="218440" y="133731"/>
                  </a:lnTo>
                  <a:lnTo>
                    <a:pt x="218440" y="136652"/>
                  </a:lnTo>
                  <a:lnTo>
                    <a:pt x="215519" y="136652"/>
                  </a:lnTo>
                  <a:lnTo>
                    <a:pt x="215519" y="72771"/>
                  </a:lnTo>
                  <a:lnTo>
                    <a:pt x="252476" y="72771"/>
                  </a:lnTo>
                  <a:lnTo>
                    <a:pt x="252476" y="75692"/>
                  </a:lnTo>
                  <a:lnTo>
                    <a:pt x="249555" y="75692"/>
                  </a:lnTo>
                  <a:lnTo>
                    <a:pt x="249555" y="49149"/>
                  </a:lnTo>
                  <a:lnTo>
                    <a:pt x="252476" y="49149"/>
                  </a:lnTo>
                  <a:lnTo>
                    <a:pt x="252476" y="52070"/>
                  </a:lnTo>
                  <a:lnTo>
                    <a:pt x="215519" y="52070"/>
                  </a:lnTo>
                  <a:lnTo>
                    <a:pt x="215519" y="49149"/>
                  </a:lnTo>
                  <a:moveTo>
                    <a:pt x="221361" y="49149"/>
                  </a:moveTo>
                  <a:lnTo>
                    <a:pt x="218440" y="49149"/>
                  </a:lnTo>
                  <a:lnTo>
                    <a:pt x="218440" y="46101"/>
                  </a:lnTo>
                  <a:lnTo>
                    <a:pt x="255397" y="46101"/>
                  </a:lnTo>
                  <a:lnTo>
                    <a:pt x="255397" y="78613"/>
                  </a:lnTo>
                  <a:lnTo>
                    <a:pt x="218440" y="78613"/>
                  </a:lnTo>
                  <a:lnTo>
                    <a:pt x="218440" y="75692"/>
                  </a:lnTo>
                  <a:lnTo>
                    <a:pt x="221361" y="75692"/>
                  </a:lnTo>
                  <a:lnTo>
                    <a:pt x="221361" y="139573"/>
                  </a:lnTo>
                  <a:lnTo>
                    <a:pt x="187452" y="139573"/>
                  </a:lnTo>
                  <a:lnTo>
                    <a:pt x="187452" y="0"/>
                  </a:lnTo>
                  <a:lnTo>
                    <a:pt x="221361" y="0"/>
                  </a:lnTo>
                  <a:lnTo>
                    <a:pt x="221361" y="49149"/>
                  </a:lnTo>
                  <a:close/>
                  <a:moveTo>
                    <a:pt x="85725" y="80010"/>
                  </a:moveTo>
                  <a:lnTo>
                    <a:pt x="155702" y="123952"/>
                  </a:lnTo>
                  <a:lnTo>
                    <a:pt x="154178" y="126492"/>
                  </a:lnTo>
                  <a:lnTo>
                    <a:pt x="151765" y="124841"/>
                  </a:lnTo>
                  <a:lnTo>
                    <a:pt x="165608" y="103886"/>
                  </a:lnTo>
                  <a:lnTo>
                    <a:pt x="168021" y="105537"/>
                  </a:lnTo>
                  <a:lnTo>
                    <a:pt x="166497" y="108077"/>
                  </a:lnTo>
                  <a:lnTo>
                    <a:pt x="90932" y="61595"/>
                  </a:lnTo>
                  <a:lnTo>
                    <a:pt x="91567" y="59436"/>
                  </a:lnTo>
                  <a:lnTo>
                    <a:pt x="96266" y="33147"/>
                  </a:lnTo>
                  <a:lnTo>
                    <a:pt x="96393" y="30353"/>
                  </a:lnTo>
                  <a:lnTo>
                    <a:pt x="160274" y="30353"/>
                  </a:lnTo>
                  <a:lnTo>
                    <a:pt x="160274" y="33274"/>
                  </a:lnTo>
                  <a:lnTo>
                    <a:pt x="157480" y="33274"/>
                  </a:lnTo>
                  <a:lnTo>
                    <a:pt x="157480" y="9144"/>
                  </a:lnTo>
                  <a:lnTo>
                    <a:pt x="160401" y="9144"/>
                  </a:lnTo>
                  <a:lnTo>
                    <a:pt x="160401" y="12065"/>
                  </a:lnTo>
                  <a:lnTo>
                    <a:pt x="6096" y="12065"/>
                  </a:lnTo>
                  <a:lnTo>
                    <a:pt x="6096" y="9144"/>
                  </a:lnTo>
                  <a:lnTo>
                    <a:pt x="9017" y="9144"/>
                  </a:lnTo>
                  <a:lnTo>
                    <a:pt x="9017" y="33274"/>
                  </a:lnTo>
                  <a:lnTo>
                    <a:pt x="6096" y="33274"/>
                  </a:lnTo>
                  <a:lnTo>
                    <a:pt x="6096" y="30353"/>
                  </a:lnTo>
                  <a:lnTo>
                    <a:pt x="74422" y="30353"/>
                  </a:lnTo>
                  <a:lnTo>
                    <a:pt x="74168" y="33528"/>
                  </a:lnTo>
                  <a:cubicBezTo>
                    <a:pt x="70358" y="73279"/>
                    <a:pt x="44831" y="103886"/>
                    <a:pt x="3429" y="109474"/>
                  </a:cubicBezTo>
                  <a:lnTo>
                    <a:pt x="3048" y="106553"/>
                  </a:lnTo>
                  <a:lnTo>
                    <a:pt x="5969" y="106553"/>
                  </a:lnTo>
                  <a:lnTo>
                    <a:pt x="5969" y="131699"/>
                  </a:lnTo>
                  <a:lnTo>
                    <a:pt x="2921" y="131699"/>
                  </a:lnTo>
                  <a:lnTo>
                    <a:pt x="2667" y="128778"/>
                  </a:lnTo>
                  <a:cubicBezTo>
                    <a:pt x="37973" y="125222"/>
                    <a:pt x="65786" y="106934"/>
                    <a:pt x="81661" y="80899"/>
                  </a:cubicBezTo>
                  <a:lnTo>
                    <a:pt x="83185" y="78359"/>
                  </a:lnTo>
                  <a:lnTo>
                    <a:pt x="85725" y="79883"/>
                  </a:lnTo>
                  <a:moveTo>
                    <a:pt x="82550" y="84836"/>
                  </a:moveTo>
                  <a:lnTo>
                    <a:pt x="84074" y="82296"/>
                  </a:lnTo>
                  <a:lnTo>
                    <a:pt x="86614" y="83820"/>
                  </a:lnTo>
                  <a:cubicBezTo>
                    <a:pt x="69723" y="111506"/>
                    <a:pt x="40259" y="130683"/>
                    <a:pt x="3175" y="134493"/>
                  </a:cubicBezTo>
                  <a:lnTo>
                    <a:pt x="0" y="135001"/>
                  </a:lnTo>
                  <a:lnTo>
                    <a:pt x="0" y="104013"/>
                  </a:lnTo>
                  <a:lnTo>
                    <a:pt x="2540" y="103632"/>
                  </a:lnTo>
                  <a:cubicBezTo>
                    <a:pt x="40894" y="98425"/>
                    <a:pt x="64643" y="70231"/>
                    <a:pt x="68199" y="32893"/>
                  </a:cubicBezTo>
                  <a:lnTo>
                    <a:pt x="71120" y="33147"/>
                  </a:lnTo>
                  <a:lnTo>
                    <a:pt x="71120" y="36068"/>
                  </a:lnTo>
                  <a:lnTo>
                    <a:pt x="3175" y="36068"/>
                  </a:lnTo>
                  <a:lnTo>
                    <a:pt x="3175" y="6223"/>
                  </a:lnTo>
                  <a:lnTo>
                    <a:pt x="163322" y="6223"/>
                  </a:lnTo>
                  <a:lnTo>
                    <a:pt x="163322" y="36195"/>
                  </a:lnTo>
                  <a:lnTo>
                    <a:pt x="99187" y="36195"/>
                  </a:lnTo>
                  <a:lnTo>
                    <a:pt x="99187" y="33274"/>
                  </a:lnTo>
                  <a:lnTo>
                    <a:pt x="102108" y="33401"/>
                  </a:lnTo>
                  <a:cubicBezTo>
                    <a:pt x="101473" y="42926"/>
                    <a:pt x="99822" y="52324"/>
                    <a:pt x="97155" y="60960"/>
                  </a:cubicBezTo>
                  <a:lnTo>
                    <a:pt x="94361" y="60071"/>
                  </a:lnTo>
                  <a:lnTo>
                    <a:pt x="95885" y="57531"/>
                  </a:lnTo>
                  <a:lnTo>
                    <a:pt x="172085" y="104394"/>
                  </a:lnTo>
                  <a:lnTo>
                    <a:pt x="154940" y="130302"/>
                  </a:lnTo>
                  <a:lnTo>
                    <a:pt x="82550" y="84836"/>
                  </a:lnTo>
                  <a:close/>
                  <a:moveTo>
                    <a:pt x="118364" y="147320"/>
                  </a:moveTo>
                  <a:cubicBezTo>
                    <a:pt x="59817" y="147320"/>
                    <a:pt x="17653" y="161544"/>
                    <a:pt x="17653" y="194437"/>
                  </a:cubicBezTo>
                  <a:lnTo>
                    <a:pt x="14859" y="194437"/>
                  </a:lnTo>
                  <a:lnTo>
                    <a:pt x="17780" y="194437"/>
                  </a:lnTo>
                  <a:cubicBezTo>
                    <a:pt x="17780" y="227330"/>
                    <a:pt x="59817" y="241554"/>
                    <a:pt x="118491" y="241554"/>
                  </a:cubicBezTo>
                  <a:lnTo>
                    <a:pt x="118491" y="244475"/>
                  </a:lnTo>
                  <a:lnTo>
                    <a:pt x="118491" y="241554"/>
                  </a:lnTo>
                  <a:cubicBezTo>
                    <a:pt x="177419" y="241554"/>
                    <a:pt x="219202" y="227330"/>
                    <a:pt x="219202" y="194437"/>
                  </a:cubicBezTo>
                  <a:lnTo>
                    <a:pt x="222123" y="194437"/>
                  </a:lnTo>
                  <a:lnTo>
                    <a:pt x="219202" y="194437"/>
                  </a:lnTo>
                  <a:cubicBezTo>
                    <a:pt x="219202" y="161544"/>
                    <a:pt x="177419" y="147320"/>
                    <a:pt x="118491" y="147320"/>
                  </a:cubicBezTo>
                  <a:moveTo>
                    <a:pt x="118491" y="141478"/>
                  </a:moveTo>
                  <a:cubicBezTo>
                    <a:pt x="175641" y="141478"/>
                    <a:pt x="225044" y="155067"/>
                    <a:pt x="225044" y="194564"/>
                  </a:cubicBezTo>
                  <a:cubicBezTo>
                    <a:pt x="225044" y="234061"/>
                    <a:pt x="175641" y="247650"/>
                    <a:pt x="118491" y="247650"/>
                  </a:cubicBezTo>
                  <a:cubicBezTo>
                    <a:pt x="61595" y="247650"/>
                    <a:pt x="11938" y="234061"/>
                    <a:pt x="11938" y="194564"/>
                  </a:cubicBezTo>
                  <a:cubicBezTo>
                    <a:pt x="11938" y="155067"/>
                    <a:pt x="61595" y="141478"/>
                    <a:pt x="118491" y="141478"/>
                  </a:cubicBezTo>
                  <a:close/>
                  <a:moveTo>
                    <a:pt x="118491" y="224409"/>
                  </a:moveTo>
                  <a:cubicBezTo>
                    <a:pt x="78867" y="224409"/>
                    <a:pt x="41910" y="216789"/>
                    <a:pt x="41910" y="194564"/>
                  </a:cubicBezTo>
                  <a:lnTo>
                    <a:pt x="44831" y="194564"/>
                  </a:lnTo>
                  <a:lnTo>
                    <a:pt x="41910" y="194564"/>
                  </a:lnTo>
                  <a:cubicBezTo>
                    <a:pt x="41910" y="172593"/>
                    <a:pt x="78867" y="164719"/>
                    <a:pt x="118491" y="164719"/>
                  </a:cubicBezTo>
                  <a:lnTo>
                    <a:pt x="118491" y="167640"/>
                  </a:lnTo>
                  <a:lnTo>
                    <a:pt x="118491" y="164719"/>
                  </a:lnTo>
                  <a:cubicBezTo>
                    <a:pt x="158369" y="164719"/>
                    <a:pt x="195072" y="172593"/>
                    <a:pt x="195072" y="194564"/>
                  </a:cubicBezTo>
                  <a:lnTo>
                    <a:pt x="192151" y="194564"/>
                  </a:lnTo>
                  <a:lnTo>
                    <a:pt x="195072" y="194564"/>
                  </a:lnTo>
                  <a:cubicBezTo>
                    <a:pt x="195072" y="216789"/>
                    <a:pt x="158369" y="224409"/>
                    <a:pt x="118491" y="224409"/>
                  </a:cubicBezTo>
                  <a:moveTo>
                    <a:pt x="118491" y="218567"/>
                  </a:moveTo>
                  <a:cubicBezTo>
                    <a:pt x="161290" y="218567"/>
                    <a:pt x="189103" y="209804"/>
                    <a:pt x="189103" y="194564"/>
                  </a:cubicBezTo>
                  <a:cubicBezTo>
                    <a:pt x="189103" y="179705"/>
                    <a:pt x="161163" y="170561"/>
                    <a:pt x="118491" y="170561"/>
                  </a:cubicBezTo>
                  <a:cubicBezTo>
                    <a:pt x="75946" y="170561"/>
                    <a:pt x="47879" y="179578"/>
                    <a:pt x="47879" y="194564"/>
                  </a:cubicBezTo>
                  <a:cubicBezTo>
                    <a:pt x="47879" y="209677"/>
                    <a:pt x="76073" y="218567"/>
                    <a:pt x="118491" y="218567"/>
                  </a:cubicBez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396875" y="66421"/>
              <a:ext cx="222758" cy="238760"/>
            </a:xfrm>
            <a:custGeom>
              <a:avLst/>
              <a:gdLst/>
              <a:ahLst/>
              <a:cxnLst/>
              <a:rect r="r" b="b" t="t" l="l"/>
              <a:pathLst>
                <a:path h="238760" w="222758">
                  <a:moveTo>
                    <a:pt x="194691" y="0"/>
                  </a:moveTo>
                  <a:lnTo>
                    <a:pt x="194691" y="45593"/>
                  </a:lnTo>
                  <a:lnTo>
                    <a:pt x="147701" y="45593"/>
                  </a:lnTo>
                  <a:lnTo>
                    <a:pt x="147701" y="69977"/>
                  </a:lnTo>
                  <a:lnTo>
                    <a:pt x="194691" y="69977"/>
                  </a:lnTo>
                  <a:lnTo>
                    <a:pt x="194691" y="133731"/>
                  </a:lnTo>
                  <a:lnTo>
                    <a:pt x="222758" y="133731"/>
                  </a:lnTo>
                  <a:lnTo>
                    <a:pt x="222758" y="0"/>
                  </a:lnTo>
                  <a:close/>
                  <a:moveTo>
                    <a:pt x="80264" y="81026"/>
                  </a:moveTo>
                  <a:lnTo>
                    <a:pt x="151384" y="126619"/>
                  </a:lnTo>
                  <a:lnTo>
                    <a:pt x="165227" y="105664"/>
                  </a:lnTo>
                  <a:lnTo>
                    <a:pt x="90805" y="58674"/>
                  </a:lnTo>
                  <a:cubicBezTo>
                    <a:pt x="93980" y="49911"/>
                    <a:pt x="95631" y="40259"/>
                    <a:pt x="96139" y="30353"/>
                  </a:cubicBezTo>
                  <a:lnTo>
                    <a:pt x="157353" y="30353"/>
                  </a:lnTo>
                  <a:lnTo>
                    <a:pt x="157353" y="6223"/>
                  </a:lnTo>
                  <a:lnTo>
                    <a:pt x="3048" y="6223"/>
                  </a:lnTo>
                  <a:lnTo>
                    <a:pt x="3048" y="30353"/>
                  </a:lnTo>
                  <a:lnTo>
                    <a:pt x="68199" y="30353"/>
                  </a:lnTo>
                  <a:cubicBezTo>
                    <a:pt x="64770" y="69723"/>
                    <a:pt x="39878" y="98298"/>
                    <a:pt x="0" y="103632"/>
                  </a:cubicBezTo>
                  <a:lnTo>
                    <a:pt x="0" y="128778"/>
                  </a:lnTo>
                  <a:cubicBezTo>
                    <a:pt x="35687" y="125349"/>
                    <a:pt x="64008" y="107569"/>
                    <a:pt x="80391" y="80899"/>
                  </a:cubicBezTo>
                  <a:close/>
                  <a:moveTo>
                    <a:pt x="16891" y="238760"/>
                  </a:moveTo>
                  <a:lnTo>
                    <a:pt x="222758" y="238760"/>
                  </a:lnTo>
                  <a:lnTo>
                    <a:pt x="222758" y="146939"/>
                  </a:lnTo>
                  <a:lnTo>
                    <a:pt x="16891" y="146939"/>
                  </a:lnTo>
                  <a:close/>
                  <a:moveTo>
                    <a:pt x="44958" y="170561"/>
                  </a:moveTo>
                  <a:lnTo>
                    <a:pt x="194691" y="170561"/>
                  </a:lnTo>
                  <a:lnTo>
                    <a:pt x="194691" y="215011"/>
                  </a:lnTo>
                  <a:lnTo>
                    <a:pt x="44958" y="215011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394081" y="63500"/>
              <a:ext cx="228473" cy="244602"/>
            </a:xfrm>
            <a:custGeom>
              <a:avLst/>
              <a:gdLst/>
              <a:ahLst/>
              <a:cxnLst/>
              <a:rect r="r" b="b" t="t" l="l"/>
              <a:pathLst>
                <a:path h="244602" w="228473">
                  <a:moveTo>
                    <a:pt x="200406" y="2921"/>
                  </a:moveTo>
                  <a:lnTo>
                    <a:pt x="200406" y="51435"/>
                  </a:lnTo>
                  <a:lnTo>
                    <a:pt x="150495" y="51435"/>
                  </a:lnTo>
                  <a:lnTo>
                    <a:pt x="150495" y="48514"/>
                  </a:lnTo>
                  <a:lnTo>
                    <a:pt x="153416" y="48514"/>
                  </a:lnTo>
                  <a:lnTo>
                    <a:pt x="153416" y="72898"/>
                  </a:lnTo>
                  <a:lnTo>
                    <a:pt x="150495" y="72898"/>
                  </a:lnTo>
                  <a:lnTo>
                    <a:pt x="150495" y="69977"/>
                  </a:lnTo>
                  <a:lnTo>
                    <a:pt x="200406" y="69977"/>
                  </a:lnTo>
                  <a:lnTo>
                    <a:pt x="200406" y="136652"/>
                  </a:lnTo>
                  <a:lnTo>
                    <a:pt x="197485" y="136652"/>
                  </a:lnTo>
                  <a:lnTo>
                    <a:pt x="197485" y="133731"/>
                  </a:lnTo>
                  <a:lnTo>
                    <a:pt x="225552" y="133731"/>
                  </a:lnTo>
                  <a:lnTo>
                    <a:pt x="225552" y="136652"/>
                  </a:lnTo>
                  <a:lnTo>
                    <a:pt x="222631" y="136652"/>
                  </a:lnTo>
                  <a:lnTo>
                    <a:pt x="222631" y="2921"/>
                  </a:lnTo>
                  <a:lnTo>
                    <a:pt x="225552" y="2921"/>
                  </a:lnTo>
                  <a:lnTo>
                    <a:pt x="225552" y="5842"/>
                  </a:lnTo>
                  <a:lnTo>
                    <a:pt x="197485" y="5842"/>
                  </a:lnTo>
                  <a:lnTo>
                    <a:pt x="197485" y="2921"/>
                  </a:lnTo>
                  <a:lnTo>
                    <a:pt x="200406" y="2921"/>
                  </a:lnTo>
                  <a:moveTo>
                    <a:pt x="194564" y="2921"/>
                  </a:moveTo>
                  <a:lnTo>
                    <a:pt x="194564" y="0"/>
                  </a:lnTo>
                  <a:lnTo>
                    <a:pt x="228473" y="0"/>
                  </a:lnTo>
                  <a:lnTo>
                    <a:pt x="228473" y="139573"/>
                  </a:lnTo>
                  <a:lnTo>
                    <a:pt x="194564" y="139573"/>
                  </a:lnTo>
                  <a:lnTo>
                    <a:pt x="194564" y="72898"/>
                  </a:lnTo>
                  <a:lnTo>
                    <a:pt x="197485" y="72898"/>
                  </a:lnTo>
                  <a:lnTo>
                    <a:pt x="197485" y="75819"/>
                  </a:lnTo>
                  <a:lnTo>
                    <a:pt x="147574" y="75819"/>
                  </a:lnTo>
                  <a:lnTo>
                    <a:pt x="147574" y="45593"/>
                  </a:lnTo>
                  <a:lnTo>
                    <a:pt x="197485" y="45593"/>
                  </a:lnTo>
                  <a:lnTo>
                    <a:pt x="197485" y="48514"/>
                  </a:lnTo>
                  <a:lnTo>
                    <a:pt x="194564" y="48514"/>
                  </a:lnTo>
                  <a:lnTo>
                    <a:pt x="194564" y="2921"/>
                  </a:lnTo>
                  <a:close/>
                  <a:moveTo>
                    <a:pt x="84709" y="81407"/>
                  </a:moveTo>
                  <a:lnTo>
                    <a:pt x="155829" y="127000"/>
                  </a:lnTo>
                  <a:lnTo>
                    <a:pt x="154178" y="129540"/>
                  </a:lnTo>
                  <a:lnTo>
                    <a:pt x="151765" y="127889"/>
                  </a:lnTo>
                  <a:lnTo>
                    <a:pt x="165608" y="106934"/>
                  </a:lnTo>
                  <a:lnTo>
                    <a:pt x="168021" y="108585"/>
                  </a:lnTo>
                  <a:lnTo>
                    <a:pt x="166497" y="111125"/>
                  </a:lnTo>
                  <a:lnTo>
                    <a:pt x="90043" y="62865"/>
                  </a:lnTo>
                  <a:lnTo>
                    <a:pt x="90805" y="60706"/>
                  </a:lnTo>
                  <a:lnTo>
                    <a:pt x="96012" y="33147"/>
                  </a:lnTo>
                  <a:lnTo>
                    <a:pt x="96139" y="30353"/>
                  </a:lnTo>
                  <a:lnTo>
                    <a:pt x="160147" y="30353"/>
                  </a:lnTo>
                  <a:lnTo>
                    <a:pt x="160147" y="33274"/>
                  </a:lnTo>
                  <a:lnTo>
                    <a:pt x="157226" y="33274"/>
                  </a:lnTo>
                  <a:lnTo>
                    <a:pt x="157226" y="9144"/>
                  </a:lnTo>
                  <a:lnTo>
                    <a:pt x="160147" y="9144"/>
                  </a:lnTo>
                  <a:lnTo>
                    <a:pt x="160147" y="12065"/>
                  </a:lnTo>
                  <a:lnTo>
                    <a:pt x="5842" y="12065"/>
                  </a:lnTo>
                  <a:lnTo>
                    <a:pt x="5842" y="9144"/>
                  </a:lnTo>
                  <a:lnTo>
                    <a:pt x="8763" y="9144"/>
                  </a:lnTo>
                  <a:lnTo>
                    <a:pt x="8763" y="33274"/>
                  </a:lnTo>
                  <a:lnTo>
                    <a:pt x="5842" y="33274"/>
                  </a:lnTo>
                  <a:lnTo>
                    <a:pt x="5842" y="30353"/>
                  </a:lnTo>
                  <a:lnTo>
                    <a:pt x="74168" y="30353"/>
                  </a:lnTo>
                  <a:lnTo>
                    <a:pt x="73914" y="33528"/>
                  </a:lnTo>
                  <a:cubicBezTo>
                    <a:pt x="70358" y="74168"/>
                    <a:pt x="44577" y="104013"/>
                    <a:pt x="3175" y="109474"/>
                  </a:cubicBezTo>
                  <a:lnTo>
                    <a:pt x="2794" y="106553"/>
                  </a:lnTo>
                  <a:lnTo>
                    <a:pt x="5715" y="106553"/>
                  </a:lnTo>
                  <a:lnTo>
                    <a:pt x="5715" y="131699"/>
                  </a:lnTo>
                  <a:lnTo>
                    <a:pt x="2794" y="131699"/>
                  </a:lnTo>
                  <a:lnTo>
                    <a:pt x="2540" y="128778"/>
                  </a:lnTo>
                  <a:cubicBezTo>
                    <a:pt x="37338" y="125476"/>
                    <a:pt x="64770" y="108077"/>
                    <a:pt x="80772" y="82296"/>
                  </a:cubicBezTo>
                  <a:lnTo>
                    <a:pt x="82296" y="79756"/>
                  </a:lnTo>
                  <a:lnTo>
                    <a:pt x="84836" y="81407"/>
                  </a:lnTo>
                  <a:moveTo>
                    <a:pt x="81661" y="86360"/>
                  </a:moveTo>
                  <a:lnTo>
                    <a:pt x="83312" y="83820"/>
                  </a:lnTo>
                  <a:lnTo>
                    <a:pt x="85852" y="85344"/>
                  </a:lnTo>
                  <a:cubicBezTo>
                    <a:pt x="68961" y="112776"/>
                    <a:pt x="39751" y="131064"/>
                    <a:pt x="3175" y="134620"/>
                  </a:cubicBezTo>
                  <a:lnTo>
                    <a:pt x="0" y="134874"/>
                  </a:lnTo>
                  <a:lnTo>
                    <a:pt x="0" y="104013"/>
                  </a:lnTo>
                  <a:lnTo>
                    <a:pt x="2540" y="103632"/>
                  </a:lnTo>
                  <a:cubicBezTo>
                    <a:pt x="41021" y="98425"/>
                    <a:pt x="64897" y="70993"/>
                    <a:pt x="68199" y="33020"/>
                  </a:cubicBezTo>
                  <a:lnTo>
                    <a:pt x="71120" y="33274"/>
                  </a:lnTo>
                  <a:lnTo>
                    <a:pt x="71120" y="36195"/>
                  </a:lnTo>
                  <a:lnTo>
                    <a:pt x="2921" y="36195"/>
                  </a:lnTo>
                  <a:lnTo>
                    <a:pt x="2921" y="6223"/>
                  </a:lnTo>
                  <a:lnTo>
                    <a:pt x="163068" y="6223"/>
                  </a:lnTo>
                  <a:lnTo>
                    <a:pt x="163068" y="36195"/>
                  </a:lnTo>
                  <a:lnTo>
                    <a:pt x="98933" y="36195"/>
                  </a:lnTo>
                  <a:lnTo>
                    <a:pt x="98933" y="33274"/>
                  </a:lnTo>
                  <a:lnTo>
                    <a:pt x="101854" y="33401"/>
                  </a:lnTo>
                  <a:cubicBezTo>
                    <a:pt x="101219" y="43561"/>
                    <a:pt x="99568" y="53467"/>
                    <a:pt x="96266" y="62484"/>
                  </a:cubicBezTo>
                  <a:lnTo>
                    <a:pt x="93472" y="61468"/>
                  </a:lnTo>
                  <a:lnTo>
                    <a:pt x="94996" y="58928"/>
                  </a:lnTo>
                  <a:lnTo>
                    <a:pt x="171958" y="107569"/>
                  </a:lnTo>
                  <a:lnTo>
                    <a:pt x="154813" y="133477"/>
                  </a:lnTo>
                  <a:lnTo>
                    <a:pt x="81280" y="86360"/>
                  </a:lnTo>
                  <a:close/>
                  <a:moveTo>
                    <a:pt x="19685" y="238633"/>
                  </a:moveTo>
                  <a:lnTo>
                    <a:pt x="225552" y="238633"/>
                  </a:lnTo>
                  <a:lnTo>
                    <a:pt x="225552" y="241554"/>
                  </a:lnTo>
                  <a:lnTo>
                    <a:pt x="222631" y="241554"/>
                  </a:lnTo>
                  <a:lnTo>
                    <a:pt x="222631" y="149860"/>
                  </a:lnTo>
                  <a:lnTo>
                    <a:pt x="225552" y="149860"/>
                  </a:lnTo>
                  <a:lnTo>
                    <a:pt x="225552" y="152781"/>
                  </a:lnTo>
                  <a:lnTo>
                    <a:pt x="19685" y="152781"/>
                  </a:lnTo>
                  <a:lnTo>
                    <a:pt x="19685" y="149860"/>
                  </a:lnTo>
                  <a:lnTo>
                    <a:pt x="22606" y="149860"/>
                  </a:lnTo>
                  <a:lnTo>
                    <a:pt x="22606" y="241554"/>
                  </a:lnTo>
                  <a:lnTo>
                    <a:pt x="19685" y="241554"/>
                  </a:lnTo>
                  <a:lnTo>
                    <a:pt x="19685" y="238633"/>
                  </a:lnTo>
                  <a:moveTo>
                    <a:pt x="19685" y="244475"/>
                  </a:moveTo>
                  <a:lnTo>
                    <a:pt x="16764" y="244475"/>
                  </a:lnTo>
                  <a:lnTo>
                    <a:pt x="16764" y="146939"/>
                  </a:lnTo>
                  <a:lnTo>
                    <a:pt x="228473" y="146939"/>
                  </a:lnTo>
                  <a:lnTo>
                    <a:pt x="228473" y="244602"/>
                  </a:lnTo>
                  <a:lnTo>
                    <a:pt x="19685" y="244602"/>
                  </a:lnTo>
                  <a:close/>
                  <a:moveTo>
                    <a:pt x="47752" y="170307"/>
                  </a:moveTo>
                  <a:lnTo>
                    <a:pt x="200406" y="170307"/>
                  </a:lnTo>
                  <a:lnTo>
                    <a:pt x="200406" y="220599"/>
                  </a:lnTo>
                  <a:lnTo>
                    <a:pt x="44704" y="220599"/>
                  </a:lnTo>
                  <a:lnTo>
                    <a:pt x="44704" y="170434"/>
                  </a:lnTo>
                  <a:lnTo>
                    <a:pt x="47625" y="170434"/>
                  </a:lnTo>
                  <a:moveTo>
                    <a:pt x="47625" y="176276"/>
                  </a:moveTo>
                  <a:lnTo>
                    <a:pt x="47625" y="173355"/>
                  </a:lnTo>
                  <a:lnTo>
                    <a:pt x="50546" y="173355"/>
                  </a:lnTo>
                  <a:lnTo>
                    <a:pt x="50546" y="217805"/>
                  </a:lnTo>
                  <a:lnTo>
                    <a:pt x="47625" y="217805"/>
                  </a:lnTo>
                  <a:lnTo>
                    <a:pt x="47625" y="214884"/>
                  </a:lnTo>
                  <a:lnTo>
                    <a:pt x="197485" y="214884"/>
                  </a:lnTo>
                  <a:lnTo>
                    <a:pt x="197485" y="217805"/>
                  </a:lnTo>
                  <a:lnTo>
                    <a:pt x="194564" y="217805"/>
                  </a:lnTo>
                  <a:lnTo>
                    <a:pt x="194564" y="173355"/>
                  </a:lnTo>
                  <a:lnTo>
                    <a:pt x="197485" y="173355"/>
                  </a:lnTo>
                  <a:lnTo>
                    <a:pt x="197485" y="176276"/>
                  </a:lnTo>
                  <a:lnTo>
                    <a:pt x="47752" y="176276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100" id="100"/>
          <p:cNvGrpSpPr>
            <a:grpSpLocks noChangeAspect="true"/>
          </p:cNvGrpSpPr>
          <p:nvPr/>
        </p:nvGrpSpPr>
        <p:grpSpPr>
          <a:xfrm rot="0">
            <a:off x="13165074" y="7572204"/>
            <a:ext cx="703288" cy="371599"/>
            <a:chOff x="0" y="0"/>
            <a:chExt cx="703288" cy="371589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66421" y="66421"/>
              <a:ext cx="244475" cy="238887"/>
            </a:xfrm>
            <a:custGeom>
              <a:avLst/>
              <a:gdLst/>
              <a:ahLst/>
              <a:cxnLst/>
              <a:rect r="r" b="b" t="t" l="l"/>
              <a:pathLst>
                <a:path h="238887" w="244475">
                  <a:moveTo>
                    <a:pt x="210439" y="57531"/>
                  </a:moveTo>
                  <a:lnTo>
                    <a:pt x="210439" y="0"/>
                  </a:lnTo>
                  <a:lnTo>
                    <a:pt x="182372" y="0"/>
                  </a:lnTo>
                  <a:lnTo>
                    <a:pt x="182372" y="179578"/>
                  </a:lnTo>
                  <a:lnTo>
                    <a:pt x="210439" y="179578"/>
                  </a:lnTo>
                  <a:lnTo>
                    <a:pt x="210439" y="84455"/>
                  </a:lnTo>
                  <a:lnTo>
                    <a:pt x="244475" y="84455"/>
                  </a:lnTo>
                  <a:lnTo>
                    <a:pt x="244475" y="57531"/>
                  </a:lnTo>
                  <a:close/>
                  <a:moveTo>
                    <a:pt x="164846" y="126111"/>
                  </a:moveTo>
                  <a:lnTo>
                    <a:pt x="164846" y="101981"/>
                  </a:lnTo>
                  <a:cubicBezTo>
                    <a:pt x="149225" y="108839"/>
                    <a:pt x="121539" y="112395"/>
                    <a:pt x="88646" y="112395"/>
                  </a:cubicBezTo>
                  <a:lnTo>
                    <a:pt x="28321" y="112395"/>
                  </a:lnTo>
                  <a:lnTo>
                    <a:pt x="28321" y="30353"/>
                  </a:lnTo>
                  <a:lnTo>
                    <a:pt x="147574" y="30353"/>
                  </a:lnTo>
                  <a:lnTo>
                    <a:pt x="147574" y="5969"/>
                  </a:lnTo>
                  <a:lnTo>
                    <a:pt x="0" y="5969"/>
                  </a:lnTo>
                  <a:lnTo>
                    <a:pt x="0" y="136779"/>
                  </a:lnTo>
                  <a:lnTo>
                    <a:pt x="86868" y="136779"/>
                  </a:lnTo>
                  <a:cubicBezTo>
                    <a:pt x="121158" y="136779"/>
                    <a:pt x="149987" y="132588"/>
                    <a:pt x="164719" y="125984"/>
                  </a:cubicBezTo>
                  <a:close/>
                  <a:moveTo>
                    <a:pt x="36576" y="160401"/>
                  </a:moveTo>
                  <a:lnTo>
                    <a:pt x="8255" y="160401"/>
                  </a:lnTo>
                  <a:lnTo>
                    <a:pt x="8255" y="238887"/>
                  </a:lnTo>
                  <a:lnTo>
                    <a:pt x="216916" y="238887"/>
                  </a:lnTo>
                  <a:lnTo>
                    <a:pt x="216916" y="213233"/>
                  </a:lnTo>
                  <a:lnTo>
                    <a:pt x="36576" y="213233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102" id="102"/>
            <p:cNvSpPr/>
            <p:nvPr/>
          </p:nvSpPr>
          <p:spPr>
            <a:xfrm flipH="false" flipV="false" rot="0">
              <a:off x="63500" y="63500"/>
              <a:ext cx="250317" cy="244602"/>
            </a:xfrm>
            <a:custGeom>
              <a:avLst/>
              <a:gdLst/>
              <a:ahLst/>
              <a:cxnLst/>
              <a:rect r="r" b="b" t="t" l="l"/>
              <a:pathLst>
                <a:path h="244602" w="250317">
                  <a:moveTo>
                    <a:pt x="210439" y="60452"/>
                  </a:moveTo>
                  <a:lnTo>
                    <a:pt x="210439" y="2921"/>
                  </a:lnTo>
                  <a:lnTo>
                    <a:pt x="213360" y="2921"/>
                  </a:lnTo>
                  <a:lnTo>
                    <a:pt x="213360" y="5842"/>
                  </a:lnTo>
                  <a:lnTo>
                    <a:pt x="185293" y="5842"/>
                  </a:lnTo>
                  <a:lnTo>
                    <a:pt x="185293" y="2921"/>
                  </a:lnTo>
                  <a:lnTo>
                    <a:pt x="188214" y="2921"/>
                  </a:lnTo>
                  <a:lnTo>
                    <a:pt x="188214" y="182499"/>
                  </a:lnTo>
                  <a:lnTo>
                    <a:pt x="185293" y="182499"/>
                  </a:lnTo>
                  <a:lnTo>
                    <a:pt x="185293" y="179578"/>
                  </a:lnTo>
                  <a:lnTo>
                    <a:pt x="213360" y="179578"/>
                  </a:lnTo>
                  <a:lnTo>
                    <a:pt x="213360" y="182499"/>
                  </a:lnTo>
                  <a:lnTo>
                    <a:pt x="210439" y="182499"/>
                  </a:lnTo>
                  <a:lnTo>
                    <a:pt x="210439" y="84328"/>
                  </a:lnTo>
                  <a:lnTo>
                    <a:pt x="247396" y="84328"/>
                  </a:lnTo>
                  <a:lnTo>
                    <a:pt x="247396" y="87249"/>
                  </a:lnTo>
                  <a:lnTo>
                    <a:pt x="244475" y="87249"/>
                  </a:lnTo>
                  <a:lnTo>
                    <a:pt x="244475" y="60452"/>
                  </a:lnTo>
                  <a:lnTo>
                    <a:pt x="247396" y="60452"/>
                  </a:lnTo>
                  <a:lnTo>
                    <a:pt x="247396" y="63373"/>
                  </a:lnTo>
                  <a:lnTo>
                    <a:pt x="210439" y="63373"/>
                  </a:lnTo>
                  <a:lnTo>
                    <a:pt x="210439" y="60452"/>
                  </a:lnTo>
                  <a:moveTo>
                    <a:pt x="216281" y="60452"/>
                  </a:moveTo>
                  <a:lnTo>
                    <a:pt x="213360" y="60452"/>
                  </a:lnTo>
                  <a:lnTo>
                    <a:pt x="213360" y="57531"/>
                  </a:lnTo>
                  <a:lnTo>
                    <a:pt x="250317" y="57531"/>
                  </a:lnTo>
                  <a:lnTo>
                    <a:pt x="250317" y="90297"/>
                  </a:lnTo>
                  <a:lnTo>
                    <a:pt x="213360" y="90297"/>
                  </a:lnTo>
                  <a:lnTo>
                    <a:pt x="213360" y="87376"/>
                  </a:lnTo>
                  <a:lnTo>
                    <a:pt x="216281" y="87376"/>
                  </a:lnTo>
                  <a:lnTo>
                    <a:pt x="216281" y="185420"/>
                  </a:lnTo>
                  <a:lnTo>
                    <a:pt x="182372" y="185420"/>
                  </a:lnTo>
                  <a:lnTo>
                    <a:pt x="182372" y="0"/>
                  </a:lnTo>
                  <a:lnTo>
                    <a:pt x="216281" y="0"/>
                  </a:lnTo>
                  <a:lnTo>
                    <a:pt x="216281" y="60452"/>
                  </a:lnTo>
                  <a:close/>
                  <a:moveTo>
                    <a:pt x="164846" y="129032"/>
                  </a:moveTo>
                  <a:lnTo>
                    <a:pt x="164846" y="104902"/>
                  </a:lnTo>
                  <a:lnTo>
                    <a:pt x="167767" y="104902"/>
                  </a:lnTo>
                  <a:lnTo>
                    <a:pt x="168910" y="107569"/>
                  </a:lnTo>
                  <a:cubicBezTo>
                    <a:pt x="152781" y="114681"/>
                    <a:pt x="124460" y="118237"/>
                    <a:pt x="91567" y="118237"/>
                  </a:cubicBezTo>
                  <a:lnTo>
                    <a:pt x="28321" y="118237"/>
                  </a:lnTo>
                  <a:lnTo>
                    <a:pt x="28321" y="30353"/>
                  </a:lnTo>
                  <a:lnTo>
                    <a:pt x="150495" y="30353"/>
                  </a:lnTo>
                  <a:lnTo>
                    <a:pt x="150495" y="33274"/>
                  </a:lnTo>
                  <a:lnTo>
                    <a:pt x="147574" y="33274"/>
                  </a:lnTo>
                  <a:lnTo>
                    <a:pt x="147574" y="8890"/>
                  </a:lnTo>
                  <a:lnTo>
                    <a:pt x="150495" y="8890"/>
                  </a:lnTo>
                  <a:lnTo>
                    <a:pt x="150495" y="11811"/>
                  </a:lnTo>
                  <a:lnTo>
                    <a:pt x="2921" y="11811"/>
                  </a:lnTo>
                  <a:lnTo>
                    <a:pt x="2921" y="8890"/>
                  </a:lnTo>
                  <a:lnTo>
                    <a:pt x="5842" y="8890"/>
                  </a:lnTo>
                  <a:lnTo>
                    <a:pt x="5842" y="139700"/>
                  </a:lnTo>
                  <a:lnTo>
                    <a:pt x="2921" y="139700"/>
                  </a:lnTo>
                  <a:lnTo>
                    <a:pt x="2921" y="136779"/>
                  </a:lnTo>
                  <a:lnTo>
                    <a:pt x="89789" y="136779"/>
                  </a:lnTo>
                  <a:lnTo>
                    <a:pt x="89789" y="139700"/>
                  </a:lnTo>
                  <a:lnTo>
                    <a:pt x="89789" y="136779"/>
                  </a:lnTo>
                  <a:cubicBezTo>
                    <a:pt x="123952" y="136779"/>
                    <a:pt x="152273" y="132461"/>
                    <a:pt x="166497" y="126238"/>
                  </a:cubicBezTo>
                  <a:lnTo>
                    <a:pt x="167640" y="128905"/>
                  </a:lnTo>
                  <a:lnTo>
                    <a:pt x="164719" y="128905"/>
                  </a:lnTo>
                  <a:moveTo>
                    <a:pt x="170561" y="128905"/>
                  </a:moveTo>
                  <a:lnTo>
                    <a:pt x="170561" y="130810"/>
                  </a:lnTo>
                  <a:lnTo>
                    <a:pt x="168783" y="131572"/>
                  </a:lnTo>
                  <a:cubicBezTo>
                    <a:pt x="153416" y="138303"/>
                    <a:pt x="124079" y="142621"/>
                    <a:pt x="89662" y="142621"/>
                  </a:cubicBezTo>
                  <a:lnTo>
                    <a:pt x="0" y="142621"/>
                  </a:lnTo>
                  <a:lnTo>
                    <a:pt x="0" y="5969"/>
                  </a:lnTo>
                  <a:lnTo>
                    <a:pt x="153416" y="5969"/>
                  </a:lnTo>
                  <a:lnTo>
                    <a:pt x="153416" y="36195"/>
                  </a:lnTo>
                  <a:lnTo>
                    <a:pt x="31242" y="36195"/>
                  </a:lnTo>
                  <a:lnTo>
                    <a:pt x="31242" y="33274"/>
                  </a:lnTo>
                  <a:lnTo>
                    <a:pt x="34163" y="33274"/>
                  </a:lnTo>
                  <a:lnTo>
                    <a:pt x="34163" y="115443"/>
                  </a:lnTo>
                  <a:lnTo>
                    <a:pt x="31242" y="115443"/>
                  </a:lnTo>
                  <a:lnTo>
                    <a:pt x="31242" y="112522"/>
                  </a:lnTo>
                  <a:lnTo>
                    <a:pt x="91567" y="112522"/>
                  </a:lnTo>
                  <a:cubicBezTo>
                    <a:pt x="124333" y="112522"/>
                    <a:pt x="151511" y="108839"/>
                    <a:pt x="166497" y="102235"/>
                  </a:cubicBezTo>
                  <a:lnTo>
                    <a:pt x="170688" y="100457"/>
                  </a:lnTo>
                  <a:lnTo>
                    <a:pt x="170688" y="129032"/>
                  </a:lnTo>
                  <a:close/>
                  <a:moveTo>
                    <a:pt x="39497" y="166116"/>
                  </a:moveTo>
                  <a:lnTo>
                    <a:pt x="11176" y="166116"/>
                  </a:lnTo>
                  <a:lnTo>
                    <a:pt x="11176" y="163195"/>
                  </a:lnTo>
                  <a:lnTo>
                    <a:pt x="14097" y="163195"/>
                  </a:lnTo>
                  <a:lnTo>
                    <a:pt x="14097" y="241681"/>
                  </a:lnTo>
                  <a:lnTo>
                    <a:pt x="11176" y="241681"/>
                  </a:lnTo>
                  <a:lnTo>
                    <a:pt x="11176" y="238760"/>
                  </a:lnTo>
                  <a:lnTo>
                    <a:pt x="219837" y="238760"/>
                  </a:lnTo>
                  <a:lnTo>
                    <a:pt x="219837" y="241681"/>
                  </a:lnTo>
                  <a:lnTo>
                    <a:pt x="216916" y="241681"/>
                  </a:lnTo>
                  <a:lnTo>
                    <a:pt x="216916" y="216154"/>
                  </a:lnTo>
                  <a:lnTo>
                    <a:pt x="219837" y="216154"/>
                  </a:lnTo>
                  <a:lnTo>
                    <a:pt x="219837" y="219075"/>
                  </a:lnTo>
                  <a:lnTo>
                    <a:pt x="36576" y="219075"/>
                  </a:lnTo>
                  <a:lnTo>
                    <a:pt x="36576" y="163195"/>
                  </a:lnTo>
                  <a:lnTo>
                    <a:pt x="39497" y="163195"/>
                  </a:lnTo>
                  <a:lnTo>
                    <a:pt x="39497" y="166116"/>
                  </a:lnTo>
                  <a:moveTo>
                    <a:pt x="39497" y="160274"/>
                  </a:moveTo>
                  <a:lnTo>
                    <a:pt x="42418" y="160274"/>
                  </a:lnTo>
                  <a:lnTo>
                    <a:pt x="42418" y="216154"/>
                  </a:lnTo>
                  <a:lnTo>
                    <a:pt x="39497" y="216154"/>
                  </a:lnTo>
                  <a:lnTo>
                    <a:pt x="39497" y="213233"/>
                  </a:lnTo>
                  <a:lnTo>
                    <a:pt x="222758" y="213233"/>
                  </a:lnTo>
                  <a:lnTo>
                    <a:pt x="222758" y="244602"/>
                  </a:lnTo>
                  <a:lnTo>
                    <a:pt x="8255" y="244602"/>
                  </a:lnTo>
                  <a:lnTo>
                    <a:pt x="8255" y="160274"/>
                  </a:lnTo>
                  <a:lnTo>
                    <a:pt x="39497" y="160274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414020" y="66421"/>
              <a:ext cx="222885" cy="238760"/>
            </a:xfrm>
            <a:custGeom>
              <a:avLst/>
              <a:gdLst/>
              <a:ahLst/>
              <a:cxnLst/>
              <a:rect r="r" b="b" t="t" l="l"/>
              <a:pathLst>
                <a:path h="238760" w="222885">
                  <a:moveTo>
                    <a:pt x="194818" y="0"/>
                  </a:moveTo>
                  <a:lnTo>
                    <a:pt x="194818" y="45593"/>
                  </a:lnTo>
                  <a:lnTo>
                    <a:pt x="147828" y="45593"/>
                  </a:lnTo>
                  <a:lnTo>
                    <a:pt x="147828" y="69977"/>
                  </a:lnTo>
                  <a:lnTo>
                    <a:pt x="194818" y="69977"/>
                  </a:lnTo>
                  <a:lnTo>
                    <a:pt x="194818" y="133731"/>
                  </a:lnTo>
                  <a:lnTo>
                    <a:pt x="222885" y="133731"/>
                  </a:lnTo>
                  <a:lnTo>
                    <a:pt x="222885" y="0"/>
                  </a:lnTo>
                  <a:close/>
                  <a:moveTo>
                    <a:pt x="80391" y="81026"/>
                  </a:moveTo>
                  <a:lnTo>
                    <a:pt x="151511" y="126619"/>
                  </a:lnTo>
                  <a:lnTo>
                    <a:pt x="165354" y="105664"/>
                  </a:lnTo>
                  <a:lnTo>
                    <a:pt x="90932" y="58674"/>
                  </a:lnTo>
                  <a:cubicBezTo>
                    <a:pt x="94107" y="49911"/>
                    <a:pt x="95758" y="40259"/>
                    <a:pt x="96266" y="30353"/>
                  </a:cubicBezTo>
                  <a:lnTo>
                    <a:pt x="157480" y="30353"/>
                  </a:lnTo>
                  <a:lnTo>
                    <a:pt x="157480" y="6223"/>
                  </a:lnTo>
                  <a:lnTo>
                    <a:pt x="3048" y="6223"/>
                  </a:lnTo>
                  <a:lnTo>
                    <a:pt x="3048" y="30353"/>
                  </a:lnTo>
                  <a:lnTo>
                    <a:pt x="68199" y="30353"/>
                  </a:lnTo>
                  <a:cubicBezTo>
                    <a:pt x="64770" y="69723"/>
                    <a:pt x="39878" y="98298"/>
                    <a:pt x="0" y="103632"/>
                  </a:cubicBezTo>
                  <a:lnTo>
                    <a:pt x="0" y="128778"/>
                  </a:lnTo>
                  <a:cubicBezTo>
                    <a:pt x="35687" y="125349"/>
                    <a:pt x="64008" y="107569"/>
                    <a:pt x="80391" y="80899"/>
                  </a:cubicBezTo>
                  <a:close/>
                  <a:moveTo>
                    <a:pt x="17018" y="238760"/>
                  </a:moveTo>
                  <a:lnTo>
                    <a:pt x="222758" y="238760"/>
                  </a:lnTo>
                  <a:lnTo>
                    <a:pt x="222758" y="146939"/>
                  </a:lnTo>
                  <a:lnTo>
                    <a:pt x="17018" y="146939"/>
                  </a:lnTo>
                  <a:close/>
                  <a:moveTo>
                    <a:pt x="45085" y="170561"/>
                  </a:moveTo>
                  <a:lnTo>
                    <a:pt x="194818" y="170561"/>
                  </a:lnTo>
                  <a:lnTo>
                    <a:pt x="194818" y="215011"/>
                  </a:lnTo>
                  <a:lnTo>
                    <a:pt x="44958" y="215011"/>
                  </a:lnTo>
                  <a:close/>
                </a:path>
              </a:pathLst>
            </a:custGeom>
            <a:solidFill>
              <a:srgbClr val="F24F57"/>
            </a:solidFill>
          </p:spPr>
        </p:sp>
        <p:sp>
          <p:nvSpPr>
            <p:cNvPr name="Freeform 104" id="104"/>
            <p:cNvSpPr/>
            <p:nvPr/>
          </p:nvSpPr>
          <p:spPr>
            <a:xfrm flipH="false" flipV="false" rot="0">
              <a:off x="411226" y="63500"/>
              <a:ext cx="228600" cy="244602"/>
            </a:xfrm>
            <a:custGeom>
              <a:avLst/>
              <a:gdLst/>
              <a:ahLst/>
              <a:cxnLst/>
              <a:rect r="r" b="b" t="t" l="l"/>
              <a:pathLst>
                <a:path h="244602" w="228600">
                  <a:moveTo>
                    <a:pt x="200533" y="2921"/>
                  </a:moveTo>
                  <a:lnTo>
                    <a:pt x="200533" y="51435"/>
                  </a:lnTo>
                  <a:lnTo>
                    <a:pt x="150622" y="51435"/>
                  </a:lnTo>
                  <a:lnTo>
                    <a:pt x="150622" y="48514"/>
                  </a:lnTo>
                  <a:lnTo>
                    <a:pt x="153543" y="48514"/>
                  </a:lnTo>
                  <a:lnTo>
                    <a:pt x="153543" y="72898"/>
                  </a:lnTo>
                  <a:lnTo>
                    <a:pt x="150622" y="72898"/>
                  </a:lnTo>
                  <a:lnTo>
                    <a:pt x="150622" y="69977"/>
                  </a:lnTo>
                  <a:lnTo>
                    <a:pt x="200533" y="69977"/>
                  </a:lnTo>
                  <a:lnTo>
                    <a:pt x="200533" y="136652"/>
                  </a:lnTo>
                  <a:lnTo>
                    <a:pt x="197612" y="136652"/>
                  </a:lnTo>
                  <a:lnTo>
                    <a:pt x="197612" y="133731"/>
                  </a:lnTo>
                  <a:lnTo>
                    <a:pt x="225679" y="133731"/>
                  </a:lnTo>
                  <a:lnTo>
                    <a:pt x="225679" y="136652"/>
                  </a:lnTo>
                  <a:lnTo>
                    <a:pt x="222758" y="136652"/>
                  </a:lnTo>
                  <a:lnTo>
                    <a:pt x="222758" y="2921"/>
                  </a:lnTo>
                  <a:lnTo>
                    <a:pt x="225679" y="2921"/>
                  </a:lnTo>
                  <a:lnTo>
                    <a:pt x="225679" y="5842"/>
                  </a:lnTo>
                  <a:lnTo>
                    <a:pt x="197612" y="5842"/>
                  </a:lnTo>
                  <a:lnTo>
                    <a:pt x="197612" y="2921"/>
                  </a:lnTo>
                  <a:lnTo>
                    <a:pt x="200533" y="2921"/>
                  </a:lnTo>
                  <a:moveTo>
                    <a:pt x="194691" y="2921"/>
                  </a:moveTo>
                  <a:lnTo>
                    <a:pt x="194691" y="0"/>
                  </a:lnTo>
                  <a:lnTo>
                    <a:pt x="228600" y="0"/>
                  </a:lnTo>
                  <a:lnTo>
                    <a:pt x="228600" y="139573"/>
                  </a:lnTo>
                  <a:lnTo>
                    <a:pt x="194691" y="139573"/>
                  </a:lnTo>
                  <a:lnTo>
                    <a:pt x="194691" y="72898"/>
                  </a:lnTo>
                  <a:lnTo>
                    <a:pt x="197612" y="72898"/>
                  </a:lnTo>
                  <a:lnTo>
                    <a:pt x="197612" y="75819"/>
                  </a:lnTo>
                  <a:lnTo>
                    <a:pt x="147574" y="75819"/>
                  </a:lnTo>
                  <a:lnTo>
                    <a:pt x="147574" y="45593"/>
                  </a:lnTo>
                  <a:lnTo>
                    <a:pt x="197485" y="45593"/>
                  </a:lnTo>
                  <a:lnTo>
                    <a:pt x="197485" y="48514"/>
                  </a:lnTo>
                  <a:lnTo>
                    <a:pt x="194564" y="48514"/>
                  </a:lnTo>
                  <a:lnTo>
                    <a:pt x="194564" y="2921"/>
                  </a:lnTo>
                  <a:close/>
                  <a:moveTo>
                    <a:pt x="84836" y="81407"/>
                  </a:moveTo>
                  <a:lnTo>
                    <a:pt x="155829" y="127000"/>
                  </a:lnTo>
                  <a:lnTo>
                    <a:pt x="154178" y="129540"/>
                  </a:lnTo>
                  <a:lnTo>
                    <a:pt x="151765" y="127889"/>
                  </a:lnTo>
                  <a:lnTo>
                    <a:pt x="165608" y="106934"/>
                  </a:lnTo>
                  <a:lnTo>
                    <a:pt x="168021" y="108585"/>
                  </a:lnTo>
                  <a:lnTo>
                    <a:pt x="166497" y="111125"/>
                  </a:lnTo>
                  <a:lnTo>
                    <a:pt x="90043" y="62865"/>
                  </a:lnTo>
                  <a:lnTo>
                    <a:pt x="90805" y="60706"/>
                  </a:lnTo>
                  <a:lnTo>
                    <a:pt x="96012" y="33147"/>
                  </a:lnTo>
                  <a:lnTo>
                    <a:pt x="96139" y="30353"/>
                  </a:lnTo>
                  <a:lnTo>
                    <a:pt x="160147" y="30353"/>
                  </a:lnTo>
                  <a:lnTo>
                    <a:pt x="160147" y="33274"/>
                  </a:lnTo>
                  <a:lnTo>
                    <a:pt x="157226" y="33274"/>
                  </a:lnTo>
                  <a:lnTo>
                    <a:pt x="157226" y="9144"/>
                  </a:lnTo>
                  <a:lnTo>
                    <a:pt x="160147" y="9144"/>
                  </a:lnTo>
                  <a:lnTo>
                    <a:pt x="160147" y="12065"/>
                  </a:lnTo>
                  <a:lnTo>
                    <a:pt x="5842" y="12065"/>
                  </a:lnTo>
                  <a:lnTo>
                    <a:pt x="5842" y="9144"/>
                  </a:lnTo>
                  <a:lnTo>
                    <a:pt x="8763" y="9144"/>
                  </a:lnTo>
                  <a:lnTo>
                    <a:pt x="8763" y="33274"/>
                  </a:lnTo>
                  <a:lnTo>
                    <a:pt x="5842" y="33274"/>
                  </a:lnTo>
                  <a:lnTo>
                    <a:pt x="5842" y="30353"/>
                  </a:lnTo>
                  <a:lnTo>
                    <a:pt x="74168" y="30353"/>
                  </a:lnTo>
                  <a:lnTo>
                    <a:pt x="73914" y="33528"/>
                  </a:lnTo>
                  <a:cubicBezTo>
                    <a:pt x="70358" y="74168"/>
                    <a:pt x="44577" y="104013"/>
                    <a:pt x="3175" y="109474"/>
                  </a:cubicBezTo>
                  <a:lnTo>
                    <a:pt x="2794" y="106553"/>
                  </a:lnTo>
                  <a:lnTo>
                    <a:pt x="5715" y="106553"/>
                  </a:lnTo>
                  <a:lnTo>
                    <a:pt x="5715" y="131699"/>
                  </a:lnTo>
                  <a:lnTo>
                    <a:pt x="2794" y="131699"/>
                  </a:lnTo>
                  <a:lnTo>
                    <a:pt x="2540" y="128778"/>
                  </a:lnTo>
                  <a:cubicBezTo>
                    <a:pt x="37338" y="125476"/>
                    <a:pt x="64770" y="108077"/>
                    <a:pt x="80772" y="82296"/>
                  </a:cubicBezTo>
                  <a:lnTo>
                    <a:pt x="82296" y="79756"/>
                  </a:lnTo>
                  <a:lnTo>
                    <a:pt x="84836" y="81407"/>
                  </a:lnTo>
                  <a:moveTo>
                    <a:pt x="81661" y="86360"/>
                  </a:moveTo>
                  <a:lnTo>
                    <a:pt x="83312" y="83820"/>
                  </a:lnTo>
                  <a:lnTo>
                    <a:pt x="85852" y="85344"/>
                  </a:lnTo>
                  <a:cubicBezTo>
                    <a:pt x="68961" y="112776"/>
                    <a:pt x="39751" y="131064"/>
                    <a:pt x="3175" y="134620"/>
                  </a:cubicBezTo>
                  <a:lnTo>
                    <a:pt x="0" y="134874"/>
                  </a:lnTo>
                  <a:lnTo>
                    <a:pt x="0" y="104013"/>
                  </a:lnTo>
                  <a:lnTo>
                    <a:pt x="2540" y="103632"/>
                  </a:lnTo>
                  <a:cubicBezTo>
                    <a:pt x="41021" y="98425"/>
                    <a:pt x="64897" y="70993"/>
                    <a:pt x="68199" y="33020"/>
                  </a:cubicBezTo>
                  <a:lnTo>
                    <a:pt x="71120" y="33274"/>
                  </a:lnTo>
                  <a:lnTo>
                    <a:pt x="71120" y="36195"/>
                  </a:lnTo>
                  <a:lnTo>
                    <a:pt x="2921" y="36195"/>
                  </a:lnTo>
                  <a:lnTo>
                    <a:pt x="2921" y="6223"/>
                  </a:lnTo>
                  <a:lnTo>
                    <a:pt x="163195" y="6223"/>
                  </a:lnTo>
                  <a:lnTo>
                    <a:pt x="163195" y="36195"/>
                  </a:lnTo>
                  <a:lnTo>
                    <a:pt x="99060" y="36195"/>
                  </a:lnTo>
                  <a:lnTo>
                    <a:pt x="99060" y="33274"/>
                  </a:lnTo>
                  <a:lnTo>
                    <a:pt x="101981" y="33401"/>
                  </a:lnTo>
                  <a:cubicBezTo>
                    <a:pt x="101346" y="43561"/>
                    <a:pt x="99695" y="53467"/>
                    <a:pt x="96393" y="62484"/>
                  </a:cubicBezTo>
                  <a:lnTo>
                    <a:pt x="93599" y="61468"/>
                  </a:lnTo>
                  <a:lnTo>
                    <a:pt x="95123" y="58928"/>
                  </a:lnTo>
                  <a:lnTo>
                    <a:pt x="172085" y="107569"/>
                  </a:lnTo>
                  <a:lnTo>
                    <a:pt x="154940" y="133477"/>
                  </a:lnTo>
                  <a:lnTo>
                    <a:pt x="81407" y="86360"/>
                  </a:lnTo>
                  <a:close/>
                  <a:moveTo>
                    <a:pt x="19812" y="238633"/>
                  </a:moveTo>
                  <a:lnTo>
                    <a:pt x="225552" y="238633"/>
                  </a:lnTo>
                  <a:lnTo>
                    <a:pt x="225552" y="241554"/>
                  </a:lnTo>
                  <a:lnTo>
                    <a:pt x="222631" y="241554"/>
                  </a:lnTo>
                  <a:lnTo>
                    <a:pt x="222631" y="149860"/>
                  </a:lnTo>
                  <a:lnTo>
                    <a:pt x="225552" y="149860"/>
                  </a:lnTo>
                  <a:lnTo>
                    <a:pt x="225552" y="152781"/>
                  </a:lnTo>
                  <a:lnTo>
                    <a:pt x="19812" y="152781"/>
                  </a:lnTo>
                  <a:lnTo>
                    <a:pt x="19812" y="149860"/>
                  </a:lnTo>
                  <a:lnTo>
                    <a:pt x="22733" y="149860"/>
                  </a:lnTo>
                  <a:lnTo>
                    <a:pt x="22733" y="241554"/>
                  </a:lnTo>
                  <a:lnTo>
                    <a:pt x="19812" y="241554"/>
                  </a:lnTo>
                  <a:lnTo>
                    <a:pt x="19812" y="238633"/>
                  </a:lnTo>
                  <a:moveTo>
                    <a:pt x="19812" y="244475"/>
                  </a:moveTo>
                  <a:lnTo>
                    <a:pt x="16764" y="244475"/>
                  </a:lnTo>
                  <a:lnTo>
                    <a:pt x="16764" y="146939"/>
                  </a:lnTo>
                  <a:lnTo>
                    <a:pt x="228600" y="146939"/>
                  </a:lnTo>
                  <a:lnTo>
                    <a:pt x="228600" y="244602"/>
                  </a:lnTo>
                  <a:lnTo>
                    <a:pt x="19812" y="244602"/>
                  </a:lnTo>
                  <a:close/>
                  <a:moveTo>
                    <a:pt x="47879" y="170307"/>
                  </a:moveTo>
                  <a:lnTo>
                    <a:pt x="200533" y="170307"/>
                  </a:lnTo>
                  <a:lnTo>
                    <a:pt x="200533" y="220599"/>
                  </a:lnTo>
                  <a:lnTo>
                    <a:pt x="44831" y="220599"/>
                  </a:lnTo>
                  <a:lnTo>
                    <a:pt x="44831" y="170434"/>
                  </a:lnTo>
                  <a:lnTo>
                    <a:pt x="47752" y="170434"/>
                  </a:lnTo>
                  <a:moveTo>
                    <a:pt x="47752" y="176276"/>
                  </a:moveTo>
                  <a:lnTo>
                    <a:pt x="47752" y="173355"/>
                  </a:lnTo>
                  <a:lnTo>
                    <a:pt x="50673" y="173355"/>
                  </a:lnTo>
                  <a:lnTo>
                    <a:pt x="50673" y="217805"/>
                  </a:lnTo>
                  <a:lnTo>
                    <a:pt x="47752" y="217805"/>
                  </a:lnTo>
                  <a:lnTo>
                    <a:pt x="47752" y="214884"/>
                  </a:lnTo>
                  <a:lnTo>
                    <a:pt x="197612" y="214884"/>
                  </a:lnTo>
                  <a:lnTo>
                    <a:pt x="197612" y="217805"/>
                  </a:lnTo>
                  <a:lnTo>
                    <a:pt x="194691" y="217805"/>
                  </a:lnTo>
                  <a:lnTo>
                    <a:pt x="194691" y="173355"/>
                  </a:lnTo>
                  <a:lnTo>
                    <a:pt x="197612" y="173355"/>
                  </a:lnTo>
                  <a:lnTo>
                    <a:pt x="197612" y="176276"/>
                  </a:lnTo>
                  <a:lnTo>
                    <a:pt x="47752" y="176276"/>
                  </a:lnTo>
                  <a:close/>
                </a:path>
              </a:pathLst>
            </a:custGeom>
            <a:solidFill>
              <a:srgbClr val="F24F57"/>
            </a:solidFill>
          </p:spPr>
        </p:sp>
      </p:grpSp>
      <p:grpSp>
        <p:nvGrpSpPr>
          <p:cNvPr name="Group 105" id="105"/>
          <p:cNvGrpSpPr>
            <a:grpSpLocks noChangeAspect="true"/>
          </p:cNvGrpSpPr>
          <p:nvPr/>
        </p:nvGrpSpPr>
        <p:grpSpPr>
          <a:xfrm rot="0">
            <a:off x="13162274" y="6547628"/>
            <a:ext cx="931821" cy="347882"/>
            <a:chOff x="0" y="0"/>
            <a:chExt cx="931824" cy="347878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63500" y="68453"/>
              <a:ext cx="192659" cy="211455"/>
            </a:xfrm>
            <a:custGeom>
              <a:avLst/>
              <a:gdLst/>
              <a:ahLst/>
              <a:cxnLst/>
              <a:rect r="r" b="b" t="t" l="l"/>
              <a:pathLst>
                <a:path h="211455" w="192659">
                  <a:moveTo>
                    <a:pt x="168148" y="0"/>
                  </a:moveTo>
                  <a:lnTo>
                    <a:pt x="168148" y="211455"/>
                  </a:lnTo>
                  <a:lnTo>
                    <a:pt x="192659" y="211455"/>
                  </a:lnTo>
                  <a:lnTo>
                    <a:pt x="192659" y="0"/>
                  </a:lnTo>
                  <a:close/>
                  <a:moveTo>
                    <a:pt x="85725" y="30226"/>
                  </a:moveTo>
                  <a:lnTo>
                    <a:pt x="139954" y="30226"/>
                  </a:lnTo>
                  <a:lnTo>
                    <a:pt x="139954" y="7620"/>
                  </a:lnTo>
                  <a:lnTo>
                    <a:pt x="4953" y="7620"/>
                  </a:lnTo>
                  <a:lnTo>
                    <a:pt x="4953" y="30226"/>
                  </a:lnTo>
                  <a:lnTo>
                    <a:pt x="60960" y="30226"/>
                  </a:lnTo>
                  <a:cubicBezTo>
                    <a:pt x="59944" y="108712"/>
                    <a:pt x="37592" y="167640"/>
                    <a:pt x="0" y="174625"/>
                  </a:cubicBezTo>
                  <a:lnTo>
                    <a:pt x="0" y="198882"/>
                  </a:lnTo>
                  <a:cubicBezTo>
                    <a:pt x="32004" y="195199"/>
                    <a:pt x="57150" y="168910"/>
                    <a:pt x="71755" y="124587"/>
                  </a:cubicBezTo>
                  <a:lnTo>
                    <a:pt x="128651" y="197104"/>
                  </a:lnTo>
                  <a:lnTo>
                    <a:pt x="147955" y="182499"/>
                  </a:lnTo>
                  <a:lnTo>
                    <a:pt x="78867" y="97028"/>
                  </a:lnTo>
                  <a:cubicBezTo>
                    <a:pt x="82804" y="77216"/>
                    <a:pt x="85344" y="54737"/>
                    <a:pt x="85598" y="30226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353949" y="68453"/>
              <a:ext cx="213487" cy="211455"/>
            </a:xfrm>
            <a:custGeom>
              <a:avLst/>
              <a:gdLst/>
              <a:ahLst/>
              <a:cxnLst/>
              <a:rect r="r" b="b" t="t" l="l"/>
              <a:pathLst>
                <a:path h="211455" w="213487">
                  <a:moveTo>
                    <a:pt x="213487" y="85725"/>
                  </a:moveTo>
                  <a:lnTo>
                    <a:pt x="183769" y="85725"/>
                  </a:lnTo>
                  <a:lnTo>
                    <a:pt x="183769" y="0"/>
                  </a:lnTo>
                  <a:lnTo>
                    <a:pt x="159258" y="0"/>
                  </a:lnTo>
                  <a:lnTo>
                    <a:pt x="159258" y="211455"/>
                  </a:lnTo>
                  <a:lnTo>
                    <a:pt x="183769" y="211455"/>
                  </a:lnTo>
                  <a:lnTo>
                    <a:pt x="183769" y="109220"/>
                  </a:lnTo>
                  <a:lnTo>
                    <a:pt x="213487" y="109220"/>
                  </a:lnTo>
                  <a:close/>
                  <a:moveTo>
                    <a:pt x="0" y="30226"/>
                  </a:moveTo>
                  <a:lnTo>
                    <a:pt x="90170" y="30226"/>
                  </a:lnTo>
                  <a:lnTo>
                    <a:pt x="90170" y="59182"/>
                  </a:lnTo>
                  <a:cubicBezTo>
                    <a:pt x="90170" y="130048"/>
                    <a:pt x="57531" y="174879"/>
                    <a:pt x="0" y="175006"/>
                  </a:cubicBezTo>
                  <a:lnTo>
                    <a:pt x="0" y="198247"/>
                  </a:lnTo>
                  <a:cubicBezTo>
                    <a:pt x="71755" y="198247"/>
                    <a:pt x="115189" y="142748"/>
                    <a:pt x="115189" y="58547"/>
                  </a:cubicBezTo>
                  <a:lnTo>
                    <a:pt x="115189" y="762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108" id="108"/>
            <p:cNvSpPr/>
            <p:nvPr/>
          </p:nvSpPr>
          <p:spPr>
            <a:xfrm flipH="false" flipV="false" rot="0">
              <a:off x="574675" y="68453"/>
              <a:ext cx="211201" cy="211963"/>
            </a:xfrm>
            <a:custGeom>
              <a:avLst/>
              <a:gdLst/>
              <a:ahLst/>
              <a:cxnLst/>
              <a:rect r="r" b="b" t="t" l="l"/>
              <a:pathLst>
                <a:path h="211963" w="211201">
                  <a:moveTo>
                    <a:pt x="15113" y="74549"/>
                  </a:moveTo>
                  <a:lnTo>
                    <a:pt x="198501" y="74549"/>
                  </a:lnTo>
                  <a:lnTo>
                    <a:pt x="198501" y="54737"/>
                  </a:lnTo>
                  <a:lnTo>
                    <a:pt x="39878" y="54737"/>
                  </a:lnTo>
                  <a:lnTo>
                    <a:pt x="39878" y="0"/>
                  </a:lnTo>
                  <a:lnTo>
                    <a:pt x="15113" y="0"/>
                  </a:lnTo>
                  <a:close/>
                  <a:moveTo>
                    <a:pt x="0" y="115443"/>
                  </a:moveTo>
                  <a:lnTo>
                    <a:pt x="211201" y="115443"/>
                  </a:lnTo>
                  <a:lnTo>
                    <a:pt x="211201" y="95631"/>
                  </a:lnTo>
                  <a:lnTo>
                    <a:pt x="0" y="95631"/>
                  </a:lnTo>
                  <a:close/>
                  <a:moveTo>
                    <a:pt x="105537" y="211963"/>
                  </a:moveTo>
                  <a:cubicBezTo>
                    <a:pt x="156083" y="211963"/>
                    <a:pt x="198374" y="202057"/>
                    <a:pt x="198374" y="173101"/>
                  </a:cubicBezTo>
                  <a:cubicBezTo>
                    <a:pt x="198374" y="144145"/>
                    <a:pt x="156083" y="134493"/>
                    <a:pt x="105537" y="134493"/>
                  </a:cubicBezTo>
                  <a:cubicBezTo>
                    <a:pt x="54991" y="134493"/>
                    <a:pt x="12700" y="144145"/>
                    <a:pt x="12700" y="173101"/>
                  </a:cubicBezTo>
                  <a:cubicBezTo>
                    <a:pt x="12700" y="202057"/>
                    <a:pt x="54991" y="211963"/>
                    <a:pt x="105537" y="211963"/>
                  </a:cubicBezTo>
                  <a:close/>
                  <a:moveTo>
                    <a:pt x="105537" y="192659"/>
                  </a:moveTo>
                  <a:cubicBezTo>
                    <a:pt x="71374" y="192659"/>
                    <a:pt x="38481" y="187706"/>
                    <a:pt x="38481" y="173101"/>
                  </a:cubicBezTo>
                  <a:cubicBezTo>
                    <a:pt x="38481" y="158750"/>
                    <a:pt x="71374" y="153797"/>
                    <a:pt x="105537" y="153797"/>
                  </a:cubicBezTo>
                  <a:cubicBezTo>
                    <a:pt x="139700" y="153797"/>
                    <a:pt x="172593" y="158750"/>
                    <a:pt x="172593" y="173101"/>
                  </a:cubicBezTo>
                  <a:cubicBezTo>
                    <a:pt x="172593" y="187706"/>
                    <a:pt x="139700" y="192659"/>
                    <a:pt x="105537" y="192659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795020" y="63500"/>
              <a:ext cx="73279" cy="220980"/>
            </a:xfrm>
            <a:custGeom>
              <a:avLst/>
              <a:gdLst/>
              <a:ahLst/>
              <a:cxnLst/>
              <a:rect r="r" b="b" t="t" l="l"/>
              <a:pathLst>
                <a:path h="220980" w="73279">
                  <a:moveTo>
                    <a:pt x="0" y="220853"/>
                  </a:moveTo>
                  <a:lnTo>
                    <a:pt x="27178" y="220853"/>
                  </a:lnTo>
                  <a:cubicBezTo>
                    <a:pt x="54864" y="191135"/>
                    <a:pt x="73279" y="155448"/>
                    <a:pt x="73279" y="110363"/>
                  </a:cubicBezTo>
                  <a:cubicBezTo>
                    <a:pt x="73279" y="65278"/>
                    <a:pt x="54991" y="29718"/>
                    <a:pt x="27305" y="0"/>
                  </a:cubicBezTo>
                  <a:lnTo>
                    <a:pt x="0" y="0"/>
                  </a:lnTo>
                  <a:cubicBezTo>
                    <a:pt x="28448" y="28956"/>
                    <a:pt x="48006" y="66548"/>
                    <a:pt x="48006" y="110490"/>
                  </a:cubicBezTo>
                  <a:cubicBezTo>
                    <a:pt x="48006" y="154432"/>
                    <a:pt x="28448" y="191897"/>
                    <a:pt x="0" y="220980"/>
                  </a:cubicBezTo>
                  <a:close/>
                </a:path>
              </a:pathLst>
            </a:custGeom>
            <a:solidFill>
              <a:srgbClr val="827A73"/>
            </a:solidFill>
          </p:spPr>
        </p:sp>
      </p:grpSp>
      <p:sp>
        <p:nvSpPr>
          <p:cNvPr name="Freeform 110" id="110"/>
          <p:cNvSpPr/>
          <p:nvPr/>
        </p:nvSpPr>
        <p:spPr>
          <a:xfrm flipH="false" flipV="false" rot="0">
            <a:off x="13216947" y="9097975"/>
            <a:ext cx="2858338" cy="348625"/>
          </a:xfrm>
          <a:custGeom>
            <a:avLst/>
            <a:gdLst/>
            <a:ahLst/>
            <a:cxnLst/>
            <a:rect r="r" b="b" t="t" l="l"/>
            <a:pathLst>
              <a:path h="348625" w="2858338">
                <a:moveTo>
                  <a:pt x="0" y="0"/>
                </a:moveTo>
                <a:lnTo>
                  <a:pt x="2858338" y="0"/>
                </a:lnTo>
                <a:lnTo>
                  <a:pt x="2858338" y="348625"/>
                </a:lnTo>
                <a:lnTo>
                  <a:pt x="0" y="34862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1" id="111"/>
          <p:cNvSpPr/>
          <p:nvPr/>
        </p:nvSpPr>
        <p:spPr>
          <a:xfrm flipH="false" flipV="false" rot="0">
            <a:off x="13155092" y="7041585"/>
            <a:ext cx="3124381" cy="340204"/>
          </a:xfrm>
          <a:custGeom>
            <a:avLst/>
            <a:gdLst/>
            <a:ahLst/>
            <a:cxnLst/>
            <a:rect r="r" b="b" t="t" l="l"/>
            <a:pathLst>
              <a:path h="340204" w="3124381">
                <a:moveTo>
                  <a:pt x="0" y="0"/>
                </a:moveTo>
                <a:lnTo>
                  <a:pt x="3124381" y="0"/>
                </a:lnTo>
                <a:lnTo>
                  <a:pt x="3124381" y="340204"/>
                </a:lnTo>
                <a:lnTo>
                  <a:pt x="0" y="34020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2" id="112"/>
          <p:cNvSpPr/>
          <p:nvPr/>
        </p:nvSpPr>
        <p:spPr>
          <a:xfrm flipH="false" flipV="false" rot="0">
            <a:off x="13158064" y="8113919"/>
            <a:ext cx="3611880" cy="342186"/>
          </a:xfrm>
          <a:custGeom>
            <a:avLst/>
            <a:gdLst/>
            <a:ahLst/>
            <a:cxnLst/>
            <a:rect r="r" b="b" t="t" l="l"/>
            <a:pathLst>
              <a:path h="342186" w="3611880">
                <a:moveTo>
                  <a:pt x="0" y="0"/>
                </a:moveTo>
                <a:lnTo>
                  <a:pt x="3611880" y="0"/>
                </a:lnTo>
                <a:lnTo>
                  <a:pt x="3611880" y="342185"/>
                </a:lnTo>
                <a:lnTo>
                  <a:pt x="0" y="34218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3" id="113"/>
          <p:cNvSpPr/>
          <p:nvPr/>
        </p:nvSpPr>
        <p:spPr>
          <a:xfrm flipH="false" flipV="false" rot="0">
            <a:off x="13166484" y="6057395"/>
            <a:ext cx="3961771" cy="348377"/>
          </a:xfrm>
          <a:custGeom>
            <a:avLst/>
            <a:gdLst/>
            <a:ahLst/>
            <a:cxnLst/>
            <a:rect r="r" b="b" t="t" l="l"/>
            <a:pathLst>
              <a:path h="348377" w="3961771">
                <a:moveTo>
                  <a:pt x="0" y="0"/>
                </a:moveTo>
                <a:lnTo>
                  <a:pt x="3961771" y="0"/>
                </a:lnTo>
                <a:lnTo>
                  <a:pt x="3961771" y="348377"/>
                </a:lnTo>
                <a:lnTo>
                  <a:pt x="0" y="34837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4" id="114"/>
          <p:cNvSpPr/>
          <p:nvPr/>
        </p:nvSpPr>
        <p:spPr>
          <a:xfrm flipH="false" flipV="false" rot="0">
            <a:off x="13166484" y="8609162"/>
            <a:ext cx="4033647" cy="340204"/>
          </a:xfrm>
          <a:custGeom>
            <a:avLst/>
            <a:gdLst/>
            <a:ahLst/>
            <a:cxnLst/>
            <a:rect r="r" b="b" t="t" l="l"/>
            <a:pathLst>
              <a:path h="340204" w="4033647">
                <a:moveTo>
                  <a:pt x="0" y="0"/>
                </a:moveTo>
                <a:lnTo>
                  <a:pt x="4033647" y="0"/>
                </a:lnTo>
                <a:lnTo>
                  <a:pt x="4033647" y="340204"/>
                </a:lnTo>
                <a:lnTo>
                  <a:pt x="0" y="34020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5" id="115"/>
          <p:cNvGrpSpPr>
            <a:grpSpLocks noChangeAspect="true"/>
          </p:cNvGrpSpPr>
          <p:nvPr/>
        </p:nvGrpSpPr>
        <p:grpSpPr>
          <a:xfrm rot="0">
            <a:off x="17520733" y="463820"/>
            <a:ext cx="342119" cy="265347"/>
            <a:chOff x="0" y="0"/>
            <a:chExt cx="342125" cy="265354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173736" y="66675"/>
              <a:ext cx="104902" cy="132207"/>
            </a:xfrm>
            <a:custGeom>
              <a:avLst/>
              <a:gdLst/>
              <a:ahLst/>
              <a:cxnLst/>
              <a:rect r="r" b="b" t="t" l="l"/>
              <a:pathLst>
                <a:path h="132207" w="104902">
                  <a:moveTo>
                    <a:pt x="66802" y="132207"/>
                  </a:moveTo>
                  <a:lnTo>
                    <a:pt x="83312" y="132207"/>
                  </a:lnTo>
                  <a:lnTo>
                    <a:pt x="83312" y="102362"/>
                  </a:lnTo>
                  <a:lnTo>
                    <a:pt x="104902" y="102362"/>
                  </a:lnTo>
                  <a:lnTo>
                    <a:pt x="104902" y="87630"/>
                  </a:lnTo>
                  <a:lnTo>
                    <a:pt x="83312" y="87630"/>
                  </a:lnTo>
                  <a:lnTo>
                    <a:pt x="83312" y="0"/>
                  </a:lnTo>
                  <a:lnTo>
                    <a:pt x="62738" y="0"/>
                  </a:lnTo>
                  <a:lnTo>
                    <a:pt x="0" y="87630"/>
                  </a:lnTo>
                  <a:lnTo>
                    <a:pt x="0" y="102362"/>
                  </a:lnTo>
                  <a:lnTo>
                    <a:pt x="66675" y="102362"/>
                  </a:lnTo>
                  <a:close/>
                  <a:moveTo>
                    <a:pt x="17907" y="87630"/>
                  </a:moveTo>
                  <a:lnTo>
                    <a:pt x="66802" y="18923"/>
                  </a:lnTo>
                  <a:lnTo>
                    <a:pt x="66802" y="876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8" id="118"/>
          <p:cNvSpPr/>
          <p:nvPr/>
        </p:nvSpPr>
        <p:spPr>
          <a:xfrm flipH="false" flipV="false" rot="0">
            <a:off x="8178803" y="1625603"/>
            <a:ext cx="1930403" cy="1917697"/>
          </a:xfrm>
          <a:custGeom>
            <a:avLst/>
            <a:gdLst/>
            <a:ahLst/>
            <a:cxnLst/>
            <a:rect r="r" b="b" t="t" l="l"/>
            <a:pathLst>
              <a:path h="1917697" w="1930403">
                <a:moveTo>
                  <a:pt x="0" y="0"/>
                </a:moveTo>
                <a:lnTo>
                  <a:pt x="1930403" y="0"/>
                </a:lnTo>
                <a:lnTo>
                  <a:pt x="1930403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14211300" y="1625603"/>
            <a:ext cx="1930403" cy="1917697"/>
          </a:xfrm>
          <a:custGeom>
            <a:avLst/>
            <a:gdLst/>
            <a:ahLst/>
            <a:cxnLst/>
            <a:rect r="r" b="b" t="t" l="l"/>
            <a:pathLst>
              <a:path h="1917697" w="1930403">
                <a:moveTo>
                  <a:pt x="0" y="0"/>
                </a:moveTo>
                <a:lnTo>
                  <a:pt x="1930403" y="0"/>
                </a:lnTo>
                <a:lnTo>
                  <a:pt x="1930403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2637168" y="3590963"/>
            <a:ext cx="1474908" cy="1552537"/>
          </a:xfrm>
          <a:custGeom>
            <a:avLst/>
            <a:gdLst/>
            <a:ahLst/>
            <a:cxnLst/>
            <a:rect r="r" b="b" t="t" l="l"/>
            <a:pathLst>
              <a:path h="1552537" w="1474908">
                <a:moveTo>
                  <a:pt x="0" y="0"/>
                </a:moveTo>
                <a:lnTo>
                  <a:pt x="1474908" y="0"/>
                </a:lnTo>
                <a:lnTo>
                  <a:pt x="1474908" y="1552537"/>
                </a:lnTo>
                <a:lnTo>
                  <a:pt x="0" y="1552537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grpSp>
        <p:nvGrpSpPr>
          <p:cNvPr name="Group 121" id="121"/>
          <p:cNvGrpSpPr>
            <a:grpSpLocks noChangeAspect="true"/>
          </p:cNvGrpSpPr>
          <p:nvPr/>
        </p:nvGrpSpPr>
        <p:grpSpPr>
          <a:xfrm rot="0">
            <a:off x="8462286" y="2271208"/>
            <a:ext cx="1396613" cy="518427"/>
            <a:chOff x="0" y="0"/>
            <a:chExt cx="1396606" cy="518427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63500" y="63500"/>
              <a:ext cx="396875" cy="391414"/>
            </a:xfrm>
            <a:custGeom>
              <a:avLst/>
              <a:gdLst/>
              <a:ahLst/>
              <a:cxnLst/>
              <a:rect r="r" b="b" t="t" l="l"/>
              <a:pathLst>
                <a:path h="391414" w="396875">
                  <a:moveTo>
                    <a:pt x="396875" y="138430"/>
                  </a:moveTo>
                  <a:lnTo>
                    <a:pt x="396875" y="96266"/>
                  </a:lnTo>
                  <a:lnTo>
                    <a:pt x="341884" y="96266"/>
                  </a:lnTo>
                  <a:lnTo>
                    <a:pt x="341884" y="0"/>
                  </a:lnTo>
                  <a:lnTo>
                    <a:pt x="296545" y="0"/>
                  </a:lnTo>
                  <a:lnTo>
                    <a:pt x="296545" y="391414"/>
                  </a:lnTo>
                  <a:lnTo>
                    <a:pt x="341884" y="391414"/>
                  </a:lnTo>
                  <a:lnTo>
                    <a:pt x="341884" y="270891"/>
                  </a:lnTo>
                  <a:lnTo>
                    <a:pt x="396875" y="270891"/>
                  </a:lnTo>
                  <a:lnTo>
                    <a:pt x="396875" y="228727"/>
                  </a:lnTo>
                  <a:lnTo>
                    <a:pt x="341884" y="228727"/>
                  </a:lnTo>
                  <a:lnTo>
                    <a:pt x="341884" y="138430"/>
                  </a:lnTo>
                  <a:close/>
                  <a:moveTo>
                    <a:pt x="116840" y="9144"/>
                  </a:moveTo>
                  <a:cubicBezTo>
                    <a:pt x="48133" y="9144"/>
                    <a:pt x="0" y="66929"/>
                    <a:pt x="0" y="191135"/>
                  </a:cubicBezTo>
                  <a:cubicBezTo>
                    <a:pt x="0" y="315341"/>
                    <a:pt x="48133" y="373126"/>
                    <a:pt x="116840" y="373126"/>
                  </a:cubicBezTo>
                  <a:cubicBezTo>
                    <a:pt x="185166" y="373126"/>
                    <a:pt x="233299" y="315341"/>
                    <a:pt x="233299" y="191135"/>
                  </a:cubicBezTo>
                  <a:cubicBezTo>
                    <a:pt x="233299" y="66929"/>
                    <a:pt x="185166" y="9144"/>
                    <a:pt x="116840" y="9144"/>
                  </a:cubicBezTo>
                  <a:close/>
                  <a:moveTo>
                    <a:pt x="116840" y="331343"/>
                  </a:moveTo>
                  <a:cubicBezTo>
                    <a:pt x="76073" y="331343"/>
                    <a:pt x="45339" y="290576"/>
                    <a:pt x="45339" y="191135"/>
                  </a:cubicBezTo>
                  <a:cubicBezTo>
                    <a:pt x="45339" y="92075"/>
                    <a:pt x="76073" y="50927"/>
                    <a:pt x="116840" y="50927"/>
                  </a:cubicBezTo>
                  <a:cubicBezTo>
                    <a:pt x="157226" y="50927"/>
                    <a:pt x="187833" y="92202"/>
                    <a:pt x="187833" y="191135"/>
                  </a:cubicBezTo>
                  <a:cubicBezTo>
                    <a:pt x="187833" y="290576"/>
                    <a:pt x="157099" y="331343"/>
                    <a:pt x="116840" y="33134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3" id="123"/>
            <p:cNvSpPr/>
            <p:nvPr/>
          </p:nvSpPr>
          <p:spPr>
            <a:xfrm flipH="false" flipV="false" rot="0">
              <a:off x="501269" y="63500"/>
              <a:ext cx="395478" cy="386461"/>
            </a:xfrm>
            <a:custGeom>
              <a:avLst/>
              <a:gdLst/>
              <a:ahLst/>
              <a:cxnLst/>
              <a:rect r="r" b="b" t="t" l="l"/>
              <a:pathLst>
                <a:path h="386461" w="395478">
                  <a:moveTo>
                    <a:pt x="340487" y="93091"/>
                  </a:moveTo>
                  <a:lnTo>
                    <a:pt x="340487" y="0"/>
                  </a:lnTo>
                  <a:lnTo>
                    <a:pt x="295148" y="0"/>
                  </a:lnTo>
                  <a:lnTo>
                    <a:pt x="295148" y="290576"/>
                  </a:lnTo>
                  <a:lnTo>
                    <a:pt x="340487" y="290576"/>
                  </a:lnTo>
                  <a:lnTo>
                    <a:pt x="340487" y="136525"/>
                  </a:lnTo>
                  <a:lnTo>
                    <a:pt x="395478" y="136525"/>
                  </a:lnTo>
                  <a:lnTo>
                    <a:pt x="395478" y="93091"/>
                  </a:lnTo>
                  <a:close/>
                  <a:moveTo>
                    <a:pt x="228600" y="9652"/>
                  </a:moveTo>
                  <a:lnTo>
                    <a:pt x="0" y="9652"/>
                  </a:lnTo>
                  <a:lnTo>
                    <a:pt x="0" y="220980"/>
                  </a:lnTo>
                  <a:lnTo>
                    <a:pt x="228600" y="220980"/>
                  </a:lnTo>
                  <a:close/>
                  <a:moveTo>
                    <a:pt x="183769" y="181483"/>
                  </a:moveTo>
                  <a:lnTo>
                    <a:pt x="44831" y="181483"/>
                  </a:lnTo>
                  <a:lnTo>
                    <a:pt x="44831" y="49022"/>
                  </a:lnTo>
                  <a:lnTo>
                    <a:pt x="183769" y="49022"/>
                  </a:lnTo>
                  <a:close/>
                  <a:moveTo>
                    <a:pt x="59055" y="259461"/>
                  </a:moveTo>
                  <a:lnTo>
                    <a:pt x="13208" y="259461"/>
                  </a:lnTo>
                  <a:lnTo>
                    <a:pt x="13208" y="386461"/>
                  </a:lnTo>
                  <a:lnTo>
                    <a:pt x="351028" y="386461"/>
                  </a:lnTo>
                  <a:lnTo>
                    <a:pt x="351028" y="345186"/>
                  </a:lnTo>
                  <a:lnTo>
                    <a:pt x="59055" y="3451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942086" y="63500"/>
              <a:ext cx="391033" cy="391414"/>
            </a:xfrm>
            <a:custGeom>
              <a:avLst/>
              <a:gdLst/>
              <a:ahLst/>
              <a:cxnLst/>
              <a:rect r="r" b="b" t="t" l="l"/>
              <a:pathLst>
                <a:path h="391414" w="391033">
                  <a:moveTo>
                    <a:pt x="391033" y="158623"/>
                  </a:moveTo>
                  <a:lnTo>
                    <a:pt x="336042" y="158623"/>
                  </a:lnTo>
                  <a:lnTo>
                    <a:pt x="336042" y="0"/>
                  </a:lnTo>
                  <a:lnTo>
                    <a:pt x="290703" y="0"/>
                  </a:lnTo>
                  <a:lnTo>
                    <a:pt x="290703" y="391414"/>
                  </a:lnTo>
                  <a:lnTo>
                    <a:pt x="336042" y="391414"/>
                  </a:lnTo>
                  <a:lnTo>
                    <a:pt x="336042" y="202184"/>
                  </a:lnTo>
                  <a:lnTo>
                    <a:pt x="391033" y="202184"/>
                  </a:lnTo>
                  <a:close/>
                  <a:moveTo>
                    <a:pt x="46355" y="325882"/>
                  </a:moveTo>
                  <a:lnTo>
                    <a:pt x="46355" y="11938"/>
                  </a:lnTo>
                  <a:lnTo>
                    <a:pt x="0" y="11938"/>
                  </a:lnTo>
                  <a:lnTo>
                    <a:pt x="0" y="368046"/>
                  </a:lnTo>
                  <a:lnTo>
                    <a:pt x="154559" y="368046"/>
                  </a:lnTo>
                  <a:cubicBezTo>
                    <a:pt x="192151" y="368046"/>
                    <a:pt x="232918" y="361188"/>
                    <a:pt x="256794" y="349250"/>
                  </a:cubicBezTo>
                  <a:lnTo>
                    <a:pt x="256794" y="307975"/>
                  </a:lnTo>
                  <a:cubicBezTo>
                    <a:pt x="232918" y="319024"/>
                    <a:pt x="192659" y="325882"/>
                    <a:pt x="155448" y="3258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5" id="125"/>
          <p:cNvGrpSpPr>
            <a:grpSpLocks noChangeAspect="true"/>
          </p:cNvGrpSpPr>
          <p:nvPr/>
        </p:nvGrpSpPr>
        <p:grpSpPr>
          <a:xfrm rot="0">
            <a:off x="14726650" y="2267541"/>
            <a:ext cx="908018" cy="522094"/>
            <a:chOff x="0" y="0"/>
            <a:chExt cx="908012" cy="522097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63500" y="67183"/>
              <a:ext cx="347853" cy="391414"/>
            </a:xfrm>
            <a:custGeom>
              <a:avLst/>
              <a:gdLst/>
              <a:ahLst/>
              <a:cxnLst/>
              <a:rect r="r" b="b" t="t" l="l"/>
              <a:pathLst>
                <a:path h="391414" w="347853">
                  <a:moveTo>
                    <a:pt x="302514" y="0"/>
                  </a:moveTo>
                  <a:lnTo>
                    <a:pt x="302514" y="159004"/>
                  </a:lnTo>
                  <a:lnTo>
                    <a:pt x="157734" y="159004"/>
                  </a:lnTo>
                  <a:lnTo>
                    <a:pt x="157734" y="201676"/>
                  </a:lnTo>
                  <a:lnTo>
                    <a:pt x="302514" y="201676"/>
                  </a:lnTo>
                  <a:lnTo>
                    <a:pt x="302514" y="391414"/>
                  </a:lnTo>
                  <a:lnTo>
                    <a:pt x="347853" y="391414"/>
                  </a:lnTo>
                  <a:lnTo>
                    <a:pt x="347853" y="0"/>
                  </a:lnTo>
                  <a:close/>
                  <a:moveTo>
                    <a:pt x="46355" y="326771"/>
                  </a:moveTo>
                  <a:lnTo>
                    <a:pt x="46355" y="55499"/>
                  </a:lnTo>
                  <a:lnTo>
                    <a:pt x="227330" y="55499"/>
                  </a:lnTo>
                  <a:lnTo>
                    <a:pt x="227330" y="14224"/>
                  </a:lnTo>
                  <a:lnTo>
                    <a:pt x="0" y="14224"/>
                  </a:lnTo>
                  <a:lnTo>
                    <a:pt x="0" y="368046"/>
                  </a:lnTo>
                  <a:lnTo>
                    <a:pt x="147574" y="368046"/>
                  </a:lnTo>
                  <a:cubicBezTo>
                    <a:pt x="185166" y="368046"/>
                    <a:pt x="227330" y="361188"/>
                    <a:pt x="251206" y="349758"/>
                  </a:cubicBezTo>
                  <a:lnTo>
                    <a:pt x="251206" y="308483"/>
                  </a:lnTo>
                  <a:cubicBezTo>
                    <a:pt x="227330" y="319532"/>
                    <a:pt x="187071" y="326771"/>
                    <a:pt x="149860" y="3267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487426" y="63500"/>
              <a:ext cx="357124" cy="395097"/>
            </a:xfrm>
            <a:custGeom>
              <a:avLst/>
              <a:gdLst/>
              <a:ahLst/>
              <a:cxnLst/>
              <a:rect r="r" b="b" t="t" l="l"/>
              <a:pathLst>
                <a:path h="395097" w="357124">
                  <a:moveTo>
                    <a:pt x="159512" y="106299"/>
                  </a:moveTo>
                  <a:lnTo>
                    <a:pt x="261747" y="106299"/>
                  </a:lnTo>
                  <a:lnTo>
                    <a:pt x="261747" y="64135"/>
                  </a:lnTo>
                  <a:lnTo>
                    <a:pt x="160020" y="64135"/>
                  </a:lnTo>
                  <a:lnTo>
                    <a:pt x="160020" y="0"/>
                  </a:lnTo>
                  <a:lnTo>
                    <a:pt x="113665" y="0"/>
                  </a:lnTo>
                  <a:lnTo>
                    <a:pt x="113665" y="64135"/>
                  </a:lnTo>
                  <a:lnTo>
                    <a:pt x="6858" y="64135"/>
                  </a:lnTo>
                  <a:lnTo>
                    <a:pt x="6858" y="106299"/>
                  </a:lnTo>
                  <a:lnTo>
                    <a:pt x="113665" y="106299"/>
                  </a:lnTo>
                  <a:cubicBezTo>
                    <a:pt x="108204" y="225044"/>
                    <a:pt x="66421" y="315341"/>
                    <a:pt x="0" y="327279"/>
                  </a:cubicBezTo>
                  <a:lnTo>
                    <a:pt x="0" y="371729"/>
                  </a:lnTo>
                  <a:cubicBezTo>
                    <a:pt x="59563" y="364871"/>
                    <a:pt x="107315" y="319532"/>
                    <a:pt x="134747" y="243840"/>
                  </a:cubicBezTo>
                  <a:lnTo>
                    <a:pt x="241554" y="371221"/>
                  </a:lnTo>
                  <a:lnTo>
                    <a:pt x="274574" y="341884"/>
                  </a:lnTo>
                  <a:lnTo>
                    <a:pt x="148590" y="194818"/>
                  </a:lnTo>
                  <a:cubicBezTo>
                    <a:pt x="154559" y="167767"/>
                    <a:pt x="158242" y="138430"/>
                    <a:pt x="159639" y="106299"/>
                  </a:cubicBezTo>
                  <a:close/>
                  <a:moveTo>
                    <a:pt x="311658" y="3683"/>
                  </a:moveTo>
                  <a:lnTo>
                    <a:pt x="311658" y="395097"/>
                  </a:lnTo>
                  <a:lnTo>
                    <a:pt x="357124" y="395097"/>
                  </a:lnTo>
                  <a:lnTo>
                    <a:pt x="357124" y="368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948212" y="699759"/>
            <a:ext cx="2387127" cy="657882"/>
            <a:chOff x="0" y="0"/>
            <a:chExt cx="2387130" cy="657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8453"/>
              <a:ext cx="502539" cy="519176"/>
            </a:xfrm>
            <a:custGeom>
              <a:avLst/>
              <a:gdLst/>
              <a:ahLst/>
              <a:cxnLst/>
              <a:rect r="r" b="b" t="t" l="l"/>
              <a:pathLst>
                <a:path h="519176" w="502539">
                  <a:moveTo>
                    <a:pt x="489585" y="0"/>
                  </a:moveTo>
                  <a:lnTo>
                    <a:pt x="431673" y="0"/>
                  </a:lnTo>
                  <a:lnTo>
                    <a:pt x="431673" y="394716"/>
                  </a:lnTo>
                  <a:lnTo>
                    <a:pt x="489585" y="394716"/>
                  </a:lnTo>
                  <a:close/>
                  <a:moveTo>
                    <a:pt x="227838" y="185928"/>
                  </a:moveTo>
                  <a:lnTo>
                    <a:pt x="304800" y="185928"/>
                  </a:lnTo>
                  <a:lnTo>
                    <a:pt x="304800" y="385445"/>
                  </a:lnTo>
                  <a:lnTo>
                    <a:pt x="362077" y="385445"/>
                  </a:lnTo>
                  <a:lnTo>
                    <a:pt x="362077" y="3048"/>
                  </a:lnTo>
                  <a:lnTo>
                    <a:pt x="304800" y="3048"/>
                  </a:lnTo>
                  <a:lnTo>
                    <a:pt x="304800" y="129286"/>
                  </a:lnTo>
                  <a:lnTo>
                    <a:pt x="227838" y="129286"/>
                  </a:lnTo>
                  <a:lnTo>
                    <a:pt x="227838" y="9271"/>
                  </a:lnTo>
                  <a:lnTo>
                    <a:pt x="171831" y="9271"/>
                  </a:lnTo>
                  <a:lnTo>
                    <a:pt x="171831" y="108458"/>
                  </a:lnTo>
                  <a:lnTo>
                    <a:pt x="56642" y="108458"/>
                  </a:lnTo>
                  <a:lnTo>
                    <a:pt x="56642" y="9271"/>
                  </a:lnTo>
                  <a:lnTo>
                    <a:pt x="0" y="9271"/>
                  </a:lnTo>
                  <a:lnTo>
                    <a:pt x="0" y="313436"/>
                  </a:lnTo>
                  <a:lnTo>
                    <a:pt x="227838" y="313436"/>
                  </a:lnTo>
                  <a:close/>
                  <a:moveTo>
                    <a:pt x="56642" y="263525"/>
                  </a:moveTo>
                  <a:lnTo>
                    <a:pt x="56642" y="157607"/>
                  </a:lnTo>
                  <a:lnTo>
                    <a:pt x="171831" y="157607"/>
                  </a:lnTo>
                  <a:lnTo>
                    <a:pt x="171831" y="263525"/>
                  </a:lnTo>
                  <a:close/>
                  <a:moveTo>
                    <a:pt x="95504" y="463677"/>
                  </a:moveTo>
                  <a:lnTo>
                    <a:pt x="95504" y="361442"/>
                  </a:lnTo>
                  <a:lnTo>
                    <a:pt x="33274" y="361442"/>
                  </a:lnTo>
                  <a:lnTo>
                    <a:pt x="33274" y="519176"/>
                  </a:lnTo>
                  <a:lnTo>
                    <a:pt x="502539" y="519176"/>
                  </a:lnTo>
                  <a:lnTo>
                    <a:pt x="502539" y="46367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51002" y="63500"/>
              <a:ext cx="479806" cy="530860"/>
            </a:xfrm>
            <a:custGeom>
              <a:avLst/>
              <a:gdLst/>
              <a:ahLst/>
              <a:cxnLst/>
              <a:rect r="r" b="b" t="t" l="l"/>
              <a:pathLst>
                <a:path h="530860" w="479806">
                  <a:moveTo>
                    <a:pt x="214376" y="142875"/>
                  </a:moveTo>
                  <a:lnTo>
                    <a:pt x="351663" y="142875"/>
                  </a:lnTo>
                  <a:lnTo>
                    <a:pt x="351663" y="86233"/>
                  </a:lnTo>
                  <a:lnTo>
                    <a:pt x="215011" y="86233"/>
                  </a:lnTo>
                  <a:lnTo>
                    <a:pt x="215011" y="0"/>
                  </a:lnTo>
                  <a:lnTo>
                    <a:pt x="152781" y="0"/>
                  </a:lnTo>
                  <a:lnTo>
                    <a:pt x="152781" y="86233"/>
                  </a:lnTo>
                  <a:lnTo>
                    <a:pt x="9271" y="86233"/>
                  </a:lnTo>
                  <a:lnTo>
                    <a:pt x="9271" y="142875"/>
                  </a:lnTo>
                  <a:lnTo>
                    <a:pt x="152781" y="142875"/>
                  </a:lnTo>
                  <a:cubicBezTo>
                    <a:pt x="145415" y="302387"/>
                    <a:pt x="89408" y="423672"/>
                    <a:pt x="0" y="439674"/>
                  </a:cubicBezTo>
                  <a:lnTo>
                    <a:pt x="0" y="499364"/>
                  </a:lnTo>
                  <a:cubicBezTo>
                    <a:pt x="80010" y="490093"/>
                    <a:pt x="144145" y="429133"/>
                    <a:pt x="181102" y="327533"/>
                  </a:cubicBezTo>
                  <a:lnTo>
                    <a:pt x="324612" y="498729"/>
                  </a:lnTo>
                  <a:lnTo>
                    <a:pt x="368935" y="459359"/>
                  </a:lnTo>
                  <a:lnTo>
                    <a:pt x="199517" y="261747"/>
                  </a:lnTo>
                  <a:cubicBezTo>
                    <a:pt x="207518" y="225425"/>
                    <a:pt x="212471" y="186055"/>
                    <a:pt x="214249" y="142875"/>
                  </a:cubicBezTo>
                  <a:close/>
                  <a:moveTo>
                    <a:pt x="418846" y="4953"/>
                  </a:moveTo>
                  <a:lnTo>
                    <a:pt x="418846" y="530860"/>
                  </a:lnTo>
                  <a:lnTo>
                    <a:pt x="479806" y="530860"/>
                  </a:lnTo>
                  <a:lnTo>
                    <a:pt x="479806" y="4953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56919" y="68453"/>
              <a:ext cx="525399" cy="525907"/>
            </a:xfrm>
            <a:custGeom>
              <a:avLst/>
              <a:gdLst/>
              <a:ahLst/>
              <a:cxnLst/>
              <a:rect r="r" b="b" t="t" l="l"/>
              <a:pathLst>
                <a:path h="525907" w="525399">
                  <a:moveTo>
                    <a:pt x="525399" y="213106"/>
                  </a:moveTo>
                  <a:lnTo>
                    <a:pt x="451485" y="213106"/>
                  </a:lnTo>
                  <a:lnTo>
                    <a:pt x="451485" y="0"/>
                  </a:lnTo>
                  <a:lnTo>
                    <a:pt x="390525" y="0"/>
                  </a:lnTo>
                  <a:lnTo>
                    <a:pt x="390525" y="525907"/>
                  </a:lnTo>
                  <a:lnTo>
                    <a:pt x="451485" y="525907"/>
                  </a:lnTo>
                  <a:lnTo>
                    <a:pt x="451485" y="271526"/>
                  </a:lnTo>
                  <a:lnTo>
                    <a:pt x="525399" y="271526"/>
                  </a:lnTo>
                  <a:close/>
                  <a:moveTo>
                    <a:pt x="0" y="494538"/>
                  </a:moveTo>
                  <a:lnTo>
                    <a:pt x="292481" y="494538"/>
                  </a:lnTo>
                  <a:lnTo>
                    <a:pt x="292481" y="19050"/>
                  </a:lnTo>
                  <a:lnTo>
                    <a:pt x="0" y="19050"/>
                  </a:lnTo>
                  <a:close/>
                  <a:moveTo>
                    <a:pt x="60960" y="75692"/>
                  </a:moveTo>
                  <a:lnTo>
                    <a:pt x="231521" y="75692"/>
                  </a:lnTo>
                  <a:lnTo>
                    <a:pt x="231521" y="437896"/>
                  </a:lnTo>
                  <a:lnTo>
                    <a:pt x="60960" y="437896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43913" y="68453"/>
              <a:ext cx="479679" cy="525780"/>
            </a:xfrm>
            <a:custGeom>
              <a:avLst/>
              <a:gdLst/>
              <a:ahLst/>
              <a:cxnLst/>
              <a:rect r="r" b="b" t="t" l="l"/>
              <a:pathLst>
                <a:path h="525780" w="479679">
                  <a:moveTo>
                    <a:pt x="471678" y="0"/>
                  </a:moveTo>
                  <a:lnTo>
                    <a:pt x="410718" y="0"/>
                  </a:lnTo>
                  <a:lnTo>
                    <a:pt x="410718" y="298069"/>
                  </a:lnTo>
                  <a:lnTo>
                    <a:pt x="471678" y="298069"/>
                  </a:lnTo>
                  <a:close/>
                  <a:moveTo>
                    <a:pt x="315849" y="88646"/>
                  </a:moveTo>
                  <a:lnTo>
                    <a:pt x="315849" y="12954"/>
                  </a:lnTo>
                  <a:lnTo>
                    <a:pt x="0" y="12954"/>
                  </a:lnTo>
                  <a:lnTo>
                    <a:pt x="0" y="62865"/>
                  </a:lnTo>
                  <a:lnTo>
                    <a:pt x="256794" y="62865"/>
                  </a:lnTo>
                  <a:lnTo>
                    <a:pt x="256794" y="105918"/>
                  </a:lnTo>
                  <a:cubicBezTo>
                    <a:pt x="256794" y="111506"/>
                    <a:pt x="256159" y="116967"/>
                    <a:pt x="256159" y="121920"/>
                  </a:cubicBezTo>
                  <a:lnTo>
                    <a:pt x="0" y="121920"/>
                  </a:lnTo>
                  <a:lnTo>
                    <a:pt x="0" y="171196"/>
                  </a:lnTo>
                  <a:lnTo>
                    <a:pt x="237109" y="171196"/>
                  </a:lnTo>
                  <a:cubicBezTo>
                    <a:pt x="200787" y="222250"/>
                    <a:pt x="114554" y="242062"/>
                    <a:pt x="0" y="242062"/>
                  </a:cubicBezTo>
                  <a:lnTo>
                    <a:pt x="0" y="291973"/>
                  </a:lnTo>
                  <a:cubicBezTo>
                    <a:pt x="184150" y="291973"/>
                    <a:pt x="315976" y="237744"/>
                    <a:pt x="315976" y="88773"/>
                  </a:cubicBezTo>
                  <a:close/>
                  <a:moveTo>
                    <a:pt x="251206" y="315849"/>
                  </a:moveTo>
                  <a:cubicBezTo>
                    <a:pt x="123698" y="315849"/>
                    <a:pt x="22733" y="345440"/>
                    <a:pt x="22733" y="421132"/>
                  </a:cubicBezTo>
                  <a:cubicBezTo>
                    <a:pt x="22733" y="496824"/>
                    <a:pt x="123698" y="525780"/>
                    <a:pt x="251206" y="525780"/>
                  </a:cubicBezTo>
                  <a:cubicBezTo>
                    <a:pt x="378714" y="525780"/>
                    <a:pt x="479679" y="496824"/>
                    <a:pt x="479679" y="421132"/>
                  </a:cubicBezTo>
                  <a:cubicBezTo>
                    <a:pt x="479679" y="345440"/>
                    <a:pt x="378714" y="315849"/>
                    <a:pt x="251206" y="315849"/>
                  </a:cubicBezTo>
                  <a:close/>
                  <a:moveTo>
                    <a:pt x="251206" y="475996"/>
                  </a:moveTo>
                  <a:cubicBezTo>
                    <a:pt x="160655" y="475996"/>
                    <a:pt x="87376" y="459359"/>
                    <a:pt x="87376" y="421132"/>
                  </a:cubicBezTo>
                  <a:cubicBezTo>
                    <a:pt x="87376" y="383540"/>
                    <a:pt x="160655" y="365760"/>
                    <a:pt x="251206" y="365760"/>
                  </a:cubicBezTo>
                  <a:cubicBezTo>
                    <a:pt x="342392" y="365760"/>
                    <a:pt x="415036" y="383667"/>
                    <a:pt x="415036" y="421132"/>
                  </a:cubicBezTo>
                  <a:cubicBezTo>
                    <a:pt x="415036" y="459359"/>
                    <a:pt x="342392" y="475996"/>
                    <a:pt x="251206" y="47599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376397" y="7112003"/>
            <a:ext cx="2095500" cy="2095500"/>
          </a:xfrm>
          <a:custGeom>
            <a:avLst/>
            <a:gdLst/>
            <a:ahLst/>
            <a:cxnLst/>
            <a:rect r="r" b="b" t="t" l="l"/>
            <a:pathLst>
              <a:path h="2095500" w="2095500">
                <a:moveTo>
                  <a:pt x="0" y="0"/>
                </a:moveTo>
                <a:lnTo>
                  <a:pt x="2095500" y="0"/>
                </a:lnTo>
                <a:lnTo>
                  <a:pt x="2095500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25703" y="2844803"/>
            <a:ext cx="2095500" cy="2082803"/>
          </a:xfrm>
          <a:custGeom>
            <a:avLst/>
            <a:gdLst/>
            <a:ahLst/>
            <a:cxnLst/>
            <a:rect r="r" b="b" t="t" l="l"/>
            <a:pathLst>
              <a:path h="2082803" w="2095500">
                <a:moveTo>
                  <a:pt x="0" y="0"/>
                </a:moveTo>
                <a:lnTo>
                  <a:pt x="2095500" y="0"/>
                </a:lnTo>
                <a:lnTo>
                  <a:pt x="2095500" y="2082803"/>
                </a:lnTo>
                <a:lnTo>
                  <a:pt x="0" y="2082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015567" y="3660819"/>
            <a:ext cx="934774" cy="376218"/>
            <a:chOff x="0" y="0"/>
            <a:chExt cx="934771" cy="3762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9342"/>
              <a:ext cx="252095" cy="234569"/>
            </a:xfrm>
            <a:custGeom>
              <a:avLst/>
              <a:gdLst/>
              <a:ahLst/>
              <a:cxnLst/>
              <a:rect r="r" b="b" t="t" l="l"/>
              <a:pathLst>
                <a:path h="234569" w="252095">
                  <a:moveTo>
                    <a:pt x="241300" y="123190"/>
                  </a:moveTo>
                  <a:lnTo>
                    <a:pt x="62738" y="123190"/>
                  </a:lnTo>
                  <a:lnTo>
                    <a:pt x="62738" y="103632"/>
                  </a:lnTo>
                  <a:lnTo>
                    <a:pt x="234315" y="103632"/>
                  </a:lnTo>
                  <a:lnTo>
                    <a:pt x="234315" y="62738"/>
                  </a:lnTo>
                  <a:lnTo>
                    <a:pt x="62738" y="62738"/>
                  </a:lnTo>
                  <a:lnTo>
                    <a:pt x="62738" y="43180"/>
                  </a:lnTo>
                  <a:lnTo>
                    <a:pt x="238379" y="43180"/>
                  </a:lnTo>
                  <a:lnTo>
                    <a:pt x="238379" y="0"/>
                  </a:lnTo>
                  <a:lnTo>
                    <a:pt x="13970" y="0"/>
                  </a:lnTo>
                  <a:lnTo>
                    <a:pt x="13970" y="166370"/>
                  </a:lnTo>
                  <a:lnTo>
                    <a:pt x="241300" y="166370"/>
                  </a:lnTo>
                  <a:close/>
                  <a:moveTo>
                    <a:pt x="0" y="189357"/>
                  </a:moveTo>
                  <a:lnTo>
                    <a:pt x="0" y="234569"/>
                  </a:lnTo>
                  <a:lnTo>
                    <a:pt x="252095" y="234569"/>
                  </a:lnTo>
                  <a:lnTo>
                    <a:pt x="252095" y="18935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51790" y="63500"/>
              <a:ext cx="230632" cy="249174"/>
            </a:xfrm>
            <a:custGeom>
              <a:avLst/>
              <a:gdLst/>
              <a:ahLst/>
              <a:cxnLst/>
              <a:rect r="r" b="b" t="t" l="l"/>
              <a:pathLst>
                <a:path h="249174" w="230632">
                  <a:moveTo>
                    <a:pt x="230632" y="0"/>
                  </a:moveTo>
                  <a:lnTo>
                    <a:pt x="181229" y="0"/>
                  </a:lnTo>
                  <a:lnTo>
                    <a:pt x="181229" y="249174"/>
                  </a:lnTo>
                  <a:lnTo>
                    <a:pt x="230505" y="249174"/>
                  </a:lnTo>
                  <a:close/>
                  <a:moveTo>
                    <a:pt x="145161" y="5842"/>
                  </a:moveTo>
                  <a:lnTo>
                    <a:pt x="0" y="5842"/>
                  </a:lnTo>
                  <a:lnTo>
                    <a:pt x="0" y="50165"/>
                  </a:lnTo>
                  <a:lnTo>
                    <a:pt x="96012" y="50165"/>
                  </a:lnTo>
                  <a:lnTo>
                    <a:pt x="96012" y="99187"/>
                  </a:lnTo>
                  <a:lnTo>
                    <a:pt x="635" y="99187"/>
                  </a:lnTo>
                  <a:lnTo>
                    <a:pt x="635" y="237490"/>
                  </a:lnTo>
                  <a:lnTo>
                    <a:pt x="101600" y="237490"/>
                  </a:lnTo>
                  <a:cubicBezTo>
                    <a:pt x="126365" y="237490"/>
                    <a:pt x="152908" y="233172"/>
                    <a:pt x="168148" y="225552"/>
                  </a:cubicBezTo>
                  <a:lnTo>
                    <a:pt x="168148" y="181229"/>
                  </a:lnTo>
                  <a:cubicBezTo>
                    <a:pt x="153035" y="188214"/>
                    <a:pt x="127254" y="193167"/>
                    <a:pt x="103632" y="193167"/>
                  </a:cubicBezTo>
                  <a:lnTo>
                    <a:pt x="49657" y="193167"/>
                  </a:lnTo>
                  <a:lnTo>
                    <a:pt x="49657" y="143002"/>
                  </a:lnTo>
                  <a:lnTo>
                    <a:pt x="145034" y="143002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19125" y="63500"/>
              <a:ext cx="252095" cy="249301"/>
            </a:xfrm>
            <a:custGeom>
              <a:avLst/>
              <a:gdLst/>
              <a:ahLst/>
              <a:cxnLst/>
              <a:rect r="r" b="b" t="t" l="l"/>
              <a:pathLst>
                <a:path h="249301" w="252095">
                  <a:moveTo>
                    <a:pt x="239268" y="57531"/>
                  </a:moveTo>
                  <a:lnTo>
                    <a:pt x="201041" y="57531"/>
                  </a:lnTo>
                  <a:lnTo>
                    <a:pt x="201041" y="34163"/>
                  </a:lnTo>
                  <a:lnTo>
                    <a:pt x="236601" y="34163"/>
                  </a:lnTo>
                  <a:lnTo>
                    <a:pt x="236601" y="0"/>
                  </a:lnTo>
                  <a:lnTo>
                    <a:pt x="15494" y="0"/>
                  </a:lnTo>
                  <a:lnTo>
                    <a:pt x="15494" y="34163"/>
                  </a:lnTo>
                  <a:lnTo>
                    <a:pt x="51054" y="34163"/>
                  </a:lnTo>
                  <a:lnTo>
                    <a:pt x="51054" y="57531"/>
                  </a:lnTo>
                  <a:lnTo>
                    <a:pt x="12827" y="57531"/>
                  </a:lnTo>
                  <a:lnTo>
                    <a:pt x="12827" y="91694"/>
                  </a:lnTo>
                  <a:lnTo>
                    <a:pt x="239268" y="91694"/>
                  </a:lnTo>
                  <a:close/>
                  <a:moveTo>
                    <a:pt x="99822" y="34163"/>
                  </a:moveTo>
                  <a:lnTo>
                    <a:pt x="152400" y="34163"/>
                  </a:lnTo>
                  <a:lnTo>
                    <a:pt x="152400" y="57531"/>
                  </a:lnTo>
                  <a:lnTo>
                    <a:pt x="99822" y="57531"/>
                  </a:lnTo>
                  <a:close/>
                  <a:moveTo>
                    <a:pt x="0" y="101346"/>
                  </a:moveTo>
                  <a:lnTo>
                    <a:pt x="0" y="136906"/>
                  </a:lnTo>
                  <a:lnTo>
                    <a:pt x="252095" y="136906"/>
                  </a:lnTo>
                  <a:lnTo>
                    <a:pt x="252095" y="101346"/>
                  </a:lnTo>
                  <a:close/>
                  <a:moveTo>
                    <a:pt x="62992" y="210439"/>
                  </a:moveTo>
                  <a:lnTo>
                    <a:pt x="237617" y="210439"/>
                  </a:lnTo>
                  <a:lnTo>
                    <a:pt x="237617" y="146558"/>
                  </a:lnTo>
                  <a:lnTo>
                    <a:pt x="14351" y="146558"/>
                  </a:lnTo>
                  <a:lnTo>
                    <a:pt x="14351" y="176530"/>
                  </a:lnTo>
                  <a:lnTo>
                    <a:pt x="189357" y="176530"/>
                  </a:lnTo>
                  <a:lnTo>
                    <a:pt x="189357" y="185039"/>
                  </a:lnTo>
                  <a:lnTo>
                    <a:pt x="14859" y="185039"/>
                  </a:lnTo>
                  <a:lnTo>
                    <a:pt x="14859" y="249301"/>
                  </a:lnTo>
                  <a:lnTo>
                    <a:pt x="240157" y="249301"/>
                  </a:lnTo>
                  <a:lnTo>
                    <a:pt x="240157" y="218821"/>
                  </a:lnTo>
                  <a:lnTo>
                    <a:pt x="62992" y="218821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549914" y="7964691"/>
            <a:ext cx="1768526" cy="380305"/>
            <a:chOff x="0" y="0"/>
            <a:chExt cx="1768526" cy="3803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0" y="64389"/>
              <a:ext cx="241554" cy="249174"/>
            </a:xfrm>
            <a:custGeom>
              <a:avLst/>
              <a:gdLst/>
              <a:ahLst/>
              <a:cxnLst/>
              <a:rect r="r" b="b" t="t" l="l"/>
              <a:pathLst>
                <a:path h="249174" w="241554">
                  <a:moveTo>
                    <a:pt x="192278" y="0"/>
                  </a:moveTo>
                  <a:lnTo>
                    <a:pt x="192278" y="249174"/>
                  </a:lnTo>
                  <a:lnTo>
                    <a:pt x="241554" y="249174"/>
                  </a:lnTo>
                  <a:lnTo>
                    <a:pt x="241554" y="0"/>
                  </a:lnTo>
                  <a:close/>
                  <a:moveTo>
                    <a:pt x="86360" y="134239"/>
                  </a:moveTo>
                  <a:cubicBezTo>
                    <a:pt x="131064" y="134239"/>
                    <a:pt x="162560" y="107061"/>
                    <a:pt x="162560" y="67945"/>
                  </a:cubicBezTo>
                  <a:cubicBezTo>
                    <a:pt x="162560" y="29083"/>
                    <a:pt x="131064" y="1651"/>
                    <a:pt x="86360" y="1651"/>
                  </a:cubicBezTo>
                  <a:cubicBezTo>
                    <a:pt x="41402" y="1651"/>
                    <a:pt x="9906" y="29083"/>
                    <a:pt x="9906" y="67945"/>
                  </a:cubicBezTo>
                  <a:cubicBezTo>
                    <a:pt x="9906" y="107061"/>
                    <a:pt x="41402" y="134239"/>
                    <a:pt x="86360" y="134239"/>
                  </a:cubicBezTo>
                  <a:close/>
                  <a:moveTo>
                    <a:pt x="86360" y="41148"/>
                  </a:moveTo>
                  <a:cubicBezTo>
                    <a:pt x="104140" y="41148"/>
                    <a:pt x="115570" y="52832"/>
                    <a:pt x="115570" y="67945"/>
                  </a:cubicBezTo>
                  <a:cubicBezTo>
                    <a:pt x="115570" y="83058"/>
                    <a:pt x="104140" y="94742"/>
                    <a:pt x="86360" y="94742"/>
                  </a:cubicBezTo>
                  <a:cubicBezTo>
                    <a:pt x="68580" y="94742"/>
                    <a:pt x="56896" y="83058"/>
                    <a:pt x="56896" y="67945"/>
                  </a:cubicBezTo>
                  <a:cubicBezTo>
                    <a:pt x="56896" y="52832"/>
                    <a:pt x="68580" y="41148"/>
                    <a:pt x="86360" y="41148"/>
                  </a:cubicBezTo>
                  <a:close/>
                  <a:moveTo>
                    <a:pt x="0" y="147955"/>
                  </a:moveTo>
                  <a:lnTo>
                    <a:pt x="0" y="192278"/>
                  </a:lnTo>
                  <a:lnTo>
                    <a:pt x="61341" y="192278"/>
                  </a:lnTo>
                  <a:lnTo>
                    <a:pt x="61341" y="249174"/>
                  </a:lnTo>
                  <a:lnTo>
                    <a:pt x="110617" y="249174"/>
                  </a:lnTo>
                  <a:lnTo>
                    <a:pt x="110617" y="192278"/>
                  </a:lnTo>
                  <a:lnTo>
                    <a:pt x="112649" y="192278"/>
                  </a:lnTo>
                  <a:cubicBezTo>
                    <a:pt x="137414" y="192278"/>
                    <a:pt x="162560" y="189992"/>
                    <a:pt x="178054" y="183261"/>
                  </a:cubicBezTo>
                  <a:lnTo>
                    <a:pt x="178054" y="138938"/>
                  </a:lnTo>
                  <a:cubicBezTo>
                    <a:pt x="162560" y="145669"/>
                    <a:pt x="136652" y="147955"/>
                    <a:pt x="113538" y="147955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504" y="64389"/>
              <a:ext cx="243967" cy="252476"/>
            </a:xfrm>
            <a:custGeom>
              <a:avLst/>
              <a:gdLst/>
              <a:ahLst/>
              <a:cxnLst/>
              <a:rect r="r" b="b" t="t" l="l"/>
              <a:pathLst>
                <a:path h="252476" w="243967">
                  <a:moveTo>
                    <a:pt x="232918" y="0"/>
                  </a:moveTo>
                  <a:lnTo>
                    <a:pt x="183515" y="0"/>
                  </a:lnTo>
                  <a:lnTo>
                    <a:pt x="183515" y="170180"/>
                  </a:lnTo>
                  <a:lnTo>
                    <a:pt x="232791" y="170180"/>
                  </a:lnTo>
                  <a:close/>
                  <a:moveTo>
                    <a:pt x="154686" y="2921"/>
                  </a:moveTo>
                  <a:lnTo>
                    <a:pt x="0" y="2921"/>
                  </a:lnTo>
                  <a:lnTo>
                    <a:pt x="0" y="138938"/>
                  </a:lnTo>
                  <a:lnTo>
                    <a:pt x="154686" y="138938"/>
                  </a:lnTo>
                  <a:close/>
                  <a:moveTo>
                    <a:pt x="105918" y="97790"/>
                  </a:moveTo>
                  <a:lnTo>
                    <a:pt x="48768" y="97790"/>
                  </a:lnTo>
                  <a:lnTo>
                    <a:pt x="48768" y="44069"/>
                  </a:lnTo>
                  <a:lnTo>
                    <a:pt x="105918" y="44069"/>
                  </a:lnTo>
                  <a:close/>
                  <a:moveTo>
                    <a:pt x="243967" y="208661"/>
                  </a:moveTo>
                  <a:lnTo>
                    <a:pt x="146558" y="177419"/>
                  </a:lnTo>
                  <a:cubicBezTo>
                    <a:pt x="149733" y="170942"/>
                    <a:pt x="152400" y="164338"/>
                    <a:pt x="154432" y="156972"/>
                  </a:cubicBezTo>
                  <a:lnTo>
                    <a:pt x="105156" y="148209"/>
                  </a:lnTo>
                  <a:cubicBezTo>
                    <a:pt x="95758" y="183261"/>
                    <a:pt x="54356" y="203073"/>
                    <a:pt x="7747" y="203073"/>
                  </a:cubicBezTo>
                  <a:lnTo>
                    <a:pt x="7747" y="249174"/>
                  </a:lnTo>
                  <a:cubicBezTo>
                    <a:pt x="49149" y="249174"/>
                    <a:pt x="90043" y="236855"/>
                    <a:pt x="118618" y="212725"/>
                  </a:cubicBezTo>
                  <a:lnTo>
                    <a:pt x="226949" y="252476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19125" y="64389"/>
              <a:ext cx="252095" cy="249301"/>
            </a:xfrm>
            <a:custGeom>
              <a:avLst/>
              <a:gdLst/>
              <a:ahLst/>
              <a:cxnLst/>
              <a:rect r="r" b="b" t="t" l="l"/>
              <a:pathLst>
                <a:path h="249301" w="252095">
                  <a:moveTo>
                    <a:pt x="239268" y="57531"/>
                  </a:moveTo>
                  <a:lnTo>
                    <a:pt x="201041" y="57531"/>
                  </a:lnTo>
                  <a:lnTo>
                    <a:pt x="201041" y="34163"/>
                  </a:lnTo>
                  <a:lnTo>
                    <a:pt x="236601" y="34163"/>
                  </a:lnTo>
                  <a:lnTo>
                    <a:pt x="236601" y="0"/>
                  </a:lnTo>
                  <a:lnTo>
                    <a:pt x="15494" y="0"/>
                  </a:lnTo>
                  <a:lnTo>
                    <a:pt x="15494" y="34163"/>
                  </a:lnTo>
                  <a:lnTo>
                    <a:pt x="51054" y="34163"/>
                  </a:lnTo>
                  <a:lnTo>
                    <a:pt x="51054" y="57531"/>
                  </a:lnTo>
                  <a:lnTo>
                    <a:pt x="12827" y="57531"/>
                  </a:lnTo>
                  <a:lnTo>
                    <a:pt x="12827" y="91694"/>
                  </a:lnTo>
                  <a:lnTo>
                    <a:pt x="239268" y="91694"/>
                  </a:lnTo>
                  <a:close/>
                  <a:moveTo>
                    <a:pt x="99822" y="34163"/>
                  </a:moveTo>
                  <a:lnTo>
                    <a:pt x="152400" y="34163"/>
                  </a:lnTo>
                  <a:lnTo>
                    <a:pt x="152400" y="57531"/>
                  </a:lnTo>
                  <a:lnTo>
                    <a:pt x="99822" y="57531"/>
                  </a:lnTo>
                  <a:close/>
                  <a:moveTo>
                    <a:pt x="0" y="101346"/>
                  </a:moveTo>
                  <a:lnTo>
                    <a:pt x="0" y="136906"/>
                  </a:lnTo>
                  <a:lnTo>
                    <a:pt x="252095" y="136906"/>
                  </a:lnTo>
                  <a:lnTo>
                    <a:pt x="252095" y="101346"/>
                  </a:lnTo>
                  <a:close/>
                  <a:moveTo>
                    <a:pt x="62992" y="210439"/>
                  </a:moveTo>
                  <a:lnTo>
                    <a:pt x="237617" y="210439"/>
                  </a:lnTo>
                  <a:lnTo>
                    <a:pt x="237617" y="146431"/>
                  </a:lnTo>
                  <a:lnTo>
                    <a:pt x="14351" y="146431"/>
                  </a:lnTo>
                  <a:lnTo>
                    <a:pt x="14351" y="176530"/>
                  </a:lnTo>
                  <a:lnTo>
                    <a:pt x="189357" y="176530"/>
                  </a:lnTo>
                  <a:lnTo>
                    <a:pt x="189357" y="185039"/>
                  </a:lnTo>
                  <a:lnTo>
                    <a:pt x="14859" y="185039"/>
                  </a:lnTo>
                  <a:lnTo>
                    <a:pt x="14859" y="249301"/>
                  </a:lnTo>
                  <a:lnTo>
                    <a:pt x="240157" y="249301"/>
                  </a:lnTo>
                  <a:lnTo>
                    <a:pt x="240157" y="218821"/>
                  </a:lnTo>
                  <a:lnTo>
                    <a:pt x="62992" y="218821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01319" y="64389"/>
              <a:ext cx="243713" cy="249174"/>
            </a:xfrm>
            <a:custGeom>
              <a:avLst/>
              <a:gdLst/>
              <a:ahLst/>
              <a:cxnLst/>
              <a:rect r="r" b="b" t="t" l="l"/>
              <a:pathLst>
                <a:path h="249174" w="243713">
                  <a:moveTo>
                    <a:pt x="197612" y="0"/>
                  </a:moveTo>
                  <a:lnTo>
                    <a:pt x="197612" y="249174"/>
                  </a:lnTo>
                  <a:lnTo>
                    <a:pt x="243713" y="249174"/>
                  </a:lnTo>
                  <a:lnTo>
                    <a:pt x="243713" y="0"/>
                  </a:lnTo>
                  <a:close/>
                  <a:moveTo>
                    <a:pt x="134874" y="93726"/>
                  </a:moveTo>
                  <a:lnTo>
                    <a:pt x="114681" y="93726"/>
                  </a:lnTo>
                  <a:lnTo>
                    <a:pt x="114681" y="140462"/>
                  </a:lnTo>
                  <a:lnTo>
                    <a:pt x="134874" y="140462"/>
                  </a:lnTo>
                  <a:lnTo>
                    <a:pt x="134874" y="244983"/>
                  </a:lnTo>
                  <a:lnTo>
                    <a:pt x="180340" y="244983"/>
                  </a:lnTo>
                  <a:lnTo>
                    <a:pt x="180340" y="1143"/>
                  </a:lnTo>
                  <a:lnTo>
                    <a:pt x="134874" y="1143"/>
                  </a:lnTo>
                  <a:close/>
                  <a:moveTo>
                    <a:pt x="45847" y="195580"/>
                  </a:moveTo>
                  <a:lnTo>
                    <a:pt x="45847" y="142113"/>
                  </a:lnTo>
                  <a:lnTo>
                    <a:pt x="104267" y="142113"/>
                  </a:lnTo>
                  <a:lnTo>
                    <a:pt x="104267" y="5842"/>
                  </a:lnTo>
                  <a:lnTo>
                    <a:pt x="127" y="5842"/>
                  </a:lnTo>
                  <a:lnTo>
                    <a:pt x="127" y="47879"/>
                  </a:lnTo>
                  <a:lnTo>
                    <a:pt x="58801" y="47879"/>
                  </a:lnTo>
                  <a:lnTo>
                    <a:pt x="58801" y="100711"/>
                  </a:lnTo>
                  <a:lnTo>
                    <a:pt x="0" y="100711"/>
                  </a:lnTo>
                  <a:lnTo>
                    <a:pt x="0" y="237490"/>
                  </a:lnTo>
                  <a:lnTo>
                    <a:pt x="60071" y="237490"/>
                  </a:lnTo>
                  <a:cubicBezTo>
                    <a:pt x="81026" y="237490"/>
                    <a:pt x="107696" y="234569"/>
                    <a:pt x="122555" y="228473"/>
                  </a:cubicBezTo>
                  <a:lnTo>
                    <a:pt x="122555" y="187071"/>
                  </a:lnTo>
                  <a:cubicBezTo>
                    <a:pt x="107442" y="192659"/>
                    <a:pt x="84074" y="195580"/>
                    <a:pt x="64516" y="195580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82116" y="64389"/>
              <a:ext cx="233680" cy="249174"/>
            </a:xfrm>
            <a:custGeom>
              <a:avLst/>
              <a:gdLst/>
              <a:ahLst/>
              <a:cxnLst/>
              <a:rect r="r" b="b" t="t" l="l"/>
              <a:pathLst>
                <a:path h="249174" w="233680">
                  <a:moveTo>
                    <a:pt x="233680" y="0"/>
                  </a:moveTo>
                  <a:lnTo>
                    <a:pt x="184404" y="0"/>
                  </a:lnTo>
                  <a:lnTo>
                    <a:pt x="184404" y="249174"/>
                  </a:lnTo>
                  <a:lnTo>
                    <a:pt x="233680" y="249174"/>
                  </a:lnTo>
                  <a:close/>
                  <a:moveTo>
                    <a:pt x="78486" y="2921"/>
                  </a:moveTo>
                  <a:cubicBezTo>
                    <a:pt x="31496" y="2921"/>
                    <a:pt x="0" y="39751"/>
                    <a:pt x="0" y="121666"/>
                  </a:cubicBezTo>
                  <a:cubicBezTo>
                    <a:pt x="0" y="203581"/>
                    <a:pt x="31496" y="240411"/>
                    <a:pt x="78486" y="240411"/>
                  </a:cubicBezTo>
                  <a:cubicBezTo>
                    <a:pt x="125476" y="240411"/>
                    <a:pt x="156718" y="203581"/>
                    <a:pt x="156718" y="121666"/>
                  </a:cubicBezTo>
                  <a:cubicBezTo>
                    <a:pt x="156718" y="39751"/>
                    <a:pt x="125476" y="2921"/>
                    <a:pt x="78486" y="2921"/>
                  </a:cubicBezTo>
                  <a:close/>
                  <a:moveTo>
                    <a:pt x="78486" y="48133"/>
                  </a:moveTo>
                  <a:cubicBezTo>
                    <a:pt x="94869" y="48133"/>
                    <a:pt x="107950" y="65913"/>
                    <a:pt x="107950" y="121666"/>
                  </a:cubicBezTo>
                  <a:cubicBezTo>
                    <a:pt x="107950" y="177673"/>
                    <a:pt x="94869" y="195199"/>
                    <a:pt x="78486" y="195199"/>
                  </a:cubicBezTo>
                  <a:cubicBezTo>
                    <a:pt x="61849" y="195199"/>
                    <a:pt x="48768" y="177673"/>
                    <a:pt x="48768" y="121666"/>
                  </a:cubicBezTo>
                  <a:cubicBezTo>
                    <a:pt x="48768" y="65913"/>
                    <a:pt x="61849" y="48133"/>
                    <a:pt x="78486" y="4813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452626" y="63500"/>
              <a:ext cx="252476" cy="241300"/>
            </a:xfrm>
            <a:custGeom>
              <a:avLst/>
              <a:gdLst/>
              <a:ahLst/>
              <a:cxnLst/>
              <a:rect r="r" b="b" t="t" l="l"/>
              <a:pathLst>
                <a:path h="241300" w="252476">
                  <a:moveTo>
                    <a:pt x="124333" y="95758"/>
                  </a:moveTo>
                  <a:lnTo>
                    <a:pt x="226441" y="161163"/>
                  </a:lnTo>
                  <a:lnTo>
                    <a:pt x="252476" y="121158"/>
                  </a:lnTo>
                  <a:lnTo>
                    <a:pt x="146304" y="57277"/>
                  </a:lnTo>
                  <a:cubicBezTo>
                    <a:pt x="153035" y="41783"/>
                    <a:pt x="157734" y="25527"/>
                    <a:pt x="160020" y="8001"/>
                  </a:cubicBezTo>
                  <a:lnTo>
                    <a:pt x="109728" y="0"/>
                  </a:lnTo>
                  <a:cubicBezTo>
                    <a:pt x="100711" y="66802"/>
                    <a:pt x="54610" y="112903"/>
                    <a:pt x="4953" y="113284"/>
                  </a:cubicBezTo>
                  <a:lnTo>
                    <a:pt x="4953" y="160020"/>
                  </a:lnTo>
                  <a:cubicBezTo>
                    <a:pt x="52578" y="159766"/>
                    <a:pt x="95377" y="134874"/>
                    <a:pt x="124333" y="95758"/>
                  </a:cubicBezTo>
                  <a:close/>
                  <a:moveTo>
                    <a:pt x="0" y="241300"/>
                  </a:moveTo>
                  <a:lnTo>
                    <a:pt x="252095" y="241300"/>
                  </a:lnTo>
                  <a:lnTo>
                    <a:pt x="252095" y="195199"/>
                  </a:lnTo>
                  <a:lnTo>
                    <a:pt x="0" y="195199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0592838" y="2079212"/>
            <a:ext cx="2459174" cy="4460824"/>
          </a:xfrm>
          <a:custGeom>
            <a:avLst/>
            <a:gdLst/>
            <a:ahLst/>
            <a:cxnLst/>
            <a:rect r="r" b="b" t="t" l="l"/>
            <a:pathLst>
              <a:path h="4460824" w="2459174">
                <a:moveTo>
                  <a:pt x="0" y="0"/>
                </a:moveTo>
                <a:lnTo>
                  <a:pt x="2459174" y="0"/>
                </a:lnTo>
                <a:lnTo>
                  <a:pt x="2459174" y="4460824"/>
                </a:lnTo>
                <a:lnTo>
                  <a:pt x="0" y="4460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846233" y="5753176"/>
            <a:ext cx="4116648" cy="3723113"/>
          </a:xfrm>
          <a:custGeom>
            <a:avLst/>
            <a:gdLst/>
            <a:ahLst/>
            <a:cxnLst/>
            <a:rect r="r" b="b" t="t" l="l"/>
            <a:pathLst>
              <a:path h="3723113" w="4116648">
                <a:moveTo>
                  <a:pt x="0" y="0"/>
                </a:moveTo>
                <a:lnTo>
                  <a:pt x="4116648" y="0"/>
                </a:lnTo>
                <a:lnTo>
                  <a:pt x="4116648" y="3723113"/>
                </a:lnTo>
                <a:lnTo>
                  <a:pt x="0" y="3723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4962154" y="3227241"/>
            <a:ext cx="657644" cy="426482"/>
            <a:chOff x="0" y="0"/>
            <a:chExt cx="657644" cy="4264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0" y="72644"/>
              <a:ext cx="226695" cy="282702"/>
            </a:xfrm>
            <a:custGeom>
              <a:avLst/>
              <a:gdLst/>
              <a:ahLst/>
              <a:cxnLst/>
              <a:rect r="r" b="b" t="t" l="l"/>
              <a:pathLst>
                <a:path h="282702" w="226695">
                  <a:moveTo>
                    <a:pt x="124460" y="133858"/>
                  </a:moveTo>
                  <a:cubicBezTo>
                    <a:pt x="124460" y="84074"/>
                    <a:pt x="118999" y="48260"/>
                    <a:pt x="103124" y="30353"/>
                  </a:cubicBezTo>
                  <a:cubicBezTo>
                    <a:pt x="95504" y="21717"/>
                    <a:pt x="84963" y="16891"/>
                    <a:pt x="71882" y="16891"/>
                  </a:cubicBezTo>
                  <a:cubicBezTo>
                    <a:pt x="59055" y="16891"/>
                    <a:pt x="48514" y="21717"/>
                    <a:pt x="40640" y="30353"/>
                  </a:cubicBezTo>
                  <a:cubicBezTo>
                    <a:pt x="25019" y="48260"/>
                    <a:pt x="19558" y="83947"/>
                    <a:pt x="19558" y="133858"/>
                  </a:cubicBezTo>
                  <a:cubicBezTo>
                    <a:pt x="19558" y="184023"/>
                    <a:pt x="25019" y="220091"/>
                    <a:pt x="40640" y="237998"/>
                  </a:cubicBezTo>
                  <a:cubicBezTo>
                    <a:pt x="48641" y="246253"/>
                    <a:pt x="59182" y="250825"/>
                    <a:pt x="71882" y="250825"/>
                  </a:cubicBezTo>
                  <a:cubicBezTo>
                    <a:pt x="84963" y="250825"/>
                    <a:pt x="95504" y="246380"/>
                    <a:pt x="103124" y="237998"/>
                  </a:cubicBezTo>
                  <a:cubicBezTo>
                    <a:pt x="119126" y="220091"/>
                    <a:pt x="124460" y="184023"/>
                    <a:pt x="124460" y="133858"/>
                  </a:cubicBezTo>
                  <a:close/>
                  <a:moveTo>
                    <a:pt x="0" y="133858"/>
                  </a:moveTo>
                  <a:cubicBezTo>
                    <a:pt x="0" y="79629"/>
                    <a:pt x="6731" y="40005"/>
                    <a:pt x="26543" y="18542"/>
                  </a:cubicBezTo>
                  <a:cubicBezTo>
                    <a:pt x="37338" y="6350"/>
                    <a:pt x="53086" y="0"/>
                    <a:pt x="71882" y="0"/>
                  </a:cubicBezTo>
                  <a:cubicBezTo>
                    <a:pt x="90678" y="0"/>
                    <a:pt x="106045" y="6350"/>
                    <a:pt x="117221" y="18542"/>
                  </a:cubicBezTo>
                  <a:cubicBezTo>
                    <a:pt x="128016" y="30099"/>
                    <a:pt x="134747" y="46609"/>
                    <a:pt x="138938" y="67691"/>
                  </a:cubicBezTo>
                  <a:lnTo>
                    <a:pt x="207264" y="67691"/>
                  </a:lnTo>
                  <a:lnTo>
                    <a:pt x="207264" y="127"/>
                  </a:lnTo>
                  <a:lnTo>
                    <a:pt x="226695" y="127"/>
                  </a:lnTo>
                  <a:lnTo>
                    <a:pt x="226695" y="282702"/>
                  </a:lnTo>
                  <a:lnTo>
                    <a:pt x="207264" y="282702"/>
                  </a:lnTo>
                  <a:lnTo>
                    <a:pt x="207264" y="192659"/>
                  </a:lnTo>
                  <a:lnTo>
                    <a:pt x="140208" y="192659"/>
                  </a:lnTo>
                  <a:cubicBezTo>
                    <a:pt x="136398" y="217551"/>
                    <a:pt x="129032" y="236728"/>
                    <a:pt x="117221" y="249428"/>
                  </a:cubicBezTo>
                  <a:cubicBezTo>
                    <a:pt x="106045" y="261874"/>
                    <a:pt x="90678" y="266954"/>
                    <a:pt x="71882" y="266954"/>
                  </a:cubicBezTo>
                  <a:cubicBezTo>
                    <a:pt x="53086" y="266954"/>
                    <a:pt x="37338" y="261874"/>
                    <a:pt x="26543" y="249428"/>
                  </a:cubicBezTo>
                  <a:cubicBezTo>
                    <a:pt x="6731" y="228092"/>
                    <a:pt x="0" y="188214"/>
                    <a:pt x="0" y="133858"/>
                  </a:cubicBezTo>
                  <a:close/>
                  <a:moveTo>
                    <a:pt x="141478" y="84709"/>
                  </a:moveTo>
                  <a:lnTo>
                    <a:pt x="144018" y="133858"/>
                  </a:lnTo>
                  <a:cubicBezTo>
                    <a:pt x="144018" y="148844"/>
                    <a:pt x="143383" y="162941"/>
                    <a:pt x="142367" y="175641"/>
                  </a:cubicBezTo>
                  <a:lnTo>
                    <a:pt x="207137" y="175641"/>
                  </a:lnTo>
                  <a:lnTo>
                    <a:pt x="207137" y="8470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350266" y="63500"/>
              <a:ext cx="243713" cy="299466"/>
            </a:xfrm>
            <a:custGeom>
              <a:avLst/>
              <a:gdLst/>
              <a:ahLst/>
              <a:cxnLst/>
              <a:rect r="r" b="b" t="t" l="l"/>
              <a:pathLst>
                <a:path h="299466" w="243713">
                  <a:moveTo>
                    <a:pt x="124206" y="47879"/>
                  </a:moveTo>
                  <a:lnTo>
                    <a:pt x="0" y="47879"/>
                  </a:lnTo>
                  <a:lnTo>
                    <a:pt x="0" y="31877"/>
                  </a:lnTo>
                  <a:lnTo>
                    <a:pt x="52705" y="31877"/>
                  </a:lnTo>
                  <a:lnTo>
                    <a:pt x="52705" y="0"/>
                  </a:lnTo>
                  <a:lnTo>
                    <a:pt x="71882" y="0"/>
                  </a:lnTo>
                  <a:lnTo>
                    <a:pt x="71882" y="31877"/>
                  </a:lnTo>
                  <a:lnTo>
                    <a:pt x="124206" y="31877"/>
                  </a:lnTo>
                  <a:close/>
                  <a:moveTo>
                    <a:pt x="23876" y="123190"/>
                  </a:moveTo>
                  <a:cubicBezTo>
                    <a:pt x="23876" y="133731"/>
                    <a:pt x="28321" y="142621"/>
                    <a:pt x="35433" y="149098"/>
                  </a:cubicBezTo>
                  <a:cubicBezTo>
                    <a:pt x="42164" y="155448"/>
                    <a:pt x="51689" y="159004"/>
                    <a:pt x="62230" y="159004"/>
                  </a:cubicBezTo>
                  <a:cubicBezTo>
                    <a:pt x="72390" y="159004"/>
                    <a:pt x="82042" y="155448"/>
                    <a:pt x="89408" y="149098"/>
                  </a:cubicBezTo>
                  <a:cubicBezTo>
                    <a:pt x="96139" y="142748"/>
                    <a:pt x="100203" y="133731"/>
                    <a:pt x="100203" y="123190"/>
                  </a:cubicBezTo>
                  <a:cubicBezTo>
                    <a:pt x="100203" y="112649"/>
                    <a:pt x="96012" y="104013"/>
                    <a:pt x="89408" y="97663"/>
                  </a:cubicBezTo>
                  <a:cubicBezTo>
                    <a:pt x="82042" y="91567"/>
                    <a:pt x="72517" y="87757"/>
                    <a:pt x="62230" y="87757"/>
                  </a:cubicBezTo>
                  <a:cubicBezTo>
                    <a:pt x="51689" y="87757"/>
                    <a:pt x="42164" y="91567"/>
                    <a:pt x="35433" y="97663"/>
                  </a:cubicBezTo>
                  <a:cubicBezTo>
                    <a:pt x="28448" y="104013"/>
                    <a:pt x="23876" y="112649"/>
                    <a:pt x="23876" y="123190"/>
                  </a:cubicBezTo>
                  <a:close/>
                  <a:moveTo>
                    <a:pt x="5334" y="123190"/>
                  </a:moveTo>
                  <a:cubicBezTo>
                    <a:pt x="5334" y="107569"/>
                    <a:pt x="12319" y="93853"/>
                    <a:pt x="23241" y="84836"/>
                  </a:cubicBezTo>
                  <a:cubicBezTo>
                    <a:pt x="33147" y="76581"/>
                    <a:pt x="46863" y="72009"/>
                    <a:pt x="62230" y="72009"/>
                  </a:cubicBezTo>
                  <a:cubicBezTo>
                    <a:pt x="77216" y="72009"/>
                    <a:pt x="90932" y="76454"/>
                    <a:pt x="100838" y="84836"/>
                  </a:cubicBezTo>
                  <a:cubicBezTo>
                    <a:pt x="112014" y="93726"/>
                    <a:pt x="118745" y="107442"/>
                    <a:pt x="118745" y="123190"/>
                  </a:cubicBezTo>
                  <a:cubicBezTo>
                    <a:pt x="118745" y="139446"/>
                    <a:pt x="112014" y="152527"/>
                    <a:pt x="100838" y="161798"/>
                  </a:cubicBezTo>
                  <a:cubicBezTo>
                    <a:pt x="90932" y="170053"/>
                    <a:pt x="77216" y="174879"/>
                    <a:pt x="62230" y="174879"/>
                  </a:cubicBezTo>
                  <a:cubicBezTo>
                    <a:pt x="46863" y="174879"/>
                    <a:pt x="33147" y="170053"/>
                    <a:pt x="23241" y="161798"/>
                  </a:cubicBezTo>
                  <a:cubicBezTo>
                    <a:pt x="12446" y="152527"/>
                    <a:pt x="5334" y="139446"/>
                    <a:pt x="5334" y="123190"/>
                  </a:cubicBezTo>
                  <a:close/>
                  <a:moveTo>
                    <a:pt x="153162" y="176149"/>
                  </a:moveTo>
                  <a:lnTo>
                    <a:pt x="153162" y="10795"/>
                  </a:lnTo>
                  <a:lnTo>
                    <a:pt x="171958" y="10795"/>
                  </a:lnTo>
                  <a:lnTo>
                    <a:pt x="171958" y="82931"/>
                  </a:lnTo>
                  <a:lnTo>
                    <a:pt x="220218" y="82931"/>
                  </a:lnTo>
                  <a:lnTo>
                    <a:pt x="220218" y="9271"/>
                  </a:lnTo>
                  <a:lnTo>
                    <a:pt x="239395" y="9271"/>
                  </a:lnTo>
                  <a:lnTo>
                    <a:pt x="239395" y="181356"/>
                  </a:lnTo>
                  <a:lnTo>
                    <a:pt x="220218" y="181356"/>
                  </a:lnTo>
                  <a:lnTo>
                    <a:pt x="220218" y="100584"/>
                  </a:lnTo>
                  <a:lnTo>
                    <a:pt x="171958" y="100584"/>
                  </a:lnTo>
                  <a:lnTo>
                    <a:pt x="171958" y="176276"/>
                  </a:lnTo>
                  <a:close/>
                  <a:moveTo>
                    <a:pt x="19685" y="249047"/>
                  </a:moveTo>
                  <a:cubicBezTo>
                    <a:pt x="19685" y="234315"/>
                    <a:pt x="27686" y="223139"/>
                    <a:pt x="41656" y="215265"/>
                  </a:cubicBezTo>
                  <a:cubicBezTo>
                    <a:pt x="61468" y="203454"/>
                    <a:pt x="93345" y="198628"/>
                    <a:pt x="131699" y="198628"/>
                  </a:cubicBezTo>
                  <a:cubicBezTo>
                    <a:pt x="170307" y="198628"/>
                    <a:pt x="202565" y="203454"/>
                    <a:pt x="222377" y="215265"/>
                  </a:cubicBezTo>
                  <a:cubicBezTo>
                    <a:pt x="236093" y="223266"/>
                    <a:pt x="243713" y="234442"/>
                    <a:pt x="243713" y="249047"/>
                  </a:cubicBezTo>
                  <a:cubicBezTo>
                    <a:pt x="243713" y="264033"/>
                    <a:pt x="236093" y="275209"/>
                    <a:pt x="222377" y="283210"/>
                  </a:cubicBezTo>
                  <a:cubicBezTo>
                    <a:pt x="202565" y="294767"/>
                    <a:pt x="170307" y="299466"/>
                    <a:pt x="131699" y="299466"/>
                  </a:cubicBezTo>
                  <a:cubicBezTo>
                    <a:pt x="93345" y="299466"/>
                    <a:pt x="61468" y="294640"/>
                    <a:pt x="41656" y="283210"/>
                  </a:cubicBezTo>
                  <a:cubicBezTo>
                    <a:pt x="27559" y="275209"/>
                    <a:pt x="19685" y="264033"/>
                    <a:pt x="19685" y="249047"/>
                  </a:cubicBezTo>
                  <a:close/>
                  <a:moveTo>
                    <a:pt x="39116" y="249047"/>
                  </a:moveTo>
                  <a:lnTo>
                    <a:pt x="43942" y="264033"/>
                  </a:lnTo>
                  <a:cubicBezTo>
                    <a:pt x="68199" y="278765"/>
                    <a:pt x="96647" y="282829"/>
                    <a:pt x="131699" y="282829"/>
                  </a:cubicBezTo>
                  <a:cubicBezTo>
                    <a:pt x="167513" y="282829"/>
                    <a:pt x="195199" y="278638"/>
                    <a:pt x="210820" y="269113"/>
                  </a:cubicBezTo>
                  <a:lnTo>
                    <a:pt x="224282" y="257302"/>
                  </a:lnTo>
                  <a:cubicBezTo>
                    <a:pt x="224282" y="240665"/>
                    <a:pt x="219456" y="233934"/>
                    <a:pt x="210820" y="228854"/>
                  </a:cubicBezTo>
                  <a:cubicBezTo>
                    <a:pt x="195199" y="219583"/>
                    <a:pt x="167386" y="215138"/>
                    <a:pt x="131699" y="215138"/>
                  </a:cubicBezTo>
                  <a:cubicBezTo>
                    <a:pt x="96520" y="215138"/>
                    <a:pt x="68199" y="219583"/>
                    <a:pt x="52832" y="228854"/>
                  </a:cubicBezTo>
                  <a:lnTo>
                    <a:pt x="39116" y="240665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4958648" y="3750402"/>
            <a:ext cx="682866" cy="417224"/>
            <a:chOff x="0" y="0"/>
            <a:chExt cx="682866" cy="4172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0" y="63500"/>
              <a:ext cx="268224" cy="290195"/>
            </a:xfrm>
            <a:custGeom>
              <a:avLst/>
              <a:gdLst/>
              <a:ahLst/>
              <a:cxnLst/>
              <a:rect r="r" b="b" t="t" l="l"/>
              <a:pathLst>
                <a:path h="290195" w="268224">
                  <a:moveTo>
                    <a:pt x="19177" y="54229"/>
                  </a:moveTo>
                  <a:lnTo>
                    <a:pt x="114300" y="54229"/>
                  </a:lnTo>
                  <a:lnTo>
                    <a:pt x="114300" y="3810"/>
                  </a:lnTo>
                  <a:lnTo>
                    <a:pt x="133731" y="3810"/>
                  </a:lnTo>
                  <a:lnTo>
                    <a:pt x="133731" y="145542"/>
                  </a:lnTo>
                  <a:lnTo>
                    <a:pt x="0" y="145542"/>
                  </a:lnTo>
                  <a:lnTo>
                    <a:pt x="0" y="3810"/>
                  </a:lnTo>
                  <a:lnTo>
                    <a:pt x="19177" y="3810"/>
                  </a:lnTo>
                  <a:close/>
                  <a:moveTo>
                    <a:pt x="114300" y="128397"/>
                  </a:moveTo>
                  <a:lnTo>
                    <a:pt x="114300" y="70866"/>
                  </a:lnTo>
                  <a:lnTo>
                    <a:pt x="19177" y="70866"/>
                  </a:lnTo>
                  <a:lnTo>
                    <a:pt x="19177" y="128397"/>
                  </a:lnTo>
                  <a:close/>
                  <a:moveTo>
                    <a:pt x="223520" y="0"/>
                  </a:moveTo>
                  <a:lnTo>
                    <a:pt x="223520" y="69596"/>
                  </a:lnTo>
                  <a:lnTo>
                    <a:pt x="268224" y="69596"/>
                  </a:lnTo>
                  <a:lnTo>
                    <a:pt x="268224" y="86868"/>
                  </a:lnTo>
                  <a:lnTo>
                    <a:pt x="223520" y="86868"/>
                  </a:lnTo>
                  <a:lnTo>
                    <a:pt x="223520" y="164465"/>
                  </a:lnTo>
                  <a:lnTo>
                    <a:pt x="203962" y="164465"/>
                  </a:lnTo>
                  <a:lnTo>
                    <a:pt x="203962" y="0"/>
                  </a:lnTo>
                  <a:close/>
                  <a:moveTo>
                    <a:pt x="13462" y="234696"/>
                  </a:moveTo>
                  <a:cubicBezTo>
                    <a:pt x="13462" y="218440"/>
                    <a:pt x="20828" y="205994"/>
                    <a:pt x="34163" y="196977"/>
                  </a:cubicBezTo>
                  <a:cubicBezTo>
                    <a:pt x="52959" y="184531"/>
                    <a:pt x="83693" y="178181"/>
                    <a:pt x="122301" y="178181"/>
                  </a:cubicBezTo>
                  <a:cubicBezTo>
                    <a:pt x="160655" y="178181"/>
                    <a:pt x="191262" y="184531"/>
                    <a:pt x="210439" y="196977"/>
                  </a:cubicBezTo>
                  <a:cubicBezTo>
                    <a:pt x="223901" y="205867"/>
                    <a:pt x="230886" y="218313"/>
                    <a:pt x="230886" y="234696"/>
                  </a:cubicBezTo>
                  <a:cubicBezTo>
                    <a:pt x="230886" y="250698"/>
                    <a:pt x="223901" y="263144"/>
                    <a:pt x="210439" y="272034"/>
                  </a:cubicBezTo>
                  <a:cubicBezTo>
                    <a:pt x="191262" y="284480"/>
                    <a:pt x="160655" y="290195"/>
                    <a:pt x="122301" y="290195"/>
                  </a:cubicBezTo>
                  <a:cubicBezTo>
                    <a:pt x="83693" y="290195"/>
                    <a:pt x="52959" y="284480"/>
                    <a:pt x="34163" y="272034"/>
                  </a:cubicBezTo>
                  <a:cubicBezTo>
                    <a:pt x="20701" y="263144"/>
                    <a:pt x="13462" y="250698"/>
                    <a:pt x="13462" y="234696"/>
                  </a:cubicBezTo>
                  <a:close/>
                  <a:moveTo>
                    <a:pt x="32893" y="234696"/>
                  </a:moveTo>
                  <a:cubicBezTo>
                    <a:pt x="32893" y="243967"/>
                    <a:pt x="37338" y="251587"/>
                    <a:pt x="45974" y="258064"/>
                  </a:cubicBezTo>
                  <a:cubicBezTo>
                    <a:pt x="60325" y="268224"/>
                    <a:pt x="86868" y="273685"/>
                    <a:pt x="122301" y="273685"/>
                  </a:cubicBezTo>
                  <a:cubicBezTo>
                    <a:pt x="157480" y="273685"/>
                    <a:pt x="183896" y="268224"/>
                    <a:pt x="198628" y="258064"/>
                  </a:cubicBezTo>
                  <a:cubicBezTo>
                    <a:pt x="206883" y="251714"/>
                    <a:pt x="211455" y="243967"/>
                    <a:pt x="211455" y="234696"/>
                  </a:cubicBezTo>
                  <a:cubicBezTo>
                    <a:pt x="211455" y="225171"/>
                    <a:pt x="207010" y="217170"/>
                    <a:pt x="198628" y="211074"/>
                  </a:cubicBezTo>
                  <a:cubicBezTo>
                    <a:pt x="183896" y="200914"/>
                    <a:pt x="157480" y="195453"/>
                    <a:pt x="122301" y="195453"/>
                  </a:cubicBezTo>
                  <a:cubicBezTo>
                    <a:pt x="86868" y="195453"/>
                    <a:pt x="60325" y="200914"/>
                    <a:pt x="45974" y="211074"/>
                  </a:cubicBezTo>
                  <a:cubicBezTo>
                    <a:pt x="37338" y="217170"/>
                    <a:pt x="32893" y="225171"/>
                    <a:pt x="32893" y="23469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364236" y="67310"/>
              <a:ext cx="255143" cy="280670"/>
            </a:xfrm>
            <a:custGeom>
              <a:avLst/>
              <a:gdLst/>
              <a:ahLst/>
              <a:cxnLst/>
              <a:rect r="r" b="b" t="t" l="l"/>
              <a:pathLst>
                <a:path h="280670" w="255143">
                  <a:moveTo>
                    <a:pt x="235331" y="102489"/>
                  </a:moveTo>
                  <a:lnTo>
                    <a:pt x="19812" y="102489"/>
                  </a:lnTo>
                  <a:lnTo>
                    <a:pt x="19812" y="0"/>
                  </a:lnTo>
                  <a:lnTo>
                    <a:pt x="235331" y="0"/>
                  </a:lnTo>
                  <a:close/>
                  <a:moveTo>
                    <a:pt x="215900" y="85598"/>
                  </a:moveTo>
                  <a:lnTo>
                    <a:pt x="215900" y="16637"/>
                  </a:lnTo>
                  <a:lnTo>
                    <a:pt x="39243" y="16637"/>
                  </a:lnTo>
                  <a:lnTo>
                    <a:pt x="39243" y="85598"/>
                  </a:lnTo>
                  <a:close/>
                  <a:moveTo>
                    <a:pt x="0" y="163449"/>
                  </a:moveTo>
                  <a:lnTo>
                    <a:pt x="0" y="146558"/>
                  </a:lnTo>
                  <a:lnTo>
                    <a:pt x="255143" y="146558"/>
                  </a:lnTo>
                  <a:lnTo>
                    <a:pt x="255143" y="163449"/>
                  </a:lnTo>
                  <a:lnTo>
                    <a:pt x="140843" y="163449"/>
                  </a:lnTo>
                  <a:lnTo>
                    <a:pt x="140843" y="222250"/>
                  </a:lnTo>
                  <a:lnTo>
                    <a:pt x="121412" y="222250"/>
                  </a:lnTo>
                  <a:lnTo>
                    <a:pt x="121412" y="163449"/>
                  </a:lnTo>
                  <a:close/>
                  <a:moveTo>
                    <a:pt x="39243" y="202438"/>
                  </a:moveTo>
                  <a:lnTo>
                    <a:pt x="39243" y="263779"/>
                  </a:lnTo>
                  <a:lnTo>
                    <a:pt x="241046" y="263779"/>
                  </a:lnTo>
                  <a:lnTo>
                    <a:pt x="241046" y="280670"/>
                  </a:lnTo>
                  <a:lnTo>
                    <a:pt x="19812" y="280670"/>
                  </a:lnTo>
                  <a:lnTo>
                    <a:pt x="19812" y="202438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4962792" y="4264304"/>
            <a:ext cx="678713" cy="411480"/>
            <a:chOff x="0" y="0"/>
            <a:chExt cx="678713" cy="41148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266954" cy="282829"/>
            </a:xfrm>
            <a:custGeom>
              <a:avLst/>
              <a:gdLst/>
              <a:ahLst/>
              <a:cxnLst/>
              <a:rect r="r" b="b" t="t" l="l"/>
              <a:pathLst>
                <a:path h="282829" w="266954">
                  <a:moveTo>
                    <a:pt x="121666" y="263144"/>
                  </a:moveTo>
                  <a:lnTo>
                    <a:pt x="0" y="263144"/>
                  </a:lnTo>
                  <a:lnTo>
                    <a:pt x="0" y="5080"/>
                  </a:lnTo>
                  <a:lnTo>
                    <a:pt x="131826" y="5080"/>
                  </a:lnTo>
                  <a:lnTo>
                    <a:pt x="131826" y="22606"/>
                  </a:lnTo>
                  <a:lnTo>
                    <a:pt x="19431" y="22606"/>
                  </a:lnTo>
                  <a:lnTo>
                    <a:pt x="19431" y="246126"/>
                  </a:lnTo>
                  <a:lnTo>
                    <a:pt x="124206" y="246126"/>
                  </a:lnTo>
                  <a:cubicBezTo>
                    <a:pt x="155448" y="246126"/>
                    <a:pt x="183642" y="237236"/>
                    <a:pt x="199898" y="221488"/>
                  </a:cubicBezTo>
                  <a:lnTo>
                    <a:pt x="199898" y="0"/>
                  </a:lnTo>
                  <a:lnTo>
                    <a:pt x="219329" y="0"/>
                  </a:lnTo>
                  <a:lnTo>
                    <a:pt x="219329" y="121666"/>
                  </a:lnTo>
                  <a:lnTo>
                    <a:pt x="266954" y="121666"/>
                  </a:lnTo>
                  <a:lnTo>
                    <a:pt x="266954" y="138303"/>
                  </a:lnTo>
                  <a:lnTo>
                    <a:pt x="219329" y="138303"/>
                  </a:lnTo>
                  <a:lnTo>
                    <a:pt x="219329" y="282829"/>
                  </a:lnTo>
                  <a:lnTo>
                    <a:pt x="199898" y="282829"/>
                  </a:lnTo>
                  <a:lnTo>
                    <a:pt x="199898" y="238125"/>
                  </a:lnTo>
                  <a:cubicBezTo>
                    <a:pt x="184912" y="254381"/>
                    <a:pt x="154559" y="263017"/>
                    <a:pt x="121666" y="263017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360172" y="67310"/>
              <a:ext cx="255016" cy="280670"/>
            </a:xfrm>
            <a:custGeom>
              <a:avLst/>
              <a:gdLst/>
              <a:ahLst/>
              <a:cxnLst/>
              <a:rect r="r" b="b" t="t" l="l"/>
              <a:pathLst>
                <a:path h="280670" w="255016">
                  <a:moveTo>
                    <a:pt x="39243" y="71882"/>
                  </a:moveTo>
                  <a:lnTo>
                    <a:pt x="39243" y="111760"/>
                  </a:lnTo>
                  <a:lnTo>
                    <a:pt x="237109" y="111760"/>
                  </a:lnTo>
                  <a:lnTo>
                    <a:pt x="237109" y="128016"/>
                  </a:lnTo>
                  <a:lnTo>
                    <a:pt x="19685" y="128016"/>
                  </a:lnTo>
                  <a:lnTo>
                    <a:pt x="19685" y="55626"/>
                  </a:lnTo>
                  <a:lnTo>
                    <a:pt x="215773" y="55626"/>
                  </a:lnTo>
                  <a:lnTo>
                    <a:pt x="215773" y="16256"/>
                  </a:lnTo>
                  <a:lnTo>
                    <a:pt x="19685" y="16256"/>
                  </a:lnTo>
                  <a:lnTo>
                    <a:pt x="19685" y="0"/>
                  </a:lnTo>
                  <a:lnTo>
                    <a:pt x="235204" y="0"/>
                  </a:lnTo>
                  <a:lnTo>
                    <a:pt x="235204" y="71882"/>
                  </a:lnTo>
                  <a:close/>
                  <a:moveTo>
                    <a:pt x="0" y="183007"/>
                  </a:moveTo>
                  <a:lnTo>
                    <a:pt x="0" y="166370"/>
                  </a:lnTo>
                  <a:lnTo>
                    <a:pt x="255016" y="166370"/>
                  </a:lnTo>
                  <a:lnTo>
                    <a:pt x="255016" y="183007"/>
                  </a:lnTo>
                  <a:close/>
                  <a:moveTo>
                    <a:pt x="39243" y="212979"/>
                  </a:moveTo>
                  <a:lnTo>
                    <a:pt x="39243" y="264033"/>
                  </a:lnTo>
                  <a:lnTo>
                    <a:pt x="241046" y="264033"/>
                  </a:lnTo>
                  <a:lnTo>
                    <a:pt x="241046" y="280670"/>
                  </a:lnTo>
                  <a:lnTo>
                    <a:pt x="19685" y="280670"/>
                  </a:lnTo>
                  <a:lnTo>
                    <a:pt x="19685" y="21297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5664432" y="3750088"/>
            <a:ext cx="671046" cy="417547"/>
            <a:chOff x="0" y="0"/>
            <a:chExt cx="671055" cy="4175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0" y="63500"/>
              <a:ext cx="234315" cy="283210"/>
            </a:xfrm>
            <a:custGeom>
              <a:avLst/>
              <a:gdLst/>
              <a:ahLst/>
              <a:cxnLst/>
              <a:rect r="r" b="b" t="t" l="l"/>
              <a:pathLst>
                <a:path h="283210" w="234315">
                  <a:moveTo>
                    <a:pt x="0" y="134112"/>
                  </a:moveTo>
                  <a:cubicBezTo>
                    <a:pt x="0" y="68707"/>
                    <a:pt x="6350" y="30353"/>
                    <a:pt x="24257" y="12192"/>
                  </a:cubicBezTo>
                  <a:cubicBezTo>
                    <a:pt x="32512" y="4572"/>
                    <a:pt x="42418" y="381"/>
                    <a:pt x="55880" y="381"/>
                  </a:cubicBezTo>
                  <a:cubicBezTo>
                    <a:pt x="68961" y="381"/>
                    <a:pt x="79248" y="4572"/>
                    <a:pt x="87122" y="12192"/>
                  </a:cubicBezTo>
                  <a:cubicBezTo>
                    <a:pt x="97917" y="22987"/>
                    <a:pt x="104394" y="40894"/>
                    <a:pt x="107823" y="67056"/>
                  </a:cubicBezTo>
                  <a:lnTo>
                    <a:pt x="154432" y="67056"/>
                  </a:lnTo>
                  <a:lnTo>
                    <a:pt x="154432" y="1651"/>
                  </a:lnTo>
                  <a:lnTo>
                    <a:pt x="173609" y="1651"/>
                  </a:lnTo>
                  <a:lnTo>
                    <a:pt x="173609" y="280035"/>
                  </a:lnTo>
                  <a:lnTo>
                    <a:pt x="154559" y="280035"/>
                  </a:lnTo>
                  <a:lnTo>
                    <a:pt x="154559" y="194183"/>
                  </a:lnTo>
                  <a:lnTo>
                    <a:pt x="108839" y="194183"/>
                  </a:lnTo>
                  <a:cubicBezTo>
                    <a:pt x="105664" y="224536"/>
                    <a:pt x="98933" y="244602"/>
                    <a:pt x="87122" y="256159"/>
                  </a:cubicBezTo>
                  <a:cubicBezTo>
                    <a:pt x="79121" y="264160"/>
                    <a:pt x="68961" y="267335"/>
                    <a:pt x="55880" y="267335"/>
                  </a:cubicBezTo>
                  <a:cubicBezTo>
                    <a:pt x="42418" y="267335"/>
                    <a:pt x="32512" y="264160"/>
                    <a:pt x="24257" y="256159"/>
                  </a:cubicBezTo>
                  <a:cubicBezTo>
                    <a:pt x="6350" y="238125"/>
                    <a:pt x="0" y="199898"/>
                    <a:pt x="0" y="134112"/>
                  </a:cubicBezTo>
                  <a:close/>
                  <a:moveTo>
                    <a:pt x="109855" y="83947"/>
                  </a:moveTo>
                  <a:lnTo>
                    <a:pt x="111506" y="134112"/>
                  </a:lnTo>
                  <a:cubicBezTo>
                    <a:pt x="111506" y="150114"/>
                    <a:pt x="111125" y="164084"/>
                    <a:pt x="110236" y="176911"/>
                  </a:cubicBezTo>
                  <a:lnTo>
                    <a:pt x="154559" y="176911"/>
                  </a:lnTo>
                  <a:lnTo>
                    <a:pt x="154559" y="83947"/>
                  </a:lnTo>
                  <a:close/>
                  <a:moveTo>
                    <a:pt x="18796" y="134112"/>
                  </a:moveTo>
                  <a:cubicBezTo>
                    <a:pt x="18796" y="193802"/>
                    <a:pt x="23241" y="228346"/>
                    <a:pt x="36703" y="242951"/>
                  </a:cubicBezTo>
                  <a:lnTo>
                    <a:pt x="47879" y="250952"/>
                  </a:lnTo>
                  <a:cubicBezTo>
                    <a:pt x="63500" y="250952"/>
                    <a:pt x="70231" y="248412"/>
                    <a:pt x="74676" y="242951"/>
                  </a:cubicBezTo>
                  <a:cubicBezTo>
                    <a:pt x="88138" y="228219"/>
                    <a:pt x="92583" y="193802"/>
                    <a:pt x="92583" y="134112"/>
                  </a:cubicBezTo>
                  <a:cubicBezTo>
                    <a:pt x="92583" y="75057"/>
                    <a:pt x="88138" y="40259"/>
                    <a:pt x="74676" y="25527"/>
                  </a:cubicBezTo>
                  <a:lnTo>
                    <a:pt x="63500" y="17272"/>
                  </a:lnTo>
                  <a:cubicBezTo>
                    <a:pt x="47879" y="17272"/>
                    <a:pt x="41783" y="20193"/>
                    <a:pt x="36703" y="25527"/>
                  </a:cubicBezTo>
                  <a:cubicBezTo>
                    <a:pt x="23241" y="40259"/>
                    <a:pt x="18796" y="75057"/>
                    <a:pt x="18796" y="134112"/>
                  </a:cubicBezTo>
                  <a:close/>
                  <a:moveTo>
                    <a:pt x="215138" y="0"/>
                  </a:moveTo>
                  <a:lnTo>
                    <a:pt x="234315" y="0"/>
                  </a:lnTo>
                  <a:lnTo>
                    <a:pt x="234315" y="283210"/>
                  </a:lnTo>
                  <a:lnTo>
                    <a:pt x="215138" y="28321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368808" y="63881"/>
              <a:ext cx="238633" cy="290195"/>
            </a:xfrm>
            <a:custGeom>
              <a:avLst/>
              <a:gdLst/>
              <a:ahLst/>
              <a:cxnLst/>
              <a:rect r="r" b="b" t="t" l="l"/>
              <a:pathLst>
                <a:path h="290195" w="238633">
                  <a:moveTo>
                    <a:pt x="4445" y="3810"/>
                  </a:moveTo>
                  <a:lnTo>
                    <a:pt x="146812" y="3810"/>
                  </a:lnTo>
                  <a:lnTo>
                    <a:pt x="146812" y="20701"/>
                  </a:lnTo>
                  <a:lnTo>
                    <a:pt x="85217" y="20701"/>
                  </a:lnTo>
                  <a:lnTo>
                    <a:pt x="85217" y="47498"/>
                  </a:lnTo>
                  <a:cubicBezTo>
                    <a:pt x="85217" y="94107"/>
                    <a:pt x="118364" y="121539"/>
                    <a:pt x="151638" y="129921"/>
                  </a:cubicBezTo>
                  <a:lnTo>
                    <a:pt x="151638" y="147447"/>
                  </a:lnTo>
                  <a:cubicBezTo>
                    <a:pt x="117094" y="139192"/>
                    <a:pt x="88138" y="117094"/>
                    <a:pt x="75946" y="89027"/>
                  </a:cubicBezTo>
                  <a:cubicBezTo>
                    <a:pt x="64389" y="117729"/>
                    <a:pt x="35433" y="143637"/>
                    <a:pt x="0" y="151257"/>
                  </a:cubicBezTo>
                  <a:lnTo>
                    <a:pt x="0" y="133350"/>
                  </a:lnTo>
                  <a:cubicBezTo>
                    <a:pt x="34544" y="125730"/>
                    <a:pt x="65786" y="95631"/>
                    <a:pt x="65786" y="47498"/>
                  </a:cubicBezTo>
                  <a:lnTo>
                    <a:pt x="65786" y="20701"/>
                  </a:lnTo>
                  <a:lnTo>
                    <a:pt x="4445" y="20701"/>
                  </a:lnTo>
                  <a:close/>
                  <a:moveTo>
                    <a:pt x="232029" y="160909"/>
                  </a:moveTo>
                  <a:lnTo>
                    <a:pt x="212598" y="160909"/>
                  </a:lnTo>
                  <a:lnTo>
                    <a:pt x="212598" y="80137"/>
                  </a:lnTo>
                  <a:lnTo>
                    <a:pt x="145796" y="80137"/>
                  </a:lnTo>
                  <a:lnTo>
                    <a:pt x="145796" y="63500"/>
                  </a:lnTo>
                  <a:lnTo>
                    <a:pt x="212471" y="63500"/>
                  </a:lnTo>
                  <a:lnTo>
                    <a:pt x="212471" y="0"/>
                  </a:lnTo>
                  <a:lnTo>
                    <a:pt x="231902" y="0"/>
                  </a:lnTo>
                  <a:close/>
                  <a:moveTo>
                    <a:pt x="128270" y="290195"/>
                  </a:moveTo>
                  <a:cubicBezTo>
                    <a:pt x="92202" y="290195"/>
                    <a:pt x="60579" y="284734"/>
                    <a:pt x="40513" y="271653"/>
                  </a:cubicBezTo>
                  <a:cubicBezTo>
                    <a:pt x="26416" y="262382"/>
                    <a:pt x="18161" y="249682"/>
                    <a:pt x="18161" y="232664"/>
                  </a:cubicBezTo>
                  <a:cubicBezTo>
                    <a:pt x="18161" y="215646"/>
                    <a:pt x="26416" y="203327"/>
                    <a:pt x="40513" y="193675"/>
                  </a:cubicBezTo>
                  <a:cubicBezTo>
                    <a:pt x="60579" y="180594"/>
                    <a:pt x="92202" y="174879"/>
                    <a:pt x="128270" y="174879"/>
                  </a:cubicBezTo>
                  <a:cubicBezTo>
                    <a:pt x="164338" y="174879"/>
                    <a:pt x="195961" y="180594"/>
                    <a:pt x="216027" y="193675"/>
                  </a:cubicBezTo>
                  <a:cubicBezTo>
                    <a:pt x="230124" y="203200"/>
                    <a:pt x="238633" y="215646"/>
                    <a:pt x="238633" y="232664"/>
                  </a:cubicBezTo>
                  <a:cubicBezTo>
                    <a:pt x="238633" y="249682"/>
                    <a:pt x="229997" y="262382"/>
                    <a:pt x="216027" y="271653"/>
                  </a:cubicBezTo>
                  <a:cubicBezTo>
                    <a:pt x="195961" y="284734"/>
                    <a:pt x="164338" y="290195"/>
                    <a:pt x="128270" y="290195"/>
                  </a:cubicBezTo>
                  <a:close/>
                  <a:moveTo>
                    <a:pt x="128270" y="191516"/>
                  </a:moveTo>
                  <a:cubicBezTo>
                    <a:pt x="96393" y="191516"/>
                    <a:pt x="68199" y="196977"/>
                    <a:pt x="52324" y="207518"/>
                  </a:cubicBezTo>
                  <a:cubicBezTo>
                    <a:pt x="43053" y="213868"/>
                    <a:pt x="37592" y="222250"/>
                    <a:pt x="37592" y="232791"/>
                  </a:cubicBezTo>
                  <a:cubicBezTo>
                    <a:pt x="37592" y="242951"/>
                    <a:pt x="43053" y="251333"/>
                    <a:pt x="52324" y="257683"/>
                  </a:cubicBezTo>
                  <a:cubicBezTo>
                    <a:pt x="68326" y="268478"/>
                    <a:pt x="96393" y="273685"/>
                    <a:pt x="128270" y="273685"/>
                  </a:cubicBezTo>
                  <a:cubicBezTo>
                    <a:pt x="160147" y="273685"/>
                    <a:pt x="187960" y="268605"/>
                    <a:pt x="204216" y="257683"/>
                  </a:cubicBezTo>
                  <a:cubicBezTo>
                    <a:pt x="213741" y="251333"/>
                    <a:pt x="219202" y="242951"/>
                    <a:pt x="219202" y="232791"/>
                  </a:cubicBezTo>
                  <a:cubicBezTo>
                    <a:pt x="219202" y="222250"/>
                    <a:pt x="213741" y="213995"/>
                    <a:pt x="204216" y="207518"/>
                  </a:cubicBezTo>
                  <a:cubicBezTo>
                    <a:pt x="187960" y="196977"/>
                    <a:pt x="160147" y="191516"/>
                    <a:pt x="128270" y="1915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5629056" y="3236500"/>
            <a:ext cx="958720" cy="413395"/>
            <a:chOff x="0" y="0"/>
            <a:chExt cx="958723" cy="41339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3500" y="63500"/>
              <a:ext cx="226695" cy="282829"/>
            </a:xfrm>
            <a:custGeom>
              <a:avLst/>
              <a:gdLst/>
              <a:ahLst/>
              <a:cxnLst/>
              <a:rect r="r" b="b" t="t" l="l"/>
              <a:pathLst>
                <a:path h="282829" w="226695">
                  <a:moveTo>
                    <a:pt x="124460" y="133731"/>
                  </a:moveTo>
                  <a:cubicBezTo>
                    <a:pt x="124460" y="83947"/>
                    <a:pt x="118999" y="48133"/>
                    <a:pt x="103124" y="30226"/>
                  </a:cubicBezTo>
                  <a:cubicBezTo>
                    <a:pt x="95504" y="21590"/>
                    <a:pt x="84963" y="16764"/>
                    <a:pt x="71882" y="16764"/>
                  </a:cubicBezTo>
                  <a:cubicBezTo>
                    <a:pt x="59055" y="16764"/>
                    <a:pt x="48514" y="21590"/>
                    <a:pt x="40640" y="30226"/>
                  </a:cubicBezTo>
                  <a:cubicBezTo>
                    <a:pt x="25019" y="48133"/>
                    <a:pt x="19558" y="83820"/>
                    <a:pt x="19558" y="133731"/>
                  </a:cubicBezTo>
                  <a:cubicBezTo>
                    <a:pt x="19558" y="183896"/>
                    <a:pt x="25019" y="219964"/>
                    <a:pt x="40640" y="237871"/>
                  </a:cubicBezTo>
                  <a:cubicBezTo>
                    <a:pt x="48641" y="246126"/>
                    <a:pt x="59182" y="250698"/>
                    <a:pt x="71882" y="250698"/>
                  </a:cubicBezTo>
                  <a:cubicBezTo>
                    <a:pt x="84963" y="250698"/>
                    <a:pt x="95504" y="246253"/>
                    <a:pt x="103124" y="237871"/>
                  </a:cubicBezTo>
                  <a:cubicBezTo>
                    <a:pt x="119126" y="219964"/>
                    <a:pt x="124460" y="183896"/>
                    <a:pt x="124460" y="133731"/>
                  </a:cubicBezTo>
                  <a:close/>
                  <a:moveTo>
                    <a:pt x="0" y="133731"/>
                  </a:moveTo>
                  <a:cubicBezTo>
                    <a:pt x="0" y="79502"/>
                    <a:pt x="6731" y="39878"/>
                    <a:pt x="26543" y="18415"/>
                  </a:cubicBezTo>
                  <a:cubicBezTo>
                    <a:pt x="37338" y="6350"/>
                    <a:pt x="52959" y="0"/>
                    <a:pt x="71882" y="0"/>
                  </a:cubicBezTo>
                  <a:cubicBezTo>
                    <a:pt x="90805" y="0"/>
                    <a:pt x="106045" y="6350"/>
                    <a:pt x="117221" y="18542"/>
                  </a:cubicBezTo>
                  <a:cubicBezTo>
                    <a:pt x="135382" y="37973"/>
                    <a:pt x="142748" y="72136"/>
                    <a:pt x="143764" y="118745"/>
                  </a:cubicBezTo>
                  <a:lnTo>
                    <a:pt x="207264" y="118745"/>
                  </a:lnTo>
                  <a:lnTo>
                    <a:pt x="207264" y="0"/>
                  </a:lnTo>
                  <a:lnTo>
                    <a:pt x="226695" y="0"/>
                  </a:lnTo>
                  <a:lnTo>
                    <a:pt x="226695" y="282829"/>
                  </a:lnTo>
                  <a:lnTo>
                    <a:pt x="207264" y="282829"/>
                  </a:lnTo>
                  <a:lnTo>
                    <a:pt x="207264" y="136017"/>
                  </a:lnTo>
                  <a:lnTo>
                    <a:pt x="144018" y="136017"/>
                  </a:lnTo>
                  <a:cubicBezTo>
                    <a:pt x="143637" y="188976"/>
                    <a:pt x="137033" y="228346"/>
                    <a:pt x="117221" y="249301"/>
                  </a:cubicBezTo>
                  <a:cubicBezTo>
                    <a:pt x="106045" y="261747"/>
                    <a:pt x="90678" y="266827"/>
                    <a:pt x="71882" y="266827"/>
                  </a:cubicBezTo>
                  <a:cubicBezTo>
                    <a:pt x="53086" y="266827"/>
                    <a:pt x="37338" y="261747"/>
                    <a:pt x="26543" y="249301"/>
                  </a:cubicBezTo>
                  <a:cubicBezTo>
                    <a:pt x="6731" y="227965"/>
                    <a:pt x="0" y="188087"/>
                    <a:pt x="0" y="133731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347980" y="67310"/>
              <a:ext cx="255143" cy="282575"/>
            </a:xfrm>
            <a:custGeom>
              <a:avLst/>
              <a:gdLst/>
              <a:ahLst/>
              <a:cxnLst/>
              <a:rect r="r" b="b" t="t" l="l"/>
              <a:pathLst>
                <a:path h="282575" w="255143">
                  <a:moveTo>
                    <a:pt x="190881" y="63246"/>
                  </a:moveTo>
                  <a:lnTo>
                    <a:pt x="241046" y="63246"/>
                  </a:lnTo>
                  <a:lnTo>
                    <a:pt x="241046" y="79502"/>
                  </a:lnTo>
                  <a:lnTo>
                    <a:pt x="14097" y="79502"/>
                  </a:lnTo>
                  <a:lnTo>
                    <a:pt x="14097" y="63246"/>
                  </a:lnTo>
                  <a:lnTo>
                    <a:pt x="59055" y="63246"/>
                  </a:lnTo>
                  <a:lnTo>
                    <a:pt x="59055" y="16256"/>
                  </a:lnTo>
                  <a:lnTo>
                    <a:pt x="19812" y="16256"/>
                  </a:lnTo>
                  <a:lnTo>
                    <a:pt x="19812" y="0"/>
                  </a:lnTo>
                  <a:lnTo>
                    <a:pt x="235331" y="0"/>
                  </a:lnTo>
                  <a:lnTo>
                    <a:pt x="235331" y="16256"/>
                  </a:lnTo>
                  <a:lnTo>
                    <a:pt x="196088" y="16256"/>
                  </a:lnTo>
                  <a:lnTo>
                    <a:pt x="196088" y="36703"/>
                  </a:lnTo>
                  <a:cubicBezTo>
                    <a:pt x="196088" y="45593"/>
                    <a:pt x="195072" y="56515"/>
                    <a:pt x="191008" y="63246"/>
                  </a:cubicBezTo>
                  <a:close/>
                  <a:moveTo>
                    <a:pt x="78486" y="16256"/>
                  </a:moveTo>
                  <a:lnTo>
                    <a:pt x="78486" y="63246"/>
                  </a:lnTo>
                  <a:lnTo>
                    <a:pt x="171704" y="63246"/>
                  </a:lnTo>
                  <a:cubicBezTo>
                    <a:pt x="175260" y="56261"/>
                    <a:pt x="176530" y="45720"/>
                    <a:pt x="176530" y="37338"/>
                  </a:cubicBezTo>
                  <a:lnTo>
                    <a:pt x="176530" y="16256"/>
                  </a:lnTo>
                  <a:close/>
                  <a:moveTo>
                    <a:pt x="0" y="131191"/>
                  </a:moveTo>
                  <a:lnTo>
                    <a:pt x="0" y="114681"/>
                  </a:lnTo>
                  <a:lnTo>
                    <a:pt x="255143" y="114681"/>
                  </a:lnTo>
                  <a:lnTo>
                    <a:pt x="255143" y="131318"/>
                  </a:lnTo>
                  <a:close/>
                  <a:moveTo>
                    <a:pt x="39243" y="233045"/>
                  </a:moveTo>
                  <a:lnTo>
                    <a:pt x="39243" y="266573"/>
                  </a:lnTo>
                  <a:lnTo>
                    <a:pt x="242697" y="266573"/>
                  </a:lnTo>
                  <a:lnTo>
                    <a:pt x="242697" y="282575"/>
                  </a:lnTo>
                  <a:lnTo>
                    <a:pt x="19812" y="282575"/>
                  </a:lnTo>
                  <a:lnTo>
                    <a:pt x="19812" y="217170"/>
                  </a:lnTo>
                  <a:lnTo>
                    <a:pt x="215773" y="217170"/>
                  </a:lnTo>
                  <a:lnTo>
                    <a:pt x="215773" y="183007"/>
                  </a:lnTo>
                  <a:lnTo>
                    <a:pt x="19812" y="183007"/>
                  </a:lnTo>
                  <a:lnTo>
                    <a:pt x="19812" y="167005"/>
                  </a:lnTo>
                  <a:lnTo>
                    <a:pt x="235331" y="167005"/>
                  </a:lnTo>
                  <a:lnTo>
                    <a:pt x="235331" y="23304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643255" y="68961"/>
              <a:ext cx="251968" cy="264287"/>
            </a:xfrm>
            <a:custGeom>
              <a:avLst/>
              <a:gdLst/>
              <a:ahLst/>
              <a:cxnLst/>
              <a:rect r="r" b="b" t="t" l="l"/>
              <a:pathLst>
                <a:path h="264287" w="251968">
                  <a:moveTo>
                    <a:pt x="35179" y="96012"/>
                  </a:moveTo>
                  <a:lnTo>
                    <a:pt x="35179" y="157988"/>
                  </a:lnTo>
                  <a:lnTo>
                    <a:pt x="239776" y="157988"/>
                  </a:lnTo>
                  <a:lnTo>
                    <a:pt x="239776" y="174879"/>
                  </a:lnTo>
                  <a:lnTo>
                    <a:pt x="136398" y="174879"/>
                  </a:lnTo>
                  <a:lnTo>
                    <a:pt x="136398" y="248031"/>
                  </a:lnTo>
                  <a:lnTo>
                    <a:pt x="251968" y="248031"/>
                  </a:lnTo>
                  <a:lnTo>
                    <a:pt x="251968" y="264287"/>
                  </a:lnTo>
                  <a:lnTo>
                    <a:pt x="0" y="264287"/>
                  </a:lnTo>
                  <a:lnTo>
                    <a:pt x="0" y="248031"/>
                  </a:lnTo>
                  <a:lnTo>
                    <a:pt x="116840" y="248031"/>
                  </a:lnTo>
                  <a:lnTo>
                    <a:pt x="116840" y="174879"/>
                  </a:lnTo>
                  <a:lnTo>
                    <a:pt x="15748" y="174879"/>
                  </a:lnTo>
                  <a:lnTo>
                    <a:pt x="15748" y="79121"/>
                  </a:lnTo>
                  <a:lnTo>
                    <a:pt x="216789" y="79121"/>
                  </a:lnTo>
                  <a:lnTo>
                    <a:pt x="216789" y="17145"/>
                  </a:lnTo>
                  <a:lnTo>
                    <a:pt x="15748" y="17145"/>
                  </a:lnTo>
                  <a:lnTo>
                    <a:pt x="15748" y="0"/>
                  </a:lnTo>
                  <a:lnTo>
                    <a:pt x="236347" y="0"/>
                  </a:lnTo>
                  <a:lnTo>
                    <a:pt x="236347" y="9613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6364615" y="3750402"/>
            <a:ext cx="685733" cy="417224"/>
            <a:chOff x="0" y="0"/>
            <a:chExt cx="685736" cy="4172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3500" y="63500"/>
              <a:ext cx="272669" cy="290322"/>
            </a:xfrm>
            <a:custGeom>
              <a:avLst/>
              <a:gdLst/>
              <a:ahLst/>
              <a:cxnLst/>
              <a:rect r="r" b="b" t="t" l="l"/>
              <a:pathLst>
                <a:path h="290322" w="272669">
                  <a:moveTo>
                    <a:pt x="4445" y="3810"/>
                  </a:moveTo>
                  <a:lnTo>
                    <a:pt x="146558" y="3810"/>
                  </a:lnTo>
                  <a:lnTo>
                    <a:pt x="146558" y="20701"/>
                  </a:lnTo>
                  <a:lnTo>
                    <a:pt x="85598" y="20701"/>
                  </a:lnTo>
                  <a:lnTo>
                    <a:pt x="85598" y="47625"/>
                  </a:lnTo>
                  <a:cubicBezTo>
                    <a:pt x="85598" y="94234"/>
                    <a:pt x="118110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6040" y="95758"/>
                    <a:pt x="66040" y="47625"/>
                  </a:cubicBezTo>
                  <a:lnTo>
                    <a:pt x="66040" y="20701"/>
                  </a:lnTo>
                  <a:lnTo>
                    <a:pt x="4445" y="20701"/>
                  </a:lnTo>
                  <a:close/>
                  <a:moveTo>
                    <a:pt x="227965" y="0"/>
                  </a:moveTo>
                  <a:lnTo>
                    <a:pt x="227965" y="67945"/>
                  </a:lnTo>
                  <a:lnTo>
                    <a:pt x="272669" y="67945"/>
                  </a:lnTo>
                  <a:lnTo>
                    <a:pt x="272669" y="84836"/>
                  </a:lnTo>
                  <a:lnTo>
                    <a:pt x="227965" y="84836"/>
                  </a:lnTo>
                  <a:lnTo>
                    <a:pt x="227965" y="160782"/>
                  </a:lnTo>
                  <a:lnTo>
                    <a:pt x="208534" y="160782"/>
                  </a:lnTo>
                  <a:lnTo>
                    <a:pt x="208534" y="0"/>
                  </a:lnTo>
                  <a:close/>
                  <a:moveTo>
                    <a:pt x="17907" y="232791"/>
                  </a:moveTo>
                  <a:cubicBezTo>
                    <a:pt x="17907" y="216789"/>
                    <a:pt x="25527" y="204343"/>
                    <a:pt x="38989" y="194818"/>
                  </a:cubicBezTo>
                  <a:cubicBezTo>
                    <a:pt x="58166" y="181356"/>
                    <a:pt x="89154" y="175006"/>
                    <a:pt x="126746" y="175006"/>
                  </a:cubicBezTo>
                  <a:cubicBezTo>
                    <a:pt x="164338" y="175006"/>
                    <a:pt x="195453" y="181356"/>
                    <a:pt x="214503" y="194818"/>
                  </a:cubicBezTo>
                  <a:cubicBezTo>
                    <a:pt x="227965" y="204343"/>
                    <a:pt x="235204" y="216789"/>
                    <a:pt x="235204" y="232791"/>
                  </a:cubicBezTo>
                  <a:cubicBezTo>
                    <a:pt x="235204" y="248793"/>
                    <a:pt x="227838" y="261239"/>
                    <a:pt x="214503" y="270510"/>
                  </a:cubicBezTo>
                  <a:cubicBezTo>
                    <a:pt x="195326" y="284226"/>
                    <a:pt x="164338" y="290322"/>
                    <a:pt x="126746" y="290322"/>
                  </a:cubicBezTo>
                  <a:cubicBezTo>
                    <a:pt x="89154" y="290322"/>
                    <a:pt x="58039" y="284226"/>
                    <a:pt x="38989" y="270510"/>
                  </a:cubicBezTo>
                  <a:cubicBezTo>
                    <a:pt x="25527" y="261239"/>
                    <a:pt x="17907" y="248793"/>
                    <a:pt x="17907" y="232791"/>
                  </a:cubicBezTo>
                  <a:close/>
                  <a:moveTo>
                    <a:pt x="37338" y="232791"/>
                  </a:moveTo>
                  <a:cubicBezTo>
                    <a:pt x="37338" y="242697"/>
                    <a:pt x="42418" y="251333"/>
                    <a:pt x="52324" y="258064"/>
                  </a:cubicBezTo>
                  <a:cubicBezTo>
                    <a:pt x="67056" y="268224"/>
                    <a:pt x="92837" y="273685"/>
                    <a:pt x="126746" y="273685"/>
                  </a:cubicBezTo>
                  <a:cubicBezTo>
                    <a:pt x="160274" y="273685"/>
                    <a:pt x="186182" y="268224"/>
                    <a:pt x="201168" y="258064"/>
                  </a:cubicBezTo>
                  <a:cubicBezTo>
                    <a:pt x="211074" y="251333"/>
                    <a:pt x="215900" y="242697"/>
                    <a:pt x="215900" y="232791"/>
                  </a:cubicBezTo>
                  <a:cubicBezTo>
                    <a:pt x="215900" y="222885"/>
                    <a:pt x="211074" y="213995"/>
                    <a:pt x="201168" y="207264"/>
                  </a:cubicBezTo>
                  <a:cubicBezTo>
                    <a:pt x="186182" y="197358"/>
                    <a:pt x="160274" y="191643"/>
                    <a:pt x="126746" y="191643"/>
                  </a:cubicBezTo>
                  <a:cubicBezTo>
                    <a:pt x="92964" y="191643"/>
                    <a:pt x="67056" y="197358"/>
                    <a:pt x="52324" y="207264"/>
                  </a:cubicBezTo>
                  <a:cubicBezTo>
                    <a:pt x="42418" y="213995"/>
                    <a:pt x="37338" y="222885"/>
                    <a:pt x="37338" y="232791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370332" y="67056"/>
              <a:ext cx="251968" cy="266192"/>
            </a:xfrm>
            <a:custGeom>
              <a:avLst/>
              <a:gdLst/>
              <a:ahLst/>
              <a:cxnLst/>
              <a:rect r="r" b="b" t="t" l="l"/>
              <a:pathLst>
                <a:path h="266192" w="251968">
                  <a:moveTo>
                    <a:pt x="125730" y="74930"/>
                  </a:moveTo>
                  <a:cubicBezTo>
                    <a:pt x="109093" y="114808"/>
                    <a:pt x="70485" y="150241"/>
                    <a:pt x="4699" y="163703"/>
                  </a:cubicBezTo>
                  <a:lnTo>
                    <a:pt x="4699" y="146177"/>
                  </a:lnTo>
                  <a:cubicBezTo>
                    <a:pt x="70485" y="131826"/>
                    <a:pt x="115824" y="87757"/>
                    <a:pt x="115824" y="25527"/>
                  </a:cubicBezTo>
                  <a:lnTo>
                    <a:pt x="115824" y="0"/>
                  </a:lnTo>
                  <a:lnTo>
                    <a:pt x="135255" y="0"/>
                  </a:lnTo>
                  <a:lnTo>
                    <a:pt x="135255" y="25527"/>
                  </a:lnTo>
                  <a:cubicBezTo>
                    <a:pt x="135255" y="87757"/>
                    <a:pt x="182880" y="131826"/>
                    <a:pt x="246634" y="146177"/>
                  </a:cubicBezTo>
                  <a:lnTo>
                    <a:pt x="246634" y="163703"/>
                  </a:lnTo>
                  <a:cubicBezTo>
                    <a:pt x="181864" y="149606"/>
                    <a:pt x="142240" y="114808"/>
                    <a:pt x="125603" y="74930"/>
                  </a:cubicBezTo>
                  <a:close/>
                  <a:moveTo>
                    <a:pt x="0" y="266192"/>
                  </a:moveTo>
                  <a:lnTo>
                    <a:pt x="0" y="249936"/>
                  </a:lnTo>
                  <a:lnTo>
                    <a:pt x="115951" y="249936"/>
                  </a:lnTo>
                  <a:lnTo>
                    <a:pt x="115951" y="156718"/>
                  </a:lnTo>
                  <a:lnTo>
                    <a:pt x="135382" y="156718"/>
                  </a:lnTo>
                  <a:lnTo>
                    <a:pt x="135382" y="249936"/>
                  </a:lnTo>
                  <a:lnTo>
                    <a:pt x="251968" y="249936"/>
                  </a:lnTo>
                  <a:lnTo>
                    <a:pt x="251968" y="266192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5654850" y="4264304"/>
            <a:ext cx="1592170" cy="413395"/>
            <a:chOff x="0" y="0"/>
            <a:chExt cx="1592161" cy="41339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63500" y="63500"/>
              <a:ext cx="280035" cy="282829"/>
            </a:xfrm>
            <a:custGeom>
              <a:avLst/>
              <a:gdLst/>
              <a:ahLst/>
              <a:cxnLst/>
              <a:rect r="r" b="b" t="t" l="l"/>
              <a:pathLst>
                <a:path h="282829" w="280035">
                  <a:moveTo>
                    <a:pt x="82042" y="174625"/>
                  </a:moveTo>
                  <a:cubicBezTo>
                    <a:pt x="72771" y="214884"/>
                    <a:pt x="39624" y="248412"/>
                    <a:pt x="0" y="263398"/>
                  </a:cubicBezTo>
                  <a:lnTo>
                    <a:pt x="0" y="245491"/>
                  </a:lnTo>
                  <a:cubicBezTo>
                    <a:pt x="36703" y="228854"/>
                    <a:pt x="72136" y="195072"/>
                    <a:pt x="72136" y="117094"/>
                  </a:cubicBezTo>
                  <a:lnTo>
                    <a:pt x="72136" y="3556"/>
                  </a:lnTo>
                  <a:lnTo>
                    <a:pt x="91567" y="3556"/>
                  </a:lnTo>
                  <a:lnTo>
                    <a:pt x="91567" y="117221"/>
                  </a:lnTo>
                  <a:cubicBezTo>
                    <a:pt x="91567" y="195072"/>
                    <a:pt x="127381" y="227711"/>
                    <a:pt x="163703" y="245618"/>
                  </a:cubicBezTo>
                  <a:lnTo>
                    <a:pt x="163703" y="263525"/>
                  </a:lnTo>
                  <a:cubicBezTo>
                    <a:pt x="124714" y="247523"/>
                    <a:pt x="91186" y="215011"/>
                    <a:pt x="81915" y="174752"/>
                  </a:cubicBezTo>
                  <a:close/>
                  <a:moveTo>
                    <a:pt x="232410" y="0"/>
                  </a:moveTo>
                  <a:lnTo>
                    <a:pt x="232410" y="121666"/>
                  </a:lnTo>
                  <a:lnTo>
                    <a:pt x="280035" y="121666"/>
                  </a:lnTo>
                  <a:lnTo>
                    <a:pt x="280035" y="138303"/>
                  </a:lnTo>
                  <a:lnTo>
                    <a:pt x="232410" y="138303"/>
                  </a:lnTo>
                  <a:lnTo>
                    <a:pt x="232410" y="282829"/>
                  </a:lnTo>
                  <a:lnTo>
                    <a:pt x="212979" y="282829"/>
                  </a:lnTo>
                  <a:lnTo>
                    <a:pt x="212979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378968" y="63500"/>
              <a:ext cx="268097" cy="286512"/>
            </a:xfrm>
            <a:custGeom>
              <a:avLst/>
              <a:gdLst/>
              <a:ahLst/>
              <a:cxnLst/>
              <a:rect r="r" b="b" t="t" l="l"/>
              <a:pathLst>
                <a:path h="286512" w="268097">
                  <a:moveTo>
                    <a:pt x="129921" y="153543"/>
                  </a:moveTo>
                  <a:lnTo>
                    <a:pt x="0" y="153543"/>
                  </a:lnTo>
                  <a:lnTo>
                    <a:pt x="0" y="69596"/>
                  </a:lnTo>
                  <a:lnTo>
                    <a:pt x="112395" y="69596"/>
                  </a:lnTo>
                  <a:lnTo>
                    <a:pt x="112395" y="20066"/>
                  </a:lnTo>
                  <a:lnTo>
                    <a:pt x="0" y="20066"/>
                  </a:lnTo>
                  <a:lnTo>
                    <a:pt x="0" y="3556"/>
                  </a:lnTo>
                  <a:lnTo>
                    <a:pt x="131826" y="3556"/>
                  </a:lnTo>
                  <a:lnTo>
                    <a:pt x="131826" y="86614"/>
                  </a:lnTo>
                  <a:lnTo>
                    <a:pt x="19431" y="86614"/>
                  </a:lnTo>
                  <a:lnTo>
                    <a:pt x="19431" y="137414"/>
                  </a:lnTo>
                  <a:lnTo>
                    <a:pt x="133350" y="137414"/>
                  </a:lnTo>
                  <a:cubicBezTo>
                    <a:pt x="163703" y="137414"/>
                    <a:pt x="187579" y="132334"/>
                    <a:pt x="203962" y="119888"/>
                  </a:cubicBezTo>
                  <a:lnTo>
                    <a:pt x="203962" y="0"/>
                  </a:lnTo>
                  <a:lnTo>
                    <a:pt x="223393" y="0"/>
                  </a:lnTo>
                  <a:lnTo>
                    <a:pt x="223393" y="71501"/>
                  </a:lnTo>
                  <a:lnTo>
                    <a:pt x="268097" y="71501"/>
                  </a:lnTo>
                  <a:lnTo>
                    <a:pt x="268097" y="88392"/>
                  </a:lnTo>
                  <a:lnTo>
                    <a:pt x="223520" y="88392"/>
                  </a:lnTo>
                  <a:lnTo>
                    <a:pt x="223520" y="167894"/>
                  </a:lnTo>
                  <a:lnTo>
                    <a:pt x="203962" y="167894"/>
                  </a:lnTo>
                  <a:lnTo>
                    <a:pt x="203962" y="135636"/>
                  </a:lnTo>
                  <a:cubicBezTo>
                    <a:pt x="188341" y="148717"/>
                    <a:pt x="162814" y="153543"/>
                    <a:pt x="129921" y="153543"/>
                  </a:cubicBezTo>
                  <a:close/>
                  <a:moveTo>
                    <a:pt x="17272" y="286385"/>
                  </a:moveTo>
                  <a:lnTo>
                    <a:pt x="17272" y="194183"/>
                  </a:lnTo>
                  <a:lnTo>
                    <a:pt x="223520" y="194183"/>
                  </a:lnTo>
                  <a:lnTo>
                    <a:pt x="223520" y="286512"/>
                  </a:lnTo>
                  <a:close/>
                  <a:moveTo>
                    <a:pt x="203962" y="211074"/>
                  </a:moveTo>
                  <a:lnTo>
                    <a:pt x="36703" y="211074"/>
                  </a:lnTo>
                  <a:lnTo>
                    <a:pt x="36703" y="269875"/>
                  </a:lnTo>
                  <a:lnTo>
                    <a:pt x="203962" y="2698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679704" y="67310"/>
              <a:ext cx="255143" cy="282575"/>
            </a:xfrm>
            <a:custGeom>
              <a:avLst/>
              <a:gdLst/>
              <a:ahLst/>
              <a:cxnLst/>
              <a:rect r="r" b="b" t="t" l="l"/>
              <a:pathLst>
                <a:path h="282575" w="255143">
                  <a:moveTo>
                    <a:pt x="235331" y="16256"/>
                  </a:moveTo>
                  <a:lnTo>
                    <a:pt x="39243" y="16256"/>
                  </a:lnTo>
                  <a:lnTo>
                    <a:pt x="39243" y="63246"/>
                  </a:lnTo>
                  <a:lnTo>
                    <a:pt x="236855" y="63246"/>
                  </a:lnTo>
                  <a:lnTo>
                    <a:pt x="236855" y="79502"/>
                  </a:lnTo>
                  <a:lnTo>
                    <a:pt x="19812" y="79502"/>
                  </a:lnTo>
                  <a:lnTo>
                    <a:pt x="19812" y="0"/>
                  </a:lnTo>
                  <a:lnTo>
                    <a:pt x="235331" y="0"/>
                  </a:lnTo>
                  <a:close/>
                  <a:moveTo>
                    <a:pt x="0" y="131191"/>
                  </a:moveTo>
                  <a:lnTo>
                    <a:pt x="0" y="114681"/>
                  </a:lnTo>
                  <a:lnTo>
                    <a:pt x="255143" y="114681"/>
                  </a:lnTo>
                  <a:lnTo>
                    <a:pt x="255143" y="131318"/>
                  </a:lnTo>
                  <a:close/>
                  <a:moveTo>
                    <a:pt x="39243" y="233045"/>
                  </a:moveTo>
                  <a:lnTo>
                    <a:pt x="39243" y="266573"/>
                  </a:lnTo>
                  <a:lnTo>
                    <a:pt x="242697" y="266573"/>
                  </a:lnTo>
                  <a:lnTo>
                    <a:pt x="242697" y="282575"/>
                  </a:lnTo>
                  <a:lnTo>
                    <a:pt x="19812" y="282575"/>
                  </a:lnTo>
                  <a:lnTo>
                    <a:pt x="19812" y="217170"/>
                  </a:lnTo>
                  <a:lnTo>
                    <a:pt x="215773" y="217170"/>
                  </a:lnTo>
                  <a:lnTo>
                    <a:pt x="215773" y="183007"/>
                  </a:lnTo>
                  <a:lnTo>
                    <a:pt x="19812" y="183007"/>
                  </a:lnTo>
                  <a:lnTo>
                    <a:pt x="19812" y="167005"/>
                  </a:lnTo>
                  <a:lnTo>
                    <a:pt x="235331" y="167005"/>
                  </a:lnTo>
                  <a:lnTo>
                    <a:pt x="235331" y="23304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988822" y="63500"/>
              <a:ext cx="274320" cy="282575"/>
            </a:xfrm>
            <a:custGeom>
              <a:avLst/>
              <a:gdLst/>
              <a:ahLst/>
              <a:cxnLst/>
              <a:rect r="r" b="b" t="t" l="l"/>
              <a:pathLst>
                <a:path h="282575" w="274320">
                  <a:moveTo>
                    <a:pt x="129286" y="110744"/>
                  </a:moveTo>
                  <a:lnTo>
                    <a:pt x="129286" y="22987"/>
                  </a:lnTo>
                  <a:lnTo>
                    <a:pt x="11176" y="22987"/>
                  </a:lnTo>
                  <a:lnTo>
                    <a:pt x="11176" y="5461"/>
                  </a:lnTo>
                  <a:lnTo>
                    <a:pt x="148717" y="5461"/>
                  </a:lnTo>
                  <a:lnTo>
                    <a:pt x="148717" y="108331"/>
                  </a:lnTo>
                  <a:cubicBezTo>
                    <a:pt x="148717" y="137033"/>
                    <a:pt x="145796" y="169291"/>
                    <a:pt x="141351" y="189484"/>
                  </a:cubicBezTo>
                  <a:lnTo>
                    <a:pt x="121920" y="189484"/>
                  </a:lnTo>
                  <a:cubicBezTo>
                    <a:pt x="126746" y="169418"/>
                    <a:pt x="129286" y="138049"/>
                    <a:pt x="129286" y="110998"/>
                  </a:cubicBezTo>
                  <a:close/>
                  <a:moveTo>
                    <a:pt x="226695" y="0"/>
                  </a:moveTo>
                  <a:lnTo>
                    <a:pt x="226695" y="121666"/>
                  </a:lnTo>
                  <a:lnTo>
                    <a:pt x="274320" y="121666"/>
                  </a:lnTo>
                  <a:lnTo>
                    <a:pt x="274320" y="138303"/>
                  </a:lnTo>
                  <a:lnTo>
                    <a:pt x="226695" y="138303"/>
                  </a:lnTo>
                  <a:lnTo>
                    <a:pt x="226695" y="282575"/>
                  </a:lnTo>
                  <a:lnTo>
                    <a:pt x="207137" y="282575"/>
                  </a:lnTo>
                  <a:lnTo>
                    <a:pt x="207137" y="245872"/>
                  </a:lnTo>
                  <a:cubicBezTo>
                    <a:pt x="191770" y="259588"/>
                    <a:pt x="164719" y="265938"/>
                    <a:pt x="133350" y="265938"/>
                  </a:cubicBezTo>
                  <a:lnTo>
                    <a:pt x="0" y="265938"/>
                  </a:lnTo>
                  <a:lnTo>
                    <a:pt x="0" y="249682"/>
                  </a:lnTo>
                  <a:lnTo>
                    <a:pt x="47498" y="249682"/>
                  </a:lnTo>
                  <a:lnTo>
                    <a:pt x="47498" y="111379"/>
                  </a:lnTo>
                  <a:lnTo>
                    <a:pt x="66929" y="111379"/>
                  </a:lnTo>
                  <a:lnTo>
                    <a:pt x="66929" y="249682"/>
                  </a:lnTo>
                  <a:lnTo>
                    <a:pt x="135890" y="249682"/>
                  </a:lnTo>
                  <a:cubicBezTo>
                    <a:pt x="165862" y="249682"/>
                    <a:pt x="191389" y="242697"/>
                    <a:pt x="207137" y="229616"/>
                  </a:cubicBezTo>
                  <a:lnTo>
                    <a:pt x="207137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295273" y="63500"/>
              <a:ext cx="233426" cy="282829"/>
            </a:xfrm>
            <a:custGeom>
              <a:avLst/>
              <a:gdLst/>
              <a:ahLst/>
              <a:cxnLst/>
              <a:rect r="r" b="b" t="t" l="l"/>
              <a:pathLst>
                <a:path h="282829" w="233426">
                  <a:moveTo>
                    <a:pt x="10795" y="88392"/>
                  </a:moveTo>
                  <a:cubicBezTo>
                    <a:pt x="10795" y="58420"/>
                    <a:pt x="19050" y="34798"/>
                    <a:pt x="36322" y="19431"/>
                  </a:cubicBezTo>
                  <a:cubicBezTo>
                    <a:pt x="48768" y="8255"/>
                    <a:pt x="66294" y="1524"/>
                    <a:pt x="86741" y="1524"/>
                  </a:cubicBezTo>
                  <a:cubicBezTo>
                    <a:pt x="107188" y="1524"/>
                    <a:pt x="124714" y="8255"/>
                    <a:pt x="137541" y="19431"/>
                  </a:cubicBezTo>
                  <a:cubicBezTo>
                    <a:pt x="154432" y="34798"/>
                    <a:pt x="163449" y="58420"/>
                    <a:pt x="163449" y="88392"/>
                  </a:cubicBezTo>
                  <a:cubicBezTo>
                    <a:pt x="163449" y="117729"/>
                    <a:pt x="154559" y="141732"/>
                    <a:pt x="137541" y="157099"/>
                  </a:cubicBezTo>
                  <a:cubicBezTo>
                    <a:pt x="124714" y="168275"/>
                    <a:pt x="107188" y="174625"/>
                    <a:pt x="86741" y="174625"/>
                  </a:cubicBezTo>
                  <a:cubicBezTo>
                    <a:pt x="66294" y="174625"/>
                    <a:pt x="48768" y="168275"/>
                    <a:pt x="36322" y="157099"/>
                  </a:cubicBezTo>
                  <a:cubicBezTo>
                    <a:pt x="19050" y="141732"/>
                    <a:pt x="10795" y="117856"/>
                    <a:pt x="10795" y="88392"/>
                  </a:cubicBezTo>
                  <a:close/>
                  <a:moveTo>
                    <a:pt x="30226" y="88392"/>
                  </a:moveTo>
                  <a:cubicBezTo>
                    <a:pt x="30226" y="112014"/>
                    <a:pt x="36322" y="132080"/>
                    <a:pt x="48768" y="143891"/>
                  </a:cubicBezTo>
                  <a:cubicBezTo>
                    <a:pt x="58293" y="152527"/>
                    <a:pt x="71120" y="157607"/>
                    <a:pt x="86741" y="157607"/>
                  </a:cubicBezTo>
                  <a:cubicBezTo>
                    <a:pt x="102362" y="157607"/>
                    <a:pt x="115443" y="152527"/>
                    <a:pt x="124714" y="143891"/>
                  </a:cubicBezTo>
                  <a:cubicBezTo>
                    <a:pt x="137541" y="132080"/>
                    <a:pt x="143891" y="112014"/>
                    <a:pt x="143891" y="88392"/>
                  </a:cubicBezTo>
                  <a:cubicBezTo>
                    <a:pt x="143891" y="64389"/>
                    <a:pt x="137541" y="44704"/>
                    <a:pt x="124714" y="32893"/>
                  </a:cubicBezTo>
                  <a:cubicBezTo>
                    <a:pt x="115443" y="23622"/>
                    <a:pt x="102362" y="19177"/>
                    <a:pt x="86741" y="19177"/>
                  </a:cubicBezTo>
                  <a:cubicBezTo>
                    <a:pt x="71120" y="19177"/>
                    <a:pt x="58293" y="23622"/>
                    <a:pt x="48768" y="32893"/>
                  </a:cubicBezTo>
                  <a:cubicBezTo>
                    <a:pt x="36322" y="44704"/>
                    <a:pt x="30226" y="64516"/>
                    <a:pt x="30226" y="88392"/>
                  </a:cubicBezTo>
                  <a:close/>
                  <a:moveTo>
                    <a:pt x="233299" y="282829"/>
                  </a:moveTo>
                  <a:lnTo>
                    <a:pt x="213868" y="282829"/>
                  </a:lnTo>
                  <a:lnTo>
                    <a:pt x="213868" y="245872"/>
                  </a:lnTo>
                  <a:cubicBezTo>
                    <a:pt x="197231" y="260604"/>
                    <a:pt x="167513" y="265938"/>
                    <a:pt x="131826" y="265938"/>
                  </a:cubicBezTo>
                  <a:lnTo>
                    <a:pt x="0" y="265938"/>
                  </a:lnTo>
                  <a:lnTo>
                    <a:pt x="0" y="249682"/>
                  </a:lnTo>
                  <a:lnTo>
                    <a:pt x="138303" y="249682"/>
                  </a:lnTo>
                  <a:cubicBezTo>
                    <a:pt x="167005" y="249682"/>
                    <a:pt x="196723" y="243967"/>
                    <a:pt x="213995" y="229235"/>
                  </a:cubicBezTo>
                  <a:lnTo>
                    <a:pt x="213995" y="0"/>
                  </a:lnTo>
                  <a:lnTo>
                    <a:pt x="233426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7068636" y="3750402"/>
            <a:ext cx="676475" cy="418824"/>
            <a:chOff x="0" y="0"/>
            <a:chExt cx="676478" cy="41882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6350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235331" y="16637"/>
                  </a:moveTo>
                  <a:lnTo>
                    <a:pt x="39243" y="16637"/>
                  </a:lnTo>
                  <a:lnTo>
                    <a:pt x="39243" y="74422"/>
                  </a:lnTo>
                  <a:lnTo>
                    <a:pt x="236855" y="74422"/>
                  </a:lnTo>
                  <a:lnTo>
                    <a:pt x="236855" y="90678"/>
                  </a:lnTo>
                  <a:lnTo>
                    <a:pt x="137033" y="90678"/>
                  </a:lnTo>
                  <a:lnTo>
                    <a:pt x="137033" y="134747"/>
                  </a:lnTo>
                  <a:lnTo>
                    <a:pt x="255143" y="134747"/>
                  </a:lnTo>
                  <a:lnTo>
                    <a:pt x="255143" y="152019"/>
                  </a:lnTo>
                  <a:lnTo>
                    <a:pt x="0" y="152019"/>
                  </a:lnTo>
                  <a:lnTo>
                    <a:pt x="0" y="134747"/>
                  </a:lnTo>
                  <a:lnTo>
                    <a:pt x="117475" y="134747"/>
                  </a:lnTo>
                  <a:lnTo>
                    <a:pt x="117475" y="90678"/>
                  </a:lnTo>
                  <a:lnTo>
                    <a:pt x="19812" y="90678"/>
                  </a:lnTo>
                  <a:lnTo>
                    <a:pt x="19812" y="0"/>
                  </a:lnTo>
                  <a:lnTo>
                    <a:pt x="235331" y="0"/>
                  </a:lnTo>
                  <a:close/>
                  <a:moveTo>
                    <a:pt x="14351" y="237871"/>
                  </a:moveTo>
                  <a:cubicBezTo>
                    <a:pt x="14351" y="223774"/>
                    <a:pt x="20701" y="212598"/>
                    <a:pt x="34163" y="204978"/>
                  </a:cubicBezTo>
                  <a:cubicBezTo>
                    <a:pt x="53340" y="193167"/>
                    <a:pt x="84963" y="187071"/>
                    <a:pt x="128016" y="187071"/>
                  </a:cubicBezTo>
                  <a:cubicBezTo>
                    <a:pt x="171069" y="187071"/>
                    <a:pt x="202692" y="193167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368046" y="63500"/>
              <a:ext cx="244983" cy="284480"/>
            </a:xfrm>
            <a:custGeom>
              <a:avLst/>
              <a:gdLst/>
              <a:ahLst/>
              <a:cxnLst/>
              <a:rect r="r" b="b" t="t" l="l"/>
              <a:pathLst>
                <a:path h="284480" w="244983">
                  <a:moveTo>
                    <a:pt x="90043" y="1905"/>
                  </a:moveTo>
                  <a:lnTo>
                    <a:pt x="90043" y="53975"/>
                  </a:lnTo>
                  <a:cubicBezTo>
                    <a:pt x="90043" y="102489"/>
                    <a:pt x="124206" y="131826"/>
                    <a:pt x="160274" y="143383"/>
                  </a:cubicBezTo>
                  <a:lnTo>
                    <a:pt x="160274" y="161290"/>
                  </a:lnTo>
                  <a:cubicBezTo>
                    <a:pt x="122555" y="150495"/>
                    <a:pt x="91948" y="125222"/>
                    <a:pt x="80137" y="97155"/>
                  </a:cubicBezTo>
                  <a:cubicBezTo>
                    <a:pt x="70231" y="125603"/>
                    <a:pt x="40259" y="153035"/>
                    <a:pt x="0" y="164846"/>
                  </a:cubicBezTo>
                  <a:lnTo>
                    <a:pt x="0" y="146812"/>
                  </a:lnTo>
                  <a:cubicBezTo>
                    <a:pt x="37719" y="134366"/>
                    <a:pt x="70612" y="101854"/>
                    <a:pt x="70612" y="53848"/>
                  </a:cubicBezTo>
                  <a:lnTo>
                    <a:pt x="70612" y="1905"/>
                  </a:lnTo>
                  <a:close/>
                  <a:moveTo>
                    <a:pt x="239141" y="196723"/>
                  </a:moveTo>
                  <a:lnTo>
                    <a:pt x="219710" y="196723"/>
                  </a:lnTo>
                  <a:lnTo>
                    <a:pt x="219710" y="75311"/>
                  </a:lnTo>
                  <a:lnTo>
                    <a:pt x="149479" y="75311"/>
                  </a:lnTo>
                  <a:lnTo>
                    <a:pt x="149479" y="58420"/>
                  </a:lnTo>
                  <a:lnTo>
                    <a:pt x="219710" y="58420"/>
                  </a:lnTo>
                  <a:lnTo>
                    <a:pt x="219710" y="0"/>
                  </a:lnTo>
                  <a:lnTo>
                    <a:pt x="239141" y="0"/>
                  </a:lnTo>
                  <a:close/>
                  <a:moveTo>
                    <a:pt x="244856" y="284480"/>
                  </a:moveTo>
                  <a:lnTo>
                    <a:pt x="30099" y="284480"/>
                  </a:lnTo>
                  <a:lnTo>
                    <a:pt x="30099" y="194818"/>
                  </a:lnTo>
                  <a:lnTo>
                    <a:pt x="49530" y="194818"/>
                  </a:lnTo>
                  <a:lnTo>
                    <a:pt x="49530" y="267589"/>
                  </a:lnTo>
                  <a:lnTo>
                    <a:pt x="244983" y="26758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6588147" y="3236500"/>
            <a:ext cx="1316069" cy="418186"/>
            <a:chOff x="0" y="0"/>
            <a:chExt cx="1316063" cy="418186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269240" cy="282829"/>
            </a:xfrm>
            <a:custGeom>
              <a:avLst/>
              <a:gdLst/>
              <a:ahLst/>
              <a:cxnLst/>
              <a:rect r="r" b="b" t="t" l="l"/>
              <a:pathLst>
                <a:path h="282829" w="269240">
                  <a:moveTo>
                    <a:pt x="116840" y="64770"/>
                  </a:moveTo>
                  <a:lnTo>
                    <a:pt x="116840" y="22987"/>
                  </a:lnTo>
                  <a:lnTo>
                    <a:pt x="2286" y="22987"/>
                  </a:lnTo>
                  <a:lnTo>
                    <a:pt x="2286" y="5461"/>
                  </a:lnTo>
                  <a:lnTo>
                    <a:pt x="136017" y="5461"/>
                  </a:lnTo>
                  <a:lnTo>
                    <a:pt x="136017" y="62865"/>
                  </a:lnTo>
                  <a:cubicBezTo>
                    <a:pt x="136017" y="171450"/>
                    <a:pt x="91694" y="240665"/>
                    <a:pt x="0" y="264668"/>
                  </a:cubicBezTo>
                  <a:lnTo>
                    <a:pt x="0" y="247142"/>
                  </a:lnTo>
                  <a:cubicBezTo>
                    <a:pt x="77597" y="224536"/>
                    <a:pt x="116840" y="162179"/>
                    <a:pt x="116840" y="64897"/>
                  </a:cubicBezTo>
                  <a:close/>
                  <a:moveTo>
                    <a:pt x="221615" y="0"/>
                  </a:moveTo>
                  <a:lnTo>
                    <a:pt x="221615" y="121666"/>
                  </a:lnTo>
                  <a:lnTo>
                    <a:pt x="269240" y="121666"/>
                  </a:lnTo>
                  <a:lnTo>
                    <a:pt x="269240" y="138303"/>
                  </a:lnTo>
                  <a:lnTo>
                    <a:pt x="221615" y="138303"/>
                  </a:lnTo>
                  <a:lnTo>
                    <a:pt x="221615" y="282829"/>
                  </a:lnTo>
                  <a:lnTo>
                    <a:pt x="202057" y="282829"/>
                  </a:lnTo>
                  <a:lnTo>
                    <a:pt x="202057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350901" y="63500"/>
              <a:ext cx="272669" cy="290322"/>
            </a:xfrm>
            <a:custGeom>
              <a:avLst/>
              <a:gdLst/>
              <a:ahLst/>
              <a:cxnLst/>
              <a:rect r="r" b="b" t="t" l="l"/>
              <a:pathLst>
                <a:path h="290322" w="272669">
                  <a:moveTo>
                    <a:pt x="4445" y="3810"/>
                  </a:moveTo>
                  <a:lnTo>
                    <a:pt x="146558" y="3810"/>
                  </a:lnTo>
                  <a:lnTo>
                    <a:pt x="146558" y="20701"/>
                  </a:lnTo>
                  <a:lnTo>
                    <a:pt x="85598" y="20701"/>
                  </a:lnTo>
                  <a:lnTo>
                    <a:pt x="85598" y="47625"/>
                  </a:lnTo>
                  <a:cubicBezTo>
                    <a:pt x="85598" y="94234"/>
                    <a:pt x="118110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6040" y="95758"/>
                    <a:pt x="66040" y="47625"/>
                  </a:cubicBezTo>
                  <a:lnTo>
                    <a:pt x="66040" y="20701"/>
                  </a:lnTo>
                  <a:lnTo>
                    <a:pt x="4445" y="20701"/>
                  </a:lnTo>
                  <a:close/>
                  <a:moveTo>
                    <a:pt x="227965" y="0"/>
                  </a:moveTo>
                  <a:lnTo>
                    <a:pt x="227965" y="67945"/>
                  </a:lnTo>
                  <a:lnTo>
                    <a:pt x="272669" y="67945"/>
                  </a:lnTo>
                  <a:lnTo>
                    <a:pt x="272669" y="84836"/>
                  </a:lnTo>
                  <a:lnTo>
                    <a:pt x="227965" y="84836"/>
                  </a:lnTo>
                  <a:lnTo>
                    <a:pt x="227965" y="160782"/>
                  </a:lnTo>
                  <a:lnTo>
                    <a:pt x="208407" y="160782"/>
                  </a:lnTo>
                  <a:lnTo>
                    <a:pt x="208407" y="0"/>
                  </a:lnTo>
                  <a:close/>
                  <a:moveTo>
                    <a:pt x="17780" y="232791"/>
                  </a:moveTo>
                  <a:cubicBezTo>
                    <a:pt x="17780" y="216789"/>
                    <a:pt x="25400" y="204343"/>
                    <a:pt x="38862" y="194818"/>
                  </a:cubicBezTo>
                  <a:cubicBezTo>
                    <a:pt x="58039" y="181356"/>
                    <a:pt x="89027" y="175006"/>
                    <a:pt x="126619" y="175006"/>
                  </a:cubicBezTo>
                  <a:cubicBezTo>
                    <a:pt x="164211" y="175006"/>
                    <a:pt x="195326" y="181356"/>
                    <a:pt x="214376" y="194818"/>
                  </a:cubicBezTo>
                  <a:cubicBezTo>
                    <a:pt x="227838" y="204343"/>
                    <a:pt x="235077" y="216789"/>
                    <a:pt x="235077" y="232791"/>
                  </a:cubicBezTo>
                  <a:cubicBezTo>
                    <a:pt x="235077" y="248793"/>
                    <a:pt x="227711" y="261239"/>
                    <a:pt x="214376" y="270510"/>
                  </a:cubicBezTo>
                  <a:cubicBezTo>
                    <a:pt x="195199" y="284226"/>
                    <a:pt x="164211" y="290322"/>
                    <a:pt x="126619" y="290322"/>
                  </a:cubicBezTo>
                  <a:cubicBezTo>
                    <a:pt x="89027" y="290322"/>
                    <a:pt x="57912" y="284226"/>
                    <a:pt x="38862" y="270510"/>
                  </a:cubicBezTo>
                  <a:cubicBezTo>
                    <a:pt x="25400" y="261239"/>
                    <a:pt x="17780" y="248793"/>
                    <a:pt x="17780" y="232791"/>
                  </a:cubicBezTo>
                  <a:close/>
                  <a:moveTo>
                    <a:pt x="37211" y="232791"/>
                  </a:moveTo>
                  <a:cubicBezTo>
                    <a:pt x="37211" y="242697"/>
                    <a:pt x="42291" y="251333"/>
                    <a:pt x="52197" y="258064"/>
                  </a:cubicBezTo>
                  <a:cubicBezTo>
                    <a:pt x="66929" y="268224"/>
                    <a:pt x="92710" y="273685"/>
                    <a:pt x="126619" y="273685"/>
                  </a:cubicBezTo>
                  <a:cubicBezTo>
                    <a:pt x="160147" y="273685"/>
                    <a:pt x="186055" y="268224"/>
                    <a:pt x="201041" y="258064"/>
                  </a:cubicBezTo>
                  <a:cubicBezTo>
                    <a:pt x="210947" y="251333"/>
                    <a:pt x="215773" y="242697"/>
                    <a:pt x="215773" y="232791"/>
                  </a:cubicBezTo>
                  <a:cubicBezTo>
                    <a:pt x="215773" y="222885"/>
                    <a:pt x="210947" y="213995"/>
                    <a:pt x="201041" y="207264"/>
                  </a:cubicBezTo>
                  <a:cubicBezTo>
                    <a:pt x="186055" y="197358"/>
                    <a:pt x="160147" y="191643"/>
                    <a:pt x="126619" y="191643"/>
                  </a:cubicBezTo>
                  <a:cubicBezTo>
                    <a:pt x="92837" y="191643"/>
                    <a:pt x="66929" y="197358"/>
                    <a:pt x="52197" y="207264"/>
                  </a:cubicBezTo>
                  <a:cubicBezTo>
                    <a:pt x="42291" y="213995"/>
                    <a:pt x="37211" y="222885"/>
                    <a:pt x="37211" y="232791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728599" y="63500"/>
              <a:ext cx="268224" cy="291084"/>
            </a:xfrm>
            <a:custGeom>
              <a:avLst/>
              <a:gdLst/>
              <a:ahLst/>
              <a:cxnLst/>
              <a:rect r="r" b="b" t="t" l="l"/>
              <a:pathLst>
                <a:path h="291084" w="268224">
                  <a:moveTo>
                    <a:pt x="0" y="122555"/>
                  </a:moveTo>
                  <a:lnTo>
                    <a:pt x="0" y="3810"/>
                  </a:lnTo>
                  <a:lnTo>
                    <a:pt x="133858" y="3810"/>
                  </a:lnTo>
                  <a:lnTo>
                    <a:pt x="133858" y="122555"/>
                  </a:lnTo>
                  <a:close/>
                  <a:moveTo>
                    <a:pt x="114300" y="20066"/>
                  </a:moveTo>
                  <a:lnTo>
                    <a:pt x="19177" y="20066"/>
                  </a:lnTo>
                  <a:lnTo>
                    <a:pt x="19177" y="106299"/>
                  </a:lnTo>
                  <a:lnTo>
                    <a:pt x="114300" y="106299"/>
                  </a:lnTo>
                  <a:close/>
                  <a:moveTo>
                    <a:pt x="223520" y="0"/>
                  </a:moveTo>
                  <a:lnTo>
                    <a:pt x="223520" y="57150"/>
                  </a:lnTo>
                  <a:lnTo>
                    <a:pt x="268224" y="57150"/>
                  </a:lnTo>
                  <a:lnTo>
                    <a:pt x="268224" y="74422"/>
                  </a:lnTo>
                  <a:lnTo>
                    <a:pt x="223520" y="74422"/>
                  </a:lnTo>
                  <a:lnTo>
                    <a:pt x="223520" y="136017"/>
                  </a:lnTo>
                  <a:lnTo>
                    <a:pt x="204089" y="136017"/>
                  </a:lnTo>
                  <a:lnTo>
                    <a:pt x="204089" y="0"/>
                  </a:lnTo>
                  <a:close/>
                  <a:moveTo>
                    <a:pt x="117221" y="253238"/>
                  </a:moveTo>
                  <a:cubicBezTo>
                    <a:pt x="117221" y="241681"/>
                    <a:pt x="122301" y="233172"/>
                    <a:pt x="131318" y="226695"/>
                  </a:cubicBezTo>
                  <a:cubicBezTo>
                    <a:pt x="141859" y="219329"/>
                    <a:pt x="157861" y="215519"/>
                    <a:pt x="175641" y="215519"/>
                  </a:cubicBezTo>
                  <a:cubicBezTo>
                    <a:pt x="191897" y="215519"/>
                    <a:pt x="207518" y="219075"/>
                    <a:pt x="218440" y="225679"/>
                  </a:cubicBezTo>
                  <a:cubicBezTo>
                    <a:pt x="227965" y="231775"/>
                    <a:pt x="234061" y="240665"/>
                    <a:pt x="234061" y="253111"/>
                  </a:cubicBezTo>
                  <a:cubicBezTo>
                    <a:pt x="234061" y="265303"/>
                    <a:pt x="227965" y="274447"/>
                    <a:pt x="218440" y="280543"/>
                  </a:cubicBezTo>
                  <a:cubicBezTo>
                    <a:pt x="207899" y="287528"/>
                    <a:pt x="192278" y="291084"/>
                    <a:pt x="175641" y="291084"/>
                  </a:cubicBezTo>
                  <a:cubicBezTo>
                    <a:pt x="159385" y="291084"/>
                    <a:pt x="145034" y="287909"/>
                    <a:pt x="134493" y="281813"/>
                  </a:cubicBezTo>
                  <a:cubicBezTo>
                    <a:pt x="123698" y="275463"/>
                    <a:pt x="117221" y="265811"/>
                    <a:pt x="117221" y="253111"/>
                  </a:cubicBezTo>
                  <a:close/>
                  <a:moveTo>
                    <a:pt x="135763" y="253238"/>
                  </a:moveTo>
                  <a:lnTo>
                    <a:pt x="138684" y="264795"/>
                  </a:lnTo>
                  <a:cubicBezTo>
                    <a:pt x="150876" y="274066"/>
                    <a:pt x="162687" y="276606"/>
                    <a:pt x="175768" y="276606"/>
                  </a:cubicBezTo>
                  <a:cubicBezTo>
                    <a:pt x="189865" y="276606"/>
                    <a:pt x="201676" y="274066"/>
                    <a:pt x="208915" y="267970"/>
                  </a:cubicBezTo>
                  <a:lnTo>
                    <a:pt x="215646" y="259334"/>
                  </a:lnTo>
                  <a:cubicBezTo>
                    <a:pt x="215646" y="247523"/>
                    <a:pt x="213360" y="243078"/>
                    <a:pt x="208915" y="239268"/>
                  </a:cubicBezTo>
                  <a:cubicBezTo>
                    <a:pt x="201549" y="233553"/>
                    <a:pt x="190119" y="230378"/>
                    <a:pt x="175768" y="230378"/>
                  </a:cubicBezTo>
                  <a:cubicBezTo>
                    <a:pt x="161671" y="230378"/>
                    <a:pt x="149606" y="233299"/>
                    <a:pt x="142240" y="239268"/>
                  </a:cubicBezTo>
                  <a:lnTo>
                    <a:pt x="135890" y="247523"/>
                  </a:lnTo>
                  <a:close/>
                  <a:moveTo>
                    <a:pt x="34544" y="269494"/>
                  </a:moveTo>
                  <a:lnTo>
                    <a:pt x="102870" y="269494"/>
                  </a:lnTo>
                  <a:lnTo>
                    <a:pt x="102870" y="286385"/>
                  </a:lnTo>
                  <a:lnTo>
                    <a:pt x="14986" y="286385"/>
                  </a:lnTo>
                  <a:lnTo>
                    <a:pt x="14986" y="167005"/>
                  </a:lnTo>
                  <a:lnTo>
                    <a:pt x="34417" y="167005"/>
                  </a:lnTo>
                  <a:close/>
                  <a:moveTo>
                    <a:pt x="242951" y="195707"/>
                  </a:moveTo>
                  <a:lnTo>
                    <a:pt x="108966" y="195707"/>
                  </a:lnTo>
                  <a:lnTo>
                    <a:pt x="108966" y="180975"/>
                  </a:lnTo>
                  <a:lnTo>
                    <a:pt x="166116" y="180975"/>
                  </a:lnTo>
                  <a:lnTo>
                    <a:pt x="166116" y="149733"/>
                  </a:lnTo>
                  <a:lnTo>
                    <a:pt x="185801" y="149733"/>
                  </a:lnTo>
                  <a:lnTo>
                    <a:pt x="185801" y="180975"/>
                  </a:lnTo>
                  <a:lnTo>
                    <a:pt x="242951" y="1809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025779" y="63500"/>
              <a:ext cx="226695" cy="282575"/>
            </a:xfrm>
            <a:custGeom>
              <a:avLst/>
              <a:gdLst/>
              <a:ahLst/>
              <a:cxnLst/>
              <a:rect r="r" b="b" t="t" l="l"/>
              <a:pathLst>
                <a:path h="282575" w="226695">
                  <a:moveTo>
                    <a:pt x="124587" y="133731"/>
                  </a:moveTo>
                  <a:cubicBezTo>
                    <a:pt x="124587" y="83947"/>
                    <a:pt x="119126" y="48133"/>
                    <a:pt x="103251" y="30226"/>
                  </a:cubicBezTo>
                  <a:cubicBezTo>
                    <a:pt x="95631" y="21590"/>
                    <a:pt x="85090" y="16764"/>
                    <a:pt x="72009" y="16764"/>
                  </a:cubicBezTo>
                  <a:cubicBezTo>
                    <a:pt x="59182" y="16764"/>
                    <a:pt x="48641" y="21590"/>
                    <a:pt x="40767" y="30226"/>
                  </a:cubicBezTo>
                  <a:cubicBezTo>
                    <a:pt x="25146" y="48133"/>
                    <a:pt x="19685" y="83820"/>
                    <a:pt x="19685" y="133731"/>
                  </a:cubicBezTo>
                  <a:cubicBezTo>
                    <a:pt x="19685" y="183896"/>
                    <a:pt x="25146" y="219964"/>
                    <a:pt x="40767" y="237871"/>
                  </a:cubicBezTo>
                  <a:cubicBezTo>
                    <a:pt x="48768" y="246126"/>
                    <a:pt x="59309" y="250698"/>
                    <a:pt x="72009" y="250698"/>
                  </a:cubicBezTo>
                  <a:cubicBezTo>
                    <a:pt x="85090" y="250698"/>
                    <a:pt x="95631" y="246253"/>
                    <a:pt x="103251" y="237871"/>
                  </a:cubicBezTo>
                  <a:cubicBezTo>
                    <a:pt x="119253" y="219964"/>
                    <a:pt x="124587" y="183896"/>
                    <a:pt x="124587" y="133731"/>
                  </a:cubicBezTo>
                  <a:close/>
                  <a:moveTo>
                    <a:pt x="127" y="133731"/>
                  </a:moveTo>
                  <a:cubicBezTo>
                    <a:pt x="127" y="79502"/>
                    <a:pt x="6858" y="39878"/>
                    <a:pt x="26670" y="18415"/>
                  </a:cubicBezTo>
                  <a:cubicBezTo>
                    <a:pt x="37465" y="6350"/>
                    <a:pt x="53086" y="0"/>
                    <a:pt x="71882" y="0"/>
                  </a:cubicBezTo>
                  <a:cubicBezTo>
                    <a:pt x="90678" y="0"/>
                    <a:pt x="106045" y="6350"/>
                    <a:pt x="117221" y="18542"/>
                  </a:cubicBezTo>
                  <a:cubicBezTo>
                    <a:pt x="137287" y="39878"/>
                    <a:pt x="144018" y="79502"/>
                    <a:pt x="144018" y="133858"/>
                  </a:cubicBezTo>
                  <a:cubicBezTo>
                    <a:pt x="144018" y="188214"/>
                    <a:pt x="137287" y="228092"/>
                    <a:pt x="117221" y="249428"/>
                  </a:cubicBezTo>
                  <a:cubicBezTo>
                    <a:pt x="106045" y="261874"/>
                    <a:pt x="90678" y="266954"/>
                    <a:pt x="71882" y="266954"/>
                  </a:cubicBezTo>
                  <a:cubicBezTo>
                    <a:pt x="53086" y="266954"/>
                    <a:pt x="37338" y="261874"/>
                    <a:pt x="26543" y="249428"/>
                  </a:cubicBezTo>
                  <a:cubicBezTo>
                    <a:pt x="6731" y="228092"/>
                    <a:pt x="0" y="188087"/>
                    <a:pt x="0" y="133858"/>
                  </a:cubicBezTo>
                  <a:close/>
                  <a:moveTo>
                    <a:pt x="207264" y="282575"/>
                  </a:moveTo>
                  <a:lnTo>
                    <a:pt x="207264" y="0"/>
                  </a:lnTo>
                  <a:lnTo>
                    <a:pt x="226695" y="0"/>
                  </a:lnTo>
                  <a:lnTo>
                    <a:pt x="226695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7282948" y="4264304"/>
            <a:ext cx="676475" cy="418824"/>
            <a:chOff x="0" y="0"/>
            <a:chExt cx="676478" cy="41882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6350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235331" y="16637"/>
                  </a:moveTo>
                  <a:lnTo>
                    <a:pt x="39243" y="16637"/>
                  </a:lnTo>
                  <a:lnTo>
                    <a:pt x="39243" y="74422"/>
                  </a:lnTo>
                  <a:lnTo>
                    <a:pt x="236855" y="74422"/>
                  </a:lnTo>
                  <a:lnTo>
                    <a:pt x="236855" y="90678"/>
                  </a:lnTo>
                  <a:lnTo>
                    <a:pt x="137033" y="90678"/>
                  </a:lnTo>
                  <a:lnTo>
                    <a:pt x="137033" y="134747"/>
                  </a:lnTo>
                  <a:lnTo>
                    <a:pt x="255143" y="134747"/>
                  </a:lnTo>
                  <a:lnTo>
                    <a:pt x="255143" y="152019"/>
                  </a:lnTo>
                  <a:lnTo>
                    <a:pt x="0" y="152019"/>
                  </a:lnTo>
                  <a:lnTo>
                    <a:pt x="0" y="134747"/>
                  </a:lnTo>
                  <a:lnTo>
                    <a:pt x="117475" y="134747"/>
                  </a:lnTo>
                  <a:lnTo>
                    <a:pt x="117475" y="90678"/>
                  </a:lnTo>
                  <a:lnTo>
                    <a:pt x="19812" y="90678"/>
                  </a:lnTo>
                  <a:lnTo>
                    <a:pt x="19812" y="0"/>
                  </a:lnTo>
                  <a:lnTo>
                    <a:pt x="235331" y="0"/>
                  </a:lnTo>
                  <a:close/>
                  <a:moveTo>
                    <a:pt x="14351" y="237871"/>
                  </a:moveTo>
                  <a:cubicBezTo>
                    <a:pt x="14351" y="223774"/>
                    <a:pt x="20701" y="212598"/>
                    <a:pt x="34163" y="204978"/>
                  </a:cubicBezTo>
                  <a:cubicBezTo>
                    <a:pt x="53340" y="193167"/>
                    <a:pt x="84963" y="187071"/>
                    <a:pt x="128016" y="187071"/>
                  </a:cubicBezTo>
                  <a:cubicBezTo>
                    <a:pt x="171069" y="187071"/>
                    <a:pt x="202692" y="193167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368046" y="63500"/>
              <a:ext cx="244983" cy="284480"/>
            </a:xfrm>
            <a:custGeom>
              <a:avLst/>
              <a:gdLst/>
              <a:ahLst/>
              <a:cxnLst/>
              <a:rect r="r" b="b" t="t" l="l"/>
              <a:pathLst>
                <a:path h="284480" w="244983">
                  <a:moveTo>
                    <a:pt x="90043" y="1905"/>
                  </a:moveTo>
                  <a:lnTo>
                    <a:pt x="90043" y="53975"/>
                  </a:lnTo>
                  <a:cubicBezTo>
                    <a:pt x="90043" y="102489"/>
                    <a:pt x="124206" y="131826"/>
                    <a:pt x="160274" y="143383"/>
                  </a:cubicBezTo>
                  <a:lnTo>
                    <a:pt x="160274" y="161290"/>
                  </a:lnTo>
                  <a:cubicBezTo>
                    <a:pt x="122555" y="150495"/>
                    <a:pt x="91948" y="125222"/>
                    <a:pt x="80137" y="97155"/>
                  </a:cubicBezTo>
                  <a:cubicBezTo>
                    <a:pt x="70231" y="125603"/>
                    <a:pt x="40259" y="153035"/>
                    <a:pt x="0" y="164846"/>
                  </a:cubicBezTo>
                  <a:lnTo>
                    <a:pt x="0" y="146812"/>
                  </a:lnTo>
                  <a:cubicBezTo>
                    <a:pt x="37719" y="134366"/>
                    <a:pt x="70612" y="101854"/>
                    <a:pt x="70612" y="53848"/>
                  </a:cubicBezTo>
                  <a:lnTo>
                    <a:pt x="70612" y="1905"/>
                  </a:lnTo>
                  <a:close/>
                  <a:moveTo>
                    <a:pt x="239141" y="196723"/>
                  </a:moveTo>
                  <a:lnTo>
                    <a:pt x="219710" y="196723"/>
                  </a:lnTo>
                  <a:lnTo>
                    <a:pt x="219710" y="75311"/>
                  </a:lnTo>
                  <a:lnTo>
                    <a:pt x="149479" y="75311"/>
                  </a:lnTo>
                  <a:lnTo>
                    <a:pt x="149479" y="58420"/>
                  </a:lnTo>
                  <a:lnTo>
                    <a:pt x="219710" y="58420"/>
                  </a:lnTo>
                  <a:lnTo>
                    <a:pt x="219710" y="0"/>
                  </a:lnTo>
                  <a:lnTo>
                    <a:pt x="239141" y="0"/>
                  </a:lnTo>
                  <a:close/>
                  <a:moveTo>
                    <a:pt x="244856" y="284480"/>
                  </a:moveTo>
                  <a:lnTo>
                    <a:pt x="30099" y="284480"/>
                  </a:lnTo>
                  <a:lnTo>
                    <a:pt x="30099" y="194818"/>
                  </a:lnTo>
                  <a:lnTo>
                    <a:pt x="49530" y="194818"/>
                  </a:lnTo>
                  <a:lnTo>
                    <a:pt x="49530" y="267589"/>
                  </a:lnTo>
                  <a:lnTo>
                    <a:pt x="244983" y="26758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2" id="62"/>
          <p:cNvGrpSpPr>
            <a:grpSpLocks noChangeAspect="true"/>
          </p:cNvGrpSpPr>
          <p:nvPr/>
        </p:nvGrpSpPr>
        <p:grpSpPr>
          <a:xfrm rot="0">
            <a:off x="7988246" y="4264304"/>
            <a:ext cx="687010" cy="418824"/>
            <a:chOff x="0" y="0"/>
            <a:chExt cx="687019" cy="418821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6350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216154" y="50800"/>
                  </a:moveTo>
                  <a:lnTo>
                    <a:pt x="216154" y="17272"/>
                  </a:lnTo>
                  <a:lnTo>
                    <a:pt x="17526" y="17272"/>
                  </a:lnTo>
                  <a:lnTo>
                    <a:pt x="17526" y="0"/>
                  </a:lnTo>
                  <a:lnTo>
                    <a:pt x="235585" y="0"/>
                  </a:lnTo>
                  <a:lnTo>
                    <a:pt x="235585" y="50165"/>
                  </a:lnTo>
                  <a:cubicBezTo>
                    <a:pt x="235585" y="65151"/>
                    <a:pt x="233934" y="84328"/>
                    <a:pt x="231394" y="96520"/>
                  </a:cubicBezTo>
                  <a:lnTo>
                    <a:pt x="211963" y="96520"/>
                  </a:lnTo>
                  <a:cubicBezTo>
                    <a:pt x="214884" y="84074"/>
                    <a:pt x="216154" y="65532"/>
                    <a:pt x="216154" y="50800"/>
                  </a:cubicBezTo>
                  <a:close/>
                  <a:moveTo>
                    <a:pt x="0" y="142367"/>
                  </a:moveTo>
                  <a:lnTo>
                    <a:pt x="0" y="125222"/>
                  </a:lnTo>
                  <a:lnTo>
                    <a:pt x="93218" y="125222"/>
                  </a:lnTo>
                  <a:lnTo>
                    <a:pt x="93218" y="61976"/>
                  </a:lnTo>
                  <a:lnTo>
                    <a:pt x="112649" y="61976"/>
                  </a:lnTo>
                  <a:lnTo>
                    <a:pt x="112649" y="125222"/>
                  </a:lnTo>
                  <a:lnTo>
                    <a:pt x="255143" y="125222"/>
                  </a:lnTo>
                  <a:lnTo>
                    <a:pt x="255143" y="142494"/>
                  </a:lnTo>
                  <a:close/>
                  <a:moveTo>
                    <a:pt x="14351" y="236220"/>
                  </a:moveTo>
                  <a:cubicBezTo>
                    <a:pt x="14351" y="220599"/>
                    <a:pt x="21717" y="209423"/>
                    <a:pt x="35433" y="201041"/>
                  </a:cubicBezTo>
                  <a:cubicBezTo>
                    <a:pt x="54864" y="189484"/>
                    <a:pt x="87122" y="183515"/>
                    <a:pt x="128016" y="183515"/>
                  </a:cubicBezTo>
                  <a:cubicBezTo>
                    <a:pt x="168910" y="183515"/>
                    <a:pt x="201168" y="189611"/>
                    <a:pt x="220599" y="201041"/>
                  </a:cubicBezTo>
                  <a:cubicBezTo>
                    <a:pt x="234315" y="209296"/>
                    <a:pt x="241681" y="220472"/>
                    <a:pt x="241681" y="236220"/>
                  </a:cubicBezTo>
                  <a:cubicBezTo>
                    <a:pt x="241681" y="251206"/>
                    <a:pt x="234315" y="263017"/>
                    <a:pt x="220599" y="271018"/>
                  </a:cubicBezTo>
                  <a:cubicBezTo>
                    <a:pt x="201168" y="283210"/>
                    <a:pt x="168910" y="287909"/>
                    <a:pt x="128016" y="287909"/>
                  </a:cubicBezTo>
                  <a:cubicBezTo>
                    <a:pt x="87122" y="287909"/>
                    <a:pt x="54864" y="283083"/>
                    <a:pt x="35433" y="271018"/>
                  </a:cubicBezTo>
                  <a:cubicBezTo>
                    <a:pt x="21717" y="263017"/>
                    <a:pt x="14351" y="251206"/>
                    <a:pt x="14351" y="236220"/>
                  </a:cubicBezTo>
                  <a:close/>
                  <a:moveTo>
                    <a:pt x="33782" y="236220"/>
                  </a:moveTo>
                  <a:lnTo>
                    <a:pt x="37973" y="251587"/>
                  </a:lnTo>
                  <a:cubicBezTo>
                    <a:pt x="61341" y="266573"/>
                    <a:pt x="89408" y="271399"/>
                    <a:pt x="128016" y="271399"/>
                  </a:cubicBezTo>
                  <a:cubicBezTo>
                    <a:pt x="166370" y="271399"/>
                    <a:pt x="194691" y="266573"/>
                    <a:pt x="209804" y="257048"/>
                  </a:cubicBezTo>
                  <a:lnTo>
                    <a:pt x="222250" y="244856"/>
                  </a:lnTo>
                  <a:cubicBezTo>
                    <a:pt x="222250" y="227330"/>
                    <a:pt x="217805" y="220599"/>
                    <a:pt x="209804" y="215138"/>
                  </a:cubicBezTo>
                  <a:cubicBezTo>
                    <a:pt x="194818" y="205613"/>
                    <a:pt x="166370" y="200787"/>
                    <a:pt x="128016" y="200787"/>
                  </a:cubicBezTo>
                  <a:cubicBezTo>
                    <a:pt x="89408" y="200787"/>
                    <a:pt x="61341" y="205613"/>
                    <a:pt x="46228" y="215138"/>
                  </a:cubicBezTo>
                  <a:lnTo>
                    <a:pt x="33782" y="22733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371602" y="63500"/>
              <a:ext cx="251968" cy="287020"/>
            </a:xfrm>
            <a:custGeom>
              <a:avLst/>
              <a:gdLst/>
              <a:ahLst/>
              <a:cxnLst/>
              <a:rect r="r" b="b" t="t" l="l"/>
              <a:pathLst>
                <a:path h="287020" w="251968">
                  <a:moveTo>
                    <a:pt x="9271" y="71882"/>
                  </a:moveTo>
                  <a:cubicBezTo>
                    <a:pt x="9271" y="50800"/>
                    <a:pt x="18161" y="33528"/>
                    <a:pt x="34163" y="22098"/>
                  </a:cubicBezTo>
                  <a:cubicBezTo>
                    <a:pt x="54864" y="6985"/>
                    <a:pt x="85852" y="0"/>
                    <a:pt x="126492" y="0"/>
                  </a:cubicBezTo>
                  <a:cubicBezTo>
                    <a:pt x="167132" y="0"/>
                    <a:pt x="197993" y="6985"/>
                    <a:pt x="218821" y="21971"/>
                  </a:cubicBezTo>
                  <a:cubicBezTo>
                    <a:pt x="234442" y="33528"/>
                    <a:pt x="243713" y="50673"/>
                    <a:pt x="243713" y="71755"/>
                  </a:cubicBezTo>
                  <a:cubicBezTo>
                    <a:pt x="243713" y="92456"/>
                    <a:pt x="234442" y="109728"/>
                    <a:pt x="218821" y="121285"/>
                  </a:cubicBezTo>
                  <a:cubicBezTo>
                    <a:pt x="198120" y="136652"/>
                    <a:pt x="167132" y="143256"/>
                    <a:pt x="126492" y="143256"/>
                  </a:cubicBezTo>
                  <a:cubicBezTo>
                    <a:pt x="85852" y="143256"/>
                    <a:pt x="54991" y="136525"/>
                    <a:pt x="34163" y="121285"/>
                  </a:cubicBezTo>
                  <a:cubicBezTo>
                    <a:pt x="18161" y="109728"/>
                    <a:pt x="9271" y="92583"/>
                    <a:pt x="9271" y="71755"/>
                  </a:cubicBezTo>
                  <a:close/>
                  <a:moveTo>
                    <a:pt x="28702" y="71882"/>
                  </a:moveTo>
                  <a:cubicBezTo>
                    <a:pt x="28702" y="86614"/>
                    <a:pt x="34163" y="98679"/>
                    <a:pt x="45339" y="107315"/>
                  </a:cubicBezTo>
                  <a:cubicBezTo>
                    <a:pt x="61595" y="119761"/>
                    <a:pt x="88392" y="126492"/>
                    <a:pt x="126492" y="126492"/>
                  </a:cubicBezTo>
                  <a:cubicBezTo>
                    <a:pt x="164211" y="126492"/>
                    <a:pt x="191262" y="119761"/>
                    <a:pt x="207645" y="107315"/>
                  </a:cubicBezTo>
                  <a:cubicBezTo>
                    <a:pt x="218440" y="98679"/>
                    <a:pt x="224282" y="86614"/>
                    <a:pt x="224282" y="71882"/>
                  </a:cubicBezTo>
                  <a:cubicBezTo>
                    <a:pt x="224282" y="57150"/>
                    <a:pt x="218567" y="45085"/>
                    <a:pt x="207645" y="36068"/>
                  </a:cubicBezTo>
                  <a:cubicBezTo>
                    <a:pt x="191389" y="23241"/>
                    <a:pt x="164211" y="16891"/>
                    <a:pt x="126492" y="16891"/>
                  </a:cubicBezTo>
                  <a:cubicBezTo>
                    <a:pt x="88519" y="16891"/>
                    <a:pt x="61722" y="23241"/>
                    <a:pt x="45339" y="36068"/>
                  </a:cubicBezTo>
                  <a:cubicBezTo>
                    <a:pt x="34163" y="44958"/>
                    <a:pt x="28702" y="57150"/>
                    <a:pt x="28702" y="71882"/>
                  </a:cubicBezTo>
                  <a:close/>
                  <a:moveTo>
                    <a:pt x="0" y="207264"/>
                  </a:moveTo>
                  <a:lnTo>
                    <a:pt x="0" y="189992"/>
                  </a:lnTo>
                  <a:lnTo>
                    <a:pt x="251968" y="189992"/>
                  </a:lnTo>
                  <a:lnTo>
                    <a:pt x="251968" y="207264"/>
                  </a:lnTo>
                  <a:lnTo>
                    <a:pt x="193548" y="207264"/>
                  </a:lnTo>
                  <a:lnTo>
                    <a:pt x="193548" y="287020"/>
                  </a:lnTo>
                  <a:lnTo>
                    <a:pt x="173990" y="287020"/>
                  </a:lnTo>
                  <a:lnTo>
                    <a:pt x="173990" y="207264"/>
                  </a:lnTo>
                  <a:lnTo>
                    <a:pt x="78867" y="207264"/>
                  </a:lnTo>
                  <a:lnTo>
                    <a:pt x="78867" y="287020"/>
                  </a:lnTo>
                  <a:lnTo>
                    <a:pt x="59690" y="287020"/>
                  </a:lnTo>
                  <a:lnTo>
                    <a:pt x="59690" y="207264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7773934" y="3750088"/>
            <a:ext cx="980751" cy="415309"/>
            <a:chOff x="0" y="0"/>
            <a:chExt cx="980745" cy="41530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63500" y="67691"/>
              <a:ext cx="255143" cy="284226"/>
            </a:xfrm>
            <a:custGeom>
              <a:avLst/>
              <a:gdLst/>
              <a:ahLst/>
              <a:cxnLst/>
              <a:rect r="r" b="b" t="t" l="l"/>
              <a:pathLst>
                <a:path h="284226" w="255143">
                  <a:moveTo>
                    <a:pt x="235331" y="94488"/>
                  </a:moveTo>
                  <a:lnTo>
                    <a:pt x="137033" y="94488"/>
                  </a:lnTo>
                  <a:lnTo>
                    <a:pt x="137033" y="142367"/>
                  </a:lnTo>
                  <a:lnTo>
                    <a:pt x="255143" y="142367"/>
                  </a:lnTo>
                  <a:lnTo>
                    <a:pt x="255143" y="159004"/>
                  </a:lnTo>
                  <a:lnTo>
                    <a:pt x="0" y="159004"/>
                  </a:lnTo>
                  <a:lnTo>
                    <a:pt x="0" y="142367"/>
                  </a:lnTo>
                  <a:lnTo>
                    <a:pt x="117475" y="142367"/>
                  </a:lnTo>
                  <a:lnTo>
                    <a:pt x="117475" y="94488"/>
                  </a:lnTo>
                  <a:lnTo>
                    <a:pt x="19812" y="94488"/>
                  </a:lnTo>
                  <a:lnTo>
                    <a:pt x="19812" y="0"/>
                  </a:lnTo>
                  <a:lnTo>
                    <a:pt x="235331" y="0"/>
                  </a:lnTo>
                  <a:close/>
                  <a:moveTo>
                    <a:pt x="215900" y="78232"/>
                  </a:moveTo>
                  <a:lnTo>
                    <a:pt x="215900" y="16510"/>
                  </a:lnTo>
                  <a:lnTo>
                    <a:pt x="39243" y="16510"/>
                  </a:lnTo>
                  <a:lnTo>
                    <a:pt x="39243" y="78105"/>
                  </a:lnTo>
                  <a:close/>
                  <a:moveTo>
                    <a:pt x="215900" y="284226"/>
                  </a:moveTo>
                  <a:lnTo>
                    <a:pt x="215900" y="220218"/>
                  </a:lnTo>
                  <a:lnTo>
                    <a:pt x="17526" y="220218"/>
                  </a:lnTo>
                  <a:lnTo>
                    <a:pt x="17526" y="203073"/>
                  </a:lnTo>
                  <a:lnTo>
                    <a:pt x="235331" y="203073"/>
                  </a:lnTo>
                  <a:lnTo>
                    <a:pt x="235331" y="28409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369951" y="67691"/>
              <a:ext cx="255143" cy="284099"/>
            </a:xfrm>
            <a:custGeom>
              <a:avLst/>
              <a:gdLst/>
              <a:ahLst/>
              <a:cxnLst/>
              <a:rect r="r" b="b" t="t" l="l"/>
              <a:pathLst>
                <a:path h="284099" w="255143">
                  <a:moveTo>
                    <a:pt x="39370" y="68326"/>
                  </a:moveTo>
                  <a:lnTo>
                    <a:pt x="39370" y="104140"/>
                  </a:lnTo>
                  <a:lnTo>
                    <a:pt x="237236" y="104140"/>
                  </a:lnTo>
                  <a:lnTo>
                    <a:pt x="237236" y="120142"/>
                  </a:lnTo>
                  <a:lnTo>
                    <a:pt x="137033" y="120142"/>
                  </a:lnTo>
                  <a:lnTo>
                    <a:pt x="137033" y="158750"/>
                  </a:lnTo>
                  <a:lnTo>
                    <a:pt x="255143" y="158750"/>
                  </a:lnTo>
                  <a:lnTo>
                    <a:pt x="255143" y="175641"/>
                  </a:lnTo>
                  <a:lnTo>
                    <a:pt x="0" y="175641"/>
                  </a:lnTo>
                  <a:lnTo>
                    <a:pt x="0" y="158623"/>
                  </a:lnTo>
                  <a:lnTo>
                    <a:pt x="117475" y="158623"/>
                  </a:lnTo>
                  <a:lnTo>
                    <a:pt x="117475" y="120015"/>
                  </a:lnTo>
                  <a:lnTo>
                    <a:pt x="19812" y="120015"/>
                  </a:lnTo>
                  <a:lnTo>
                    <a:pt x="19812" y="51943"/>
                  </a:lnTo>
                  <a:lnTo>
                    <a:pt x="215900" y="51943"/>
                  </a:lnTo>
                  <a:lnTo>
                    <a:pt x="215900" y="16256"/>
                  </a:lnTo>
                  <a:lnTo>
                    <a:pt x="19812" y="16256"/>
                  </a:lnTo>
                  <a:lnTo>
                    <a:pt x="19812" y="0"/>
                  </a:lnTo>
                  <a:lnTo>
                    <a:pt x="235331" y="0"/>
                  </a:lnTo>
                  <a:lnTo>
                    <a:pt x="235331" y="68326"/>
                  </a:lnTo>
                  <a:close/>
                  <a:moveTo>
                    <a:pt x="215900" y="284099"/>
                  </a:moveTo>
                  <a:lnTo>
                    <a:pt x="215900" y="227584"/>
                  </a:lnTo>
                  <a:lnTo>
                    <a:pt x="17653" y="227584"/>
                  </a:lnTo>
                  <a:lnTo>
                    <a:pt x="17653" y="211328"/>
                  </a:lnTo>
                  <a:lnTo>
                    <a:pt x="235331" y="211328"/>
                  </a:lnTo>
                  <a:lnTo>
                    <a:pt x="235331" y="28409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682879" y="63500"/>
              <a:ext cx="234442" cy="283210"/>
            </a:xfrm>
            <a:custGeom>
              <a:avLst/>
              <a:gdLst/>
              <a:ahLst/>
              <a:cxnLst/>
              <a:rect r="r" b="b" t="t" l="l"/>
              <a:pathLst>
                <a:path h="283210" w="234442">
                  <a:moveTo>
                    <a:pt x="0" y="134112"/>
                  </a:moveTo>
                  <a:cubicBezTo>
                    <a:pt x="0" y="68707"/>
                    <a:pt x="6350" y="30353"/>
                    <a:pt x="24257" y="12192"/>
                  </a:cubicBezTo>
                  <a:cubicBezTo>
                    <a:pt x="32512" y="4572"/>
                    <a:pt x="42418" y="381"/>
                    <a:pt x="55880" y="381"/>
                  </a:cubicBezTo>
                  <a:cubicBezTo>
                    <a:pt x="68961" y="381"/>
                    <a:pt x="79248" y="4572"/>
                    <a:pt x="87122" y="12192"/>
                  </a:cubicBezTo>
                  <a:cubicBezTo>
                    <a:pt x="103759" y="28829"/>
                    <a:pt x="110490" y="62611"/>
                    <a:pt x="111379" y="118872"/>
                  </a:cubicBezTo>
                  <a:lnTo>
                    <a:pt x="154432" y="118872"/>
                  </a:lnTo>
                  <a:lnTo>
                    <a:pt x="154432" y="1651"/>
                  </a:lnTo>
                  <a:lnTo>
                    <a:pt x="173609" y="1651"/>
                  </a:lnTo>
                  <a:lnTo>
                    <a:pt x="173609" y="280035"/>
                  </a:lnTo>
                  <a:lnTo>
                    <a:pt x="154559" y="280035"/>
                  </a:lnTo>
                  <a:lnTo>
                    <a:pt x="154559" y="136017"/>
                  </a:lnTo>
                  <a:lnTo>
                    <a:pt x="111506" y="136017"/>
                  </a:lnTo>
                  <a:cubicBezTo>
                    <a:pt x="111506" y="200533"/>
                    <a:pt x="105156" y="238506"/>
                    <a:pt x="87249" y="256032"/>
                  </a:cubicBezTo>
                  <a:cubicBezTo>
                    <a:pt x="79248" y="264033"/>
                    <a:pt x="69088" y="267208"/>
                    <a:pt x="56007" y="267208"/>
                  </a:cubicBezTo>
                  <a:cubicBezTo>
                    <a:pt x="42545" y="267208"/>
                    <a:pt x="32639" y="264033"/>
                    <a:pt x="24384" y="256032"/>
                  </a:cubicBezTo>
                  <a:cubicBezTo>
                    <a:pt x="6477" y="238125"/>
                    <a:pt x="127" y="199898"/>
                    <a:pt x="127" y="134112"/>
                  </a:cubicBezTo>
                  <a:close/>
                  <a:moveTo>
                    <a:pt x="18796" y="134112"/>
                  </a:moveTo>
                  <a:cubicBezTo>
                    <a:pt x="18796" y="193802"/>
                    <a:pt x="23241" y="228346"/>
                    <a:pt x="36703" y="242951"/>
                  </a:cubicBezTo>
                  <a:lnTo>
                    <a:pt x="47879" y="250952"/>
                  </a:lnTo>
                  <a:cubicBezTo>
                    <a:pt x="63500" y="250952"/>
                    <a:pt x="70231" y="248412"/>
                    <a:pt x="74676" y="242951"/>
                  </a:cubicBezTo>
                  <a:cubicBezTo>
                    <a:pt x="88138" y="228219"/>
                    <a:pt x="92583" y="193802"/>
                    <a:pt x="92583" y="134112"/>
                  </a:cubicBezTo>
                  <a:cubicBezTo>
                    <a:pt x="92583" y="75057"/>
                    <a:pt x="88138" y="40259"/>
                    <a:pt x="74676" y="25527"/>
                  </a:cubicBezTo>
                  <a:lnTo>
                    <a:pt x="63500" y="17272"/>
                  </a:lnTo>
                  <a:cubicBezTo>
                    <a:pt x="47879" y="17272"/>
                    <a:pt x="41783" y="20193"/>
                    <a:pt x="36703" y="25527"/>
                  </a:cubicBezTo>
                  <a:cubicBezTo>
                    <a:pt x="23241" y="40259"/>
                    <a:pt x="18796" y="75057"/>
                    <a:pt x="18796" y="134112"/>
                  </a:cubicBezTo>
                  <a:close/>
                  <a:moveTo>
                    <a:pt x="215265" y="0"/>
                  </a:moveTo>
                  <a:lnTo>
                    <a:pt x="234442" y="0"/>
                  </a:lnTo>
                  <a:lnTo>
                    <a:pt x="234442" y="283210"/>
                  </a:lnTo>
                  <a:lnTo>
                    <a:pt x="215265" y="28321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69" id="69"/>
          <p:cNvGrpSpPr>
            <a:grpSpLocks noChangeAspect="true"/>
          </p:cNvGrpSpPr>
          <p:nvPr/>
        </p:nvGrpSpPr>
        <p:grpSpPr>
          <a:xfrm rot="0">
            <a:off x="7916027" y="3236500"/>
            <a:ext cx="967978" cy="411480"/>
            <a:chOff x="0" y="0"/>
            <a:chExt cx="967981" cy="41148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63500" y="68580"/>
              <a:ext cx="251968" cy="264668"/>
            </a:xfrm>
            <a:custGeom>
              <a:avLst/>
              <a:gdLst/>
              <a:ahLst/>
              <a:cxnLst/>
              <a:rect r="r" b="b" t="t" l="l"/>
              <a:pathLst>
                <a:path h="264668" w="251968">
                  <a:moveTo>
                    <a:pt x="125857" y="167386"/>
                  </a:moveTo>
                  <a:cubicBezTo>
                    <a:pt x="100330" y="150495"/>
                    <a:pt x="79248" y="123698"/>
                    <a:pt x="69342" y="97409"/>
                  </a:cubicBezTo>
                  <a:cubicBezTo>
                    <a:pt x="59817" y="123952"/>
                    <a:pt x="34798" y="152654"/>
                    <a:pt x="3302" y="167386"/>
                  </a:cubicBezTo>
                  <a:lnTo>
                    <a:pt x="3302" y="149733"/>
                  </a:lnTo>
                  <a:cubicBezTo>
                    <a:pt x="34290" y="133477"/>
                    <a:pt x="59436" y="96393"/>
                    <a:pt x="59436" y="47625"/>
                  </a:cubicBezTo>
                  <a:lnTo>
                    <a:pt x="59436" y="0"/>
                  </a:lnTo>
                  <a:lnTo>
                    <a:pt x="78867" y="0"/>
                  </a:lnTo>
                  <a:lnTo>
                    <a:pt x="78867" y="47625"/>
                  </a:lnTo>
                  <a:cubicBezTo>
                    <a:pt x="78867" y="94234"/>
                    <a:pt x="102235" y="128397"/>
                    <a:pt x="126111" y="147574"/>
                  </a:cubicBezTo>
                  <a:cubicBezTo>
                    <a:pt x="151384" y="128143"/>
                    <a:pt x="173355" y="94615"/>
                    <a:pt x="173355" y="47625"/>
                  </a:cubicBezTo>
                  <a:lnTo>
                    <a:pt x="173355" y="0"/>
                  </a:lnTo>
                  <a:lnTo>
                    <a:pt x="192786" y="0"/>
                  </a:lnTo>
                  <a:lnTo>
                    <a:pt x="192786" y="47625"/>
                  </a:lnTo>
                  <a:cubicBezTo>
                    <a:pt x="192786" y="96520"/>
                    <a:pt x="218313" y="133477"/>
                    <a:pt x="248666" y="149733"/>
                  </a:cubicBezTo>
                  <a:lnTo>
                    <a:pt x="248666" y="167259"/>
                  </a:lnTo>
                  <a:cubicBezTo>
                    <a:pt x="217424" y="152273"/>
                    <a:pt x="192786" y="123825"/>
                    <a:pt x="182880" y="97282"/>
                  </a:cubicBezTo>
                  <a:cubicBezTo>
                    <a:pt x="173609" y="123444"/>
                    <a:pt x="152273" y="151257"/>
                    <a:pt x="125730" y="167259"/>
                  </a:cubicBezTo>
                  <a:close/>
                  <a:moveTo>
                    <a:pt x="0" y="264668"/>
                  </a:moveTo>
                  <a:lnTo>
                    <a:pt x="0" y="248412"/>
                  </a:lnTo>
                  <a:lnTo>
                    <a:pt x="251968" y="248412"/>
                  </a:lnTo>
                  <a:lnTo>
                    <a:pt x="251968" y="26466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364871" y="63500"/>
              <a:ext cx="226695" cy="282575"/>
            </a:xfrm>
            <a:custGeom>
              <a:avLst/>
              <a:gdLst/>
              <a:ahLst/>
              <a:cxnLst/>
              <a:rect r="r" b="b" t="t" l="l"/>
              <a:pathLst>
                <a:path h="282575" w="226695">
                  <a:moveTo>
                    <a:pt x="124587" y="133731"/>
                  </a:moveTo>
                  <a:cubicBezTo>
                    <a:pt x="124587" y="83947"/>
                    <a:pt x="119126" y="48133"/>
                    <a:pt x="103251" y="30226"/>
                  </a:cubicBezTo>
                  <a:cubicBezTo>
                    <a:pt x="95631" y="21590"/>
                    <a:pt x="85090" y="16764"/>
                    <a:pt x="72009" y="16764"/>
                  </a:cubicBezTo>
                  <a:cubicBezTo>
                    <a:pt x="59182" y="16764"/>
                    <a:pt x="48641" y="21590"/>
                    <a:pt x="40767" y="30226"/>
                  </a:cubicBezTo>
                  <a:cubicBezTo>
                    <a:pt x="25146" y="48133"/>
                    <a:pt x="19685" y="83820"/>
                    <a:pt x="19685" y="133731"/>
                  </a:cubicBezTo>
                  <a:cubicBezTo>
                    <a:pt x="19685" y="183896"/>
                    <a:pt x="25146" y="219964"/>
                    <a:pt x="40767" y="237871"/>
                  </a:cubicBezTo>
                  <a:cubicBezTo>
                    <a:pt x="48768" y="246126"/>
                    <a:pt x="59309" y="250698"/>
                    <a:pt x="72009" y="250698"/>
                  </a:cubicBezTo>
                  <a:cubicBezTo>
                    <a:pt x="85090" y="250698"/>
                    <a:pt x="95631" y="246253"/>
                    <a:pt x="103251" y="237871"/>
                  </a:cubicBezTo>
                  <a:cubicBezTo>
                    <a:pt x="119253" y="219964"/>
                    <a:pt x="124587" y="183896"/>
                    <a:pt x="124587" y="133731"/>
                  </a:cubicBezTo>
                  <a:close/>
                  <a:moveTo>
                    <a:pt x="127" y="133731"/>
                  </a:moveTo>
                  <a:cubicBezTo>
                    <a:pt x="127" y="79502"/>
                    <a:pt x="6858" y="39878"/>
                    <a:pt x="26670" y="18415"/>
                  </a:cubicBezTo>
                  <a:cubicBezTo>
                    <a:pt x="37338" y="6350"/>
                    <a:pt x="53086" y="0"/>
                    <a:pt x="71882" y="0"/>
                  </a:cubicBezTo>
                  <a:cubicBezTo>
                    <a:pt x="90678" y="0"/>
                    <a:pt x="106045" y="6350"/>
                    <a:pt x="117221" y="18542"/>
                  </a:cubicBezTo>
                  <a:cubicBezTo>
                    <a:pt x="137287" y="39878"/>
                    <a:pt x="144018" y="79502"/>
                    <a:pt x="144018" y="133858"/>
                  </a:cubicBezTo>
                  <a:cubicBezTo>
                    <a:pt x="144018" y="188214"/>
                    <a:pt x="137287" y="228092"/>
                    <a:pt x="117221" y="249428"/>
                  </a:cubicBezTo>
                  <a:cubicBezTo>
                    <a:pt x="106045" y="261874"/>
                    <a:pt x="90678" y="266954"/>
                    <a:pt x="71882" y="266954"/>
                  </a:cubicBezTo>
                  <a:cubicBezTo>
                    <a:pt x="53086" y="266954"/>
                    <a:pt x="37338" y="261874"/>
                    <a:pt x="26543" y="249428"/>
                  </a:cubicBezTo>
                  <a:cubicBezTo>
                    <a:pt x="6731" y="228092"/>
                    <a:pt x="0" y="188087"/>
                    <a:pt x="0" y="133858"/>
                  </a:cubicBezTo>
                  <a:close/>
                  <a:moveTo>
                    <a:pt x="207264" y="282575"/>
                  </a:moveTo>
                  <a:lnTo>
                    <a:pt x="207264" y="0"/>
                  </a:lnTo>
                  <a:lnTo>
                    <a:pt x="226695" y="0"/>
                  </a:lnTo>
                  <a:lnTo>
                    <a:pt x="226695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649351" y="65405"/>
              <a:ext cx="255143" cy="282575"/>
            </a:xfrm>
            <a:custGeom>
              <a:avLst/>
              <a:gdLst/>
              <a:ahLst/>
              <a:cxnLst/>
              <a:rect r="r" b="b" t="t" l="l"/>
              <a:pathLst>
                <a:path h="282575" w="255143">
                  <a:moveTo>
                    <a:pt x="39243" y="0"/>
                  </a:moveTo>
                  <a:lnTo>
                    <a:pt x="39243" y="76327"/>
                  </a:lnTo>
                  <a:lnTo>
                    <a:pt x="237236" y="76327"/>
                  </a:lnTo>
                  <a:lnTo>
                    <a:pt x="237236" y="92964"/>
                  </a:lnTo>
                  <a:lnTo>
                    <a:pt x="19812" y="92964"/>
                  </a:lnTo>
                  <a:lnTo>
                    <a:pt x="19812" y="0"/>
                  </a:lnTo>
                  <a:close/>
                  <a:moveTo>
                    <a:pt x="0" y="162560"/>
                  </a:moveTo>
                  <a:lnTo>
                    <a:pt x="0" y="145288"/>
                  </a:lnTo>
                  <a:lnTo>
                    <a:pt x="255143" y="145288"/>
                  </a:lnTo>
                  <a:lnTo>
                    <a:pt x="255143" y="162560"/>
                  </a:lnTo>
                  <a:close/>
                  <a:moveTo>
                    <a:pt x="39243" y="197993"/>
                  </a:moveTo>
                  <a:lnTo>
                    <a:pt x="39243" y="265684"/>
                  </a:lnTo>
                  <a:lnTo>
                    <a:pt x="241046" y="265684"/>
                  </a:lnTo>
                  <a:lnTo>
                    <a:pt x="241046" y="282575"/>
                  </a:lnTo>
                  <a:lnTo>
                    <a:pt x="19812" y="282575"/>
                  </a:lnTo>
                  <a:lnTo>
                    <a:pt x="19812" y="197993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73" id="73"/>
          <p:cNvGrpSpPr>
            <a:grpSpLocks noChangeAspect="true"/>
          </p:cNvGrpSpPr>
          <p:nvPr/>
        </p:nvGrpSpPr>
        <p:grpSpPr>
          <a:xfrm rot="0">
            <a:off x="8553069" y="8562146"/>
            <a:ext cx="674884" cy="425844"/>
            <a:chOff x="0" y="0"/>
            <a:chExt cx="674878" cy="425844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63500" y="63500"/>
              <a:ext cx="251968" cy="298831"/>
            </a:xfrm>
            <a:custGeom>
              <a:avLst/>
              <a:gdLst/>
              <a:ahLst/>
              <a:cxnLst/>
              <a:rect r="r" b="b" t="t" l="l"/>
              <a:pathLst>
                <a:path h="298831" w="251968">
                  <a:moveTo>
                    <a:pt x="15621" y="54229"/>
                  </a:moveTo>
                  <a:lnTo>
                    <a:pt x="15621" y="37084"/>
                  </a:lnTo>
                  <a:lnTo>
                    <a:pt x="115824" y="37084"/>
                  </a:lnTo>
                  <a:lnTo>
                    <a:pt x="115824" y="0"/>
                  </a:lnTo>
                  <a:lnTo>
                    <a:pt x="135255" y="0"/>
                  </a:lnTo>
                  <a:lnTo>
                    <a:pt x="135255" y="37084"/>
                  </a:lnTo>
                  <a:lnTo>
                    <a:pt x="236220" y="37084"/>
                  </a:lnTo>
                  <a:lnTo>
                    <a:pt x="236220" y="54229"/>
                  </a:lnTo>
                  <a:lnTo>
                    <a:pt x="135382" y="54229"/>
                  </a:lnTo>
                  <a:lnTo>
                    <a:pt x="135382" y="54864"/>
                  </a:lnTo>
                  <a:cubicBezTo>
                    <a:pt x="135382" y="105918"/>
                    <a:pt x="187452" y="137541"/>
                    <a:pt x="238887" y="146177"/>
                  </a:cubicBezTo>
                  <a:lnTo>
                    <a:pt x="238887" y="163449"/>
                  </a:lnTo>
                  <a:cubicBezTo>
                    <a:pt x="186182" y="154559"/>
                    <a:pt x="144018" y="129921"/>
                    <a:pt x="125857" y="93853"/>
                  </a:cubicBezTo>
                  <a:cubicBezTo>
                    <a:pt x="107696" y="129921"/>
                    <a:pt x="63246" y="154559"/>
                    <a:pt x="12573" y="163449"/>
                  </a:cubicBezTo>
                  <a:lnTo>
                    <a:pt x="12573" y="146177"/>
                  </a:lnTo>
                  <a:cubicBezTo>
                    <a:pt x="62103" y="137922"/>
                    <a:pt x="116078" y="105918"/>
                    <a:pt x="116078" y="54864"/>
                  </a:cubicBezTo>
                  <a:lnTo>
                    <a:pt x="116078" y="54229"/>
                  </a:lnTo>
                  <a:close/>
                  <a:moveTo>
                    <a:pt x="0" y="220345"/>
                  </a:moveTo>
                  <a:lnTo>
                    <a:pt x="0" y="203073"/>
                  </a:lnTo>
                  <a:lnTo>
                    <a:pt x="251968" y="203073"/>
                  </a:lnTo>
                  <a:lnTo>
                    <a:pt x="251968" y="220345"/>
                  </a:lnTo>
                  <a:lnTo>
                    <a:pt x="135382" y="220345"/>
                  </a:lnTo>
                  <a:lnTo>
                    <a:pt x="135382" y="298831"/>
                  </a:lnTo>
                  <a:lnTo>
                    <a:pt x="115951" y="298831"/>
                  </a:lnTo>
                  <a:lnTo>
                    <a:pt x="115951" y="22034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373507" y="65405"/>
              <a:ext cx="237871" cy="293370"/>
            </a:xfrm>
            <a:custGeom>
              <a:avLst/>
              <a:gdLst/>
              <a:ahLst/>
              <a:cxnLst/>
              <a:rect r="r" b="b" t="t" l="l"/>
              <a:pathLst>
                <a:path h="293370" w="237871">
                  <a:moveTo>
                    <a:pt x="4445" y="40513"/>
                  </a:moveTo>
                  <a:lnTo>
                    <a:pt x="65786" y="40513"/>
                  </a:lnTo>
                  <a:lnTo>
                    <a:pt x="65786" y="0"/>
                  </a:lnTo>
                  <a:lnTo>
                    <a:pt x="85217" y="0"/>
                  </a:lnTo>
                  <a:lnTo>
                    <a:pt x="85217" y="40513"/>
                  </a:lnTo>
                  <a:lnTo>
                    <a:pt x="146812" y="40513"/>
                  </a:lnTo>
                  <a:lnTo>
                    <a:pt x="146812" y="57785"/>
                  </a:lnTo>
                  <a:lnTo>
                    <a:pt x="85217" y="57785"/>
                  </a:lnTo>
                  <a:lnTo>
                    <a:pt x="85217" y="75946"/>
                  </a:lnTo>
                  <a:cubicBezTo>
                    <a:pt x="85217" y="123571"/>
                    <a:pt x="118364" y="149987"/>
                    <a:pt x="151638" y="157988"/>
                  </a:cubicBezTo>
                  <a:lnTo>
                    <a:pt x="151638" y="175895"/>
                  </a:lnTo>
                  <a:cubicBezTo>
                    <a:pt x="117094" y="168275"/>
                    <a:pt x="88138" y="145923"/>
                    <a:pt x="75946" y="117729"/>
                  </a:cubicBezTo>
                  <a:cubicBezTo>
                    <a:pt x="64389" y="146177"/>
                    <a:pt x="35433" y="171958"/>
                    <a:pt x="0" y="179705"/>
                  </a:cubicBezTo>
                  <a:lnTo>
                    <a:pt x="0" y="162179"/>
                  </a:lnTo>
                  <a:cubicBezTo>
                    <a:pt x="34544" y="154559"/>
                    <a:pt x="65786" y="124460"/>
                    <a:pt x="65786" y="75946"/>
                  </a:cubicBezTo>
                  <a:lnTo>
                    <a:pt x="65786" y="57785"/>
                  </a:lnTo>
                  <a:lnTo>
                    <a:pt x="4445" y="57785"/>
                  </a:lnTo>
                  <a:close/>
                  <a:moveTo>
                    <a:pt x="232029" y="208153"/>
                  </a:moveTo>
                  <a:lnTo>
                    <a:pt x="212598" y="208153"/>
                  </a:lnTo>
                  <a:lnTo>
                    <a:pt x="212598" y="110109"/>
                  </a:lnTo>
                  <a:lnTo>
                    <a:pt x="147574" y="110109"/>
                  </a:lnTo>
                  <a:lnTo>
                    <a:pt x="147574" y="92964"/>
                  </a:lnTo>
                  <a:lnTo>
                    <a:pt x="212725" y="92964"/>
                  </a:lnTo>
                  <a:lnTo>
                    <a:pt x="212725" y="8890"/>
                  </a:lnTo>
                  <a:lnTo>
                    <a:pt x="232156" y="8890"/>
                  </a:lnTo>
                  <a:close/>
                  <a:moveTo>
                    <a:pt x="237744" y="293370"/>
                  </a:moveTo>
                  <a:lnTo>
                    <a:pt x="22987" y="293370"/>
                  </a:lnTo>
                  <a:lnTo>
                    <a:pt x="22987" y="207518"/>
                  </a:lnTo>
                  <a:lnTo>
                    <a:pt x="42418" y="207518"/>
                  </a:lnTo>
                  <a:lnTo>
                    <a:pt x="42418" y="276479"/>
                  </a:lnTo>
                  <a:lnTo>
                    <a:pt x="237871" y="27647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76" id="76"/>
          <p:cNvGrpSpPr>
            <a:grpSpLocks noChangeAspect="true"/>
          </p:cNvGrpSpPr>
          <p:nvPr/>
        </p:nvGrpSpPr>
        <p:grpSpPr>
          <a:xfrm rot="0">
            <a:off x="8787413" y="3739553"/>
            <a:ext cx="708727" cy="425844"/>
            <a:chOff x="0" y="0"/>
            <a:chExt cx="708724" cy="425844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63500" y="63500"/>
              <a:ext cx="251968" cy="298831"/>
            </a:xfrm>
            <a:custGeom>
              <a:avLst/>
              <a:gdLst/>
              <a:ahLst/>
              <a:cxnLst/>
              <a:rect r="r" b="b" t="t" l="l"/>
              <a:pathLst>
                <a:path h="298831" w="251968">
                  <a:moveTo>
                    <a:pt x="15621" y="54229"/>
                  </a:moveTo>
                  <a:lnTo>
                    <a:pt x="15621" y="37084"/>
                  </a:lnTo>
                  <a:lnTo>
                    <a:pt x="115824" y="37084"/>
                  </a:lnTo>
                  <a:lnTo>
                    <a:pt x="115824" y="0"/>
                  </a:lnTo>
                  <a:lnTo>
                    <a:pt x="135255" y="0"/>
                  </a:lnTo>
                  <a:lnTo>
                    <a:pt x="135255" y="37084"/>
                  </a:lnTo>
                  <a:lnTo>
                    <a:pt x="236220" y="37084"/>
                  </a:lnTo>
                  <a:lnTo>
                    <a:pt x="236220" y="54229"/>
                  </a:lnTo>
                  <a:lnTo>
                    <a:pt x="135382" y="54229"/>
                  </a:lnTo>
                  <a:lnTo>
                    <a:pt x="135382" y="54864"/>
                  </a:lnTo>
                  <a:cubicBezTo>
                    <a:pt x="135382" y="105918"/>
                    <a:pt x="187452" y="137541"/>
                    <a:pt x="238887" y="146177"/>
                  </a:cubicBezTo>
                  <a:lnTo>
                    <a:pt x="238887" y="163449"/>
                  </a:lnTo>
                  <a:cubicBezTo>
                    <a:pt x="186182" y="154559"/>
                    <a:pt x="144018" y="129921"/>
                    <a:pt x="125857" y="93853"/>
                  </a:cubicBezTo>
                  <a:cubicBezTo>
                    <a:pt x="107696" y="129921"/>
                    <a:pt x="63246" y="154559"/>
                    <a:pt x="12573" y="163449"/>
                  </a:cubicBezTo>
                  <a:lnTo>
                    <a:pt x="12573" y="146177"/>
                  </a:lnTo>
                  <a:cubicBezTo>
                    <a:pt x="62103" y="137922"/>
                    <a:pt x="116078" y="105918"/>
                    <a:pt x="116078" y="54864"/>
                  </a:cubicBezTo>
                  <a:lnTo>
                    <a:pt x="116078" y="54229"/>
                  </a:lnTo>
                  <a:close/>
                  <a:moveTo>
                    <a:pt x="0" y="220345"/>
                  </a:moveTo>
                  <a:lnTo>
                    <a:pt x="0" y="203073"/>
                  </a:lnTo>
                  <a:lnTo>
                    <a:pt x="251968" y="203073"/>
                  </a:lnTo>
                  <a:lnTo>
                    <a:pt x="251968" y="220345"/>
                  </a:lnTo>
                  <a:lnTo>
                    <a:pt x="135382" y="220345"/>
                  </a:lnTo>
                  <a:lnTo>
                    <a:pt x="135382" y="298831"/>
                  </a:lnTo>
                  <a:lnTo>
                    <a:pt x="115951" y="298831"/>
                  </a:lnTo>
                  <a:lnTo>
                    <a:pt x="115951" y="22034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376047" y="74295"/>
              <a:ext cx="269240" cy="282956"/>
            </a:xfrm>
            <a:custGeom>
              <a:avLst/>
              <a:gdLst/>
              <a:ahLst/>
              <a:cxnLst/>
              <a:rect r="r" b="b" t="t" l="l"/>
              <a:pathLst>
                <a:path h="282956" w="269240">
                  <a:moveTo>
                    <a:pt x="116840" y="64897"/>
                  </a:moveTo>
                  <a:lnTo>
                    <a:pt x="116840" y="22987"/>
                  </a:lnTo>
                  <a:lnTo>
                    <a:pt x="2286" y="22987"/>
                  </a:lnTo>
                  <a:lnTo>
                    <a:pt x="2286" y="5461"/>
                  </a:lnTo>
                  <a:lnTo>
                    <a:pt x="136017" y="5461"/>
                  </a:lnTo>
                  <a:lnTo>
                    <a:pt x="136017" y="62992"/>
                  </a:lnTo>
                  <a:cubicBezTo>
                    <a:pt x="136017" y="171577"/>
                    <a:pt x="91694" y="240792"/>
                    <a:pt x="0" y="264795"/>
                  </a:cubicBezTo>
                  <a:lnTo>
                    <a:pt x="0" y="247142"/>
                  </a:lnTo>
                  <a:cubicBezTo>
                    <a:pt x="77597" y="224536"/>
                    <a:pt x="116840" y="162179"/>
                    <a:pt x="116840" y="64897"/>
                  </a:cubicBezTo>
                  <a:close/>
                  <a:moveTo>
                    <a:pt x="221615" y="127"/>
                  </a:moveTo>
                  <a:lnTo>
                    <a:pt x="221615" y="121793"/>
                  </a:lnTo>
                  <a:lnTo>
                    <a:pt x="269240" y="121793"/>
                  </a:lnTo>
                  <a:lnTo>
                    <a:pt x="269240" y="138430"/>
                  </a:lnTo>
                  <a:lnTo>
                    <a:pt x="221615" y="138430"/>
                  </a:lnTo>
                  <a:lnTo>
                    <a:pt x="221615" y="282956"/>
                  </a:lnTo>
                  <a:lnTo>
                    <a:pt x="202184" y="282956"/>
                  </a:lnTo>
                  <a:lnTo>
                    <a:pt x="202184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79" id="79"/>
          <p:cNvGrpSpPr>
            <a:grpSpLocks noChangeAspect="true"/>
          </p:cNvGrpSpPr>
          <p:nvPr/>
        </p:nvGrpSpPr>
        <p:grpSpPr>
          <a:xfrm rot="0">
            <a:off x="8884368" y="3236500"/>
            <a:ext cx="666579" cy="413395"/>
            <a:chOff x="0" y="0"/>
            <a:chExt cx="666585" cy="413398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63500" y="63500"/>
              <a:ext cx="226695" cy="282829"/>
            </a:xfrm>
            <a:custGeom>
              <a:avLst/>
              <a:gdLst/>
              <a:ahLst/>
              <a:cxnLst/>
              <a:rect r="r" b="b" t="t" l="l"/>
              <a:pathLst>
                <a:path h="282829" w="226695">
                  <a:moveTo>
                    <a:pt x="124460" y="133731"/>
                  </a:moveTo>
                  <a:cubicBezTo>
                    <a:pt x="124460" y="83947"/>
                    <a:pt x="118999" y="48133"/>
                    <a:pt x="103124" y="30226"/>
                  </a:cubicBezTo>
                  <a:cubicBezTo>
                    <a:pt x="95504" y="21590"/>
                    <a:pt x="84963" y="16764"/>
                    <a:pt x="71882" y="16764"/>
                  </a:cubicBezTo>
                  <a:cubicBezTo>
                    <a:pt x="59055" y="16764"/>
                    <a:pt x="48514" y="21590"/>
                    <a:pt x="40640" y="30226"/>
                  </a:cubicBezTo>
                  <a:cubicBezTo>
                    <a:pt x="25019" y="48133"/>
                    <a:pt x="19558" y="83820"/>
                    <a:pt x="19558" y="133731"/>
                  </a:cubicBezTo>
                  <a:cubicBezTo>
                    <a:pt x="19558" y="183896"/>
                    <a:pt x="25019" y="219964"/>
                    <a:pt x="40640" y="237871"/>
                  </a:cubicBezTo>
                  <a:cubicBezTo>
                    <a:pt x="48641" y="246126"/>
                    <a:pt x="59182" y="250698"/>
                    <a:pt x="71882" y="250698"/>
                  </a:cubicBezTo>
                  <a:cubicBezTo>
                    <a:pt x="84963" y="250698"/>
                    <a:pt x="95504" y="246253"/>
                    <a:pt x="103124" y="237871"/>
                  </a:cubicBezTo>
                  <a:cubicBezTo>
                    <a:pt x="119126" y="219964"/>
                    <a:pt x="124460" y="183896"/>
                    <a:pt x="124460" y="133731"/>
                  </a:cubicBezTo>
                  <a:close/>
                  <a:moveTo>
                    <a:pt x="0" y="133731"/>
                  </a:moveTo>
                  <a:cubicBezTo>
                    <a:pt x="0" y="79502"/>
                    <a:pt x="6731" y="39878"/>
                    <a:pt x="26543" y="18415"/>
                  </a:cubicBezTo>
                  <a:cubicBezTo>
                    <a:pt x="37338" y="6350"/>
                    <a:pt x="52959" y="0"/>
                    <a:pt x="71882" y="0"/>
                  </a:cubicBezTo>
                  <a:cubicBezTo>
                    <a:pt x="90805" y="0"/>
                    <a:pt x="106045" y="6350"/>
                    <a:pt x="117221" y="18542"/>
                  </a:cubicBezTo>
                  <a:cubicBezTo>
                    <a:pt x="135382" y="37973"/>
                    <a:pt x="142748" y="72136"/>
                    <a:pt x="143764" y="118745"/>
                  </a:cubicBezTo>
                  <a:lnTo>
                    <a:pt x="207264" y="118745"/>
                  </a:lnTo>
                  <a:lnTo>
                    <a:pt x="207264" y="0"/>
                  </a:lnTo>
                  <a:lnTo>
                    <a:pt x="226695" y="0"/>
                  </a:lnTo>
                  <a:lnTo>
                    <a:pt x="226695" y="282829"/>
                  </a:lnTo>
                  <a:lnTo>
                    <a:pt x="207264" y="282829"/>
                  </a:lnTo>
                  <a:lnTo>
                    <a:pt x="207264" y="136017"/>
                  </a:lnTo>
                  <a:lnTo>
                    <a:pt x="144018" y="136017"/>
                  </a:lnTo>
                  <a:cubicBezTo>
                    <a:pt x="143637" y="188976"/>
                    <a:pt x="137033" y="228346"/>
                    <a:pt x="117221" y="249301"/>
                  </a:cubicBezTo>
                  <a:cubicBezTo>
                    <a:pt x="106045" y="261747"/>
                    <a:pt x="90678" y="266827"/>
                    <a:pt x="71882" y="266827"/>
                  </a:cubicBezTo>
                  <a:cubicBezTo>
                    <a:pt x="53086" y="266827"/>
                    <a:pt x="37338" y="261747"/>
                    <a:pt x="26543" y="249301"/>
                  </a:cubicBezTo>
                  <a:cubicBezTo>
                    <a:pt x="6731" y="227965"/>
                    <a:pt x="0" y="188087"/>
                    <a:pt x="0" y="133731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347980" y="67310"/>
              <a:ext cx="255143" cy="282575"/>
            </a:xfrm>
            <a:custGeom>
              <a:avLst/>
              <a:gdLst/>
              <a:ahLst/>
              <a:cxnLst/>
              <a:rect r="r" b="b" t="t" l="l"/>
              <a:pathLst>
                <a:path h="282575" w="255143">
                  <a:moveTo>
                    <a:pt x="190881" y="63246"/>
                  </a:moveTo>
                  <a:lnTo>
                    <a:pt x="241046" y="63246"/>
                  </a:lnTo>
                  <a:lnTo>
                    <a:pt x="241046" y="79502"/>
                  </a:lnTo>
                  <a:lnTo>
                    <a:pt x="14097" y="79502"/>
                  </a:lnTo>
                  <a:lnTo>
                    <a:pt x="14097" y="63246"/>
                  </a:lnTo>
                  <a:lnTo>
                    <a:pt x="59055" y="63246"/>
                  </a:lnTo>
                  <a:lnTo>
                    <a:pt x="59055" y="16256"/>
                  </a:lnTo>
                  <a:lnTo>
                    <a:pt x="19812" y="16256"/>
                  </a:lnTo>
                  <a:lnTo>
                    <a:pt x="19812" y="0"/>
                  </a:lnTo>
                  <a:lnTo>
                    <a:pt x="235331" y="0"/>
                  </a:lnTo>
                  <a:lnTo>
                    <a:pt x="235331" y="16256"/>
                  </a:lnTo>
                  <a:lnTo>
                    <a:pt x="196088" y="16256"/>
                  </a:lnTo>
                  <a:lnTo>
                    <a:pt x="196088" y="36703"/>
                  </a:lnTo>
                  <a:cubicBezTo>
                    <a:pt x="196088" y="45593"/>
                    <a:pt x="195072" y="56515"/>
                    <a:pt x="191008" y="63246"/>
                  </a:cubicBezTo>
                  <a:close/>
                  <a:moveTo>
                    <a:pt x="78486" y="16256"/>
                  </a:moveTo>
                  <a:lnTo>
                    <a:pt x="78486" y="63246"/>
                  </a:lnTo>
                  <a:lnTo>
                    <a:pt x="171704" y="63246"/>
                  </a:lnTo>
                  <a:cubicBezTo>
                    <a:pt x="175260" y="56261"/>
                    <a:pt x="176530" y="45720"/>
                    <a:pt x="176530" y="37338"/>
                  </a:cubicBezTo>
                  <a:lnTo>
                    <a:pt x="176530" y="16256"/>
                  </a:lnTo>
                  <a:close/>
                  <a:moveTo>
                    <a:pt x="0" y="131191"/>
                  </a:moveTo>
                  <a:lnTo>
                    <a:pt x="0" y="114681"/>
                  </a:lnTo>
                  <a:lnTo>
                    <a:pt x="255143" y="114681"/>
                  </a:lnTo>
                  <a:lnTo>
                    <a:pt x="255143" y="131318"/>
                  </a:lnTo>
                  <a:close/>
                  <a:moveTo>
                    <a:pt x="39243" y="233045"/>
                  </a:moveTo>
                  <a:lnTo>
                    <a:pt x="39243" y="266573"/>
                  </a:lnTo>
                  <a:lnTo>
                    <a:pt x="242697" y="266573"/>
                  </a:lnTo>
                  <a:lnTo>
                    <a:pt x="242697" y="282575"/>
                  </a:lnTo>
                  <a:lnTo>
                    <a:pt x="19812" y="282575"/>
                  </a:lnTo>
                  <a:lnTo>
                    <a:pt x="19812" y="217170"/>
                  </a:lnTo>
                  <a:lnTo>
                    <a:pt x="215773" y="217170"/>
                  </a:lnTo>
                  <a:lnTo>
                    <a:pt x="215773" y="183007"/>
                  </a:lnTo>
                  <a:lnTo>
                    <a:pt x="19812" y="183007"/>
                  </a:lnTo>
                  <a:lnTo>
                    <a:pt x="19812" y="167005"/>
                  </a:lnTo>
                  <a:lnTo>
                    <a:pt x="235331" y="167005"/>
                  </a:lnTo>
                  <a:lnTo>
                    <a:pt x="235331" y="233045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82" id="82"/>
          <p:cNvGrpSpPr>
            <a:grpSpLocks noChangeAspect="true"/>
          </p:cNvGrpSpPr>
          <p:nvPr/>
        </p:nvGrpSpPr>
        <p:grpSpPr>
          <a:xfrm rot="0">
            <a:off x="8551469" y="7545200"/>
            <a:ext cx="1245432" cy="418824"/>
            <a:chOff x="0" y="0"/>
            <a:chExt cx="1245426" cy="418821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6350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19812" y="16637"/>
                  </a:moveTo>
                  <a:lnTo>
                    <a:pt x="19812" y="0"/>
                  </a:lnTo>
                  <a:lnTo>
                    <a:pt x="235331" y="0"/>
                  </a:lnTo>
                  <a:lnTo>
                    <a:pt x="235331" y="16637"/>
                  </a:lnTo>
                  <a:lnTo>
                    <a:pt x="137033" y="16637"/>
                  </a:lnTo>
                  <a:lnTo>
                    <a:pt x="137033" y="22098"/>
                  </a:lnTo>
                  <a:cubicBezTo>
                    <a:pt x="137033" y="55626"/>
                    <a:pt x="195453" y="76708"/>
                    <a:pt x="239141" y="80264"/>
                  </a:cubicBezTo>
                  <a:lnTo>
                    <a:pt x="239141" y="97790"/>
                  </a:lnTo>
                  <a:cubicBezTo>
                    <a:pt x="194437" y="93599"/>
                    <a:pt x="145542" y="75184"/>
                    <a:pt x="127381" y="48641"/>
                  </a:cubicBezTo>
                  <a:cubicBezTo>
                    <a:pt x="108585" y="75438"/>
                    <a:pt x="59436" y="94615"/>
                    <a:pt x="14986" y="97790"/>
                  </a:cubicBezTo>
                  <a:lnTo>
                    <a:pt x="14986" y="80137"/>
                  </a:lnTo>
                  <a:cubicBezTo>
                    <a:pt x="58420" y="77851"/>
                    <a:pt x="117475" y="55245"/>
                    <a:pt x="117475" y="21971"/>
                  </a:cubicBezTo>
                  <a:lnTo>
                    <a:pt x="117475" y="16637"/>
                  </a:lnTo>
                  <a:close/>
                  <a:moveTo>
                    <a:pt x="0" y="148463"/>
                  </a:moveTo>
                  <a:lnTo>
                    <a:pt x="0" y="131572"/>
                  </a:lnTo>
                  <a:lnTo>
                    <a:pt x="255143" y="131572"/>
                  </a:lnTo>
                  <a:lnTo>
                    <a:pt x="255143" y="148463"/>
                  </a:lnTo>
                  <a:lnTo>
                    <a:pt x="137033" y="148463"/>
                  </a:lnTo>
                  <a:lnTo>
                    <a:pt x="137033" y="187071"/>
                  </a:lnTo>
                  <a:cubicBezTo>
                    <a:pt x="175641" y="188087"/>
                    <a:pt x="204089" y="194056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ubicBezTo>
                    <a:pt x="14351" y="223901"/>
                    <a:pt x="20701" y="212598"/>
                    <a:pt x="34163" y="204978"/>
                  </a:cubicBezTo>
                  <a:cubicBezTo>
                    <a:pt x="51689" y="194183"/>
                    <a:pt x="79883" y="188087"/>
                    <a:pt x="117475" y="187071"/>
                  </a:cubicBezTo>
                  <a:lnTo>
                    <a:pt x="117475" y="148463"/>
                  </a:ln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355981" y="63500"/>
              <a:ext cx="275209" cy="284480"/>
            </a:xfrm>
            <a:custGeom>
              <a:avLst/>
              <a:gdLst/>
              <a:ahLst/>
              <a:cxnLst/>
              <a:rect r="r" b="b" t="t" l="l"/>
              <a:pathLst>
                <a:path h="284480" w="275209">
                  <a:moveTo>
                    <a:pt x="120396" y="21082"/>
                  </a:moveTo>
                  <a:lnTo>
                    <a:pt x="6985" y="21082"/>
                  </a:lnTo>
                  <a:lnTo>
                    <a:pt x="6985" y="3810"/>
                  </a:lnTo>
                  <a:lnTo>
                    <a:pt x="139827" y="3810"/>
                  </a:lnTo>
                  <a:lnTo>
                    <a:pt x="139827" y="16637"/>
                  </a:lnTo>
                  <a:cubicBezTo>
                    <a:pt x="139827" y="108331"/>
                    <a:pt x="84582" y="157480"/>
                    <a:pt x="0" y="167386"/>
                  </a:cubicBezTo>
                  <a:lnTo>
                    <a:pt x="0" y="150368"/>
                  </a:lnTo>
                  <a:cubicBezTo>
                    <a:pt x="73152" y="141478"/>
                    <a:pt x="120396" y="96393"/>
                    <a:pt x="120396" y="21082"/>
                  </a:cubicBezTo>
                  <a:close/>
                  <a:moveTo>
                    <a:pt x="230505" y="0"/>
                  </a:moveTo>
                  <a:lnTo>
                    <a:pt x="230505" y="82423"/>
                  </a:lnTo>
                  <a:lnTo>
                    <a:pt x="275209" y="82423"/>
                  </a:lnTo>
                  <a:lnTo>
                    <a:pt x="275209" y="99314"/>
                  </a:lnTo>
                  <a:lnTo>
                    <a:pt x="230505" y="99314"/>
                  </a:lnTo>
                  <a:lnTo>
                    <a:pt x="230505" y="196723"/>
                  </a:lnTo>
                  <a:lnTo>
                    <a:pt x="211074" y="196723"/>
                  </a:lnTo>
                  <a:lnTo>
                    <a:pt x="211074" y="0"/>
                  </a:lnTo>
                  <a:close/>
                  <a:moveTo>
                    <a:pt x="43688" y="194818"/>
                  </a:moveTo>
                  <a:lnTo>
                    <a:pt x="43688" y="267589"/>
                  </a:lnTo>
                  <a:lnTo>
                    <a:pt x="235966" y="267589"/>
                  </a:lnTo>
                  <a:lnTo>
                    <a:pt x="235966" y="284480"/>
                  </a:lnTo>
                  <a:lnTo>
                    <a:pt x="24257" y="284480"/>
                  </a:lnTo>
                  <a:lnTo>
                    <a:pt x="24257" y="19481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656844" y="63500"/>
              <a:ext cx="229997" cy="282575"/>
            </a:xfrm>
            <a:custGeom>
              <a:avLst/>
              <a:gdLst/>
              <a:ahLst/>
              <a:cxnLst/>
              <a:rect r="r" b="b" t="t" l="l"/>
              <a:pathLst>
                <a:path h="282575" w="229997">
                  <a:moveTo>
                    <a:pt x="3429" y="5461"/>
                  </a:moveTo>
                  <a:lnTo>
                    <a:pt x="154432" y="5461"/>
                  </a:lnTo>
                  <a:lnTo>
                    <a:pt x="154432" y="22606"/>
                  </a:lnTo>
                  <a:lnTo>
                    <a:pt x="88011" y="22606"/>
                  </a:lnTo>
                  <a:lnTo>
                    <a:pt x="88011" y="120650"/>
                  </a:lnTo>
                  <a:cubicBezTo>
                    <a:pt x="88011" y="190627"/>
                    <a:pt x="123190" y="229235"/>
                    <a:pt x="156718" y="245745"/>
                  </a:cubicBezTo>
                  <a:lnTo>
                    <a:pt x="156718" y="263271"/>
                  </a:lnTo>
                  <a:cubicBezTo>
                    <a:pt x="119634" y="247904"/>
                    <a:pt x="89408" y="214122"/>
                    <a:pt x="78486" y="177038"/>
                  </a:cubicBezTo>
                  <a:cubicBezTo>
                    <a:pt x="67945" y="214376"/>
                    <a:pt x="36068" y="248920"/>
                    <a:pt x="0" y="263271"/>
                  </a:cubicBezTo>
                  <a:lnTo>
                    <a:pt x="0" y="245872"/>
                  </a:lnTo>
                  <a:cubicBezTo>
                    <a:pt x="32893" y="230251"/>
                    <a:pt x="68707" y="190627"/>
                    <a:pt x="68707" y="120777"/>
                  </a:cubicBezTo>
                  <a:lnTo>
                    <a:pt x="68707" y="22606"/>
                  </a:lnTo>
                  <a:lnTo>
                    <a:pt x="3429" y="22606"/>
                  </a:lnTo>
                  <a:close/>
                  <a:moveTo>
                    <a:pt x="210566" y="282575"/>
                  </a:moveTo>
                  <a:lnTo>
                    <a:pt x="210566" y="0"/>
                  </a:lnTo>
                  <a:lnTo>
                    <a:pt x="229997" y="0"/>
                  </a:lnTo>
                  <a:lnTo>
                    <a:pt x="229997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6" id="86"/>
            <p:cNvSpPr/>
            <p:nvPr/>
          </p:nvSpPr>
          <p:spPr>
            <a:xfrm flipH="false" flipV="false" rot="0">
              <a:off x="949833" y="63500"/>
              <a:ext cx="232156" cy="286385"/>
            </a:xfrm>
            <a:custGeom>
              <a:avLst/>
              <a:gdLst/>
              <a:ahLst/>
              <a:cxnLst/>
              <a:rect r="r" b="b" t="t" l="l"/>
              <a:pathLst>
                <a:path h="286385" w="232156">
                  <a:moveTo>
                    <a:pt x="4445" y="3810"/>
                  </a:moveTo>
                  <a:lnTo>
                    <a:pt x="146812" y="3810"/>
                  </a:lnTo>
                  <a:lnTo>
                    <a:pt x="146812" y="20701"/>
                  </a:lnTo>
                  <a:lnTo>
                    <a:pt x="85217" y="20701"/>
                  </a:lnTo>
                  <a:lnTo>
                    <a:pt x="85217" y="47625"/>
                  </a:lnTo>
                  <a:cubicBezTo>
                    <a:pt x="85217" y="94234"/>
                    <a:pt x="118364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5786" y="95758"/>
                    <a:pt x="65786" y="47625"/>
                  </a:cubicBezTo>
                  <a:lnTo>
                    <a:pt x="65786" y="20701"/>
                  </a:lnTo>
                  <a:lnTo>
                    <a:pt x="4445" y="20701"/>
                  </a:lnTo>
                  <a:close/>
                  <a:moveTo>
                    <a:pt x="232156" y="157353"/>
                  </a:moveTo>
                  <a:lnTo>
                    <a:pt x="212598" y="157353"/>
                  </a:lnTo>
                  <a:lnTo>
                    <a:pt x="212598" y="80518"/>
                  </a:lnTo>
                  <a:lnTo>
                    <a:pt x="145923" y="80518"/>
                  </a:lnTo>
                  <a:lnTo>
                    <a:pt x="145923" y="63500"/>
                  </a:lnTo>
                  <a:lnTo>
                    <a:pt x="212598" y="63500"/>
                  </a:lnTo>
                  <a:lnTo>
                    <a:pt x="212598" y="0"/>
                  </a:lnTo>
                  <a:lnTo>
                    <a:pt x="232029" y="0"/>
                  </a:lnTo>
                  <a:close/>
                  <a:moveTo>
                    <a:pt x="22987" y="286385"/>
                  </a:moveTo>
                  <a:lnTo>
                    <a:pt x="22987" y="183896"/>
                  </a:lnTo>
                  <a:lnTo>
                    <a:pt x="232156" y="183896"/>
                  </a:lnTo>
                  <a:lnTo>
                    <a:pt x="232156" y="286385"/>
                  </a:lnTo>
                  <a:close/>
                  <a:moveTo>
                    <a:pt x="212598" y="200787"/>
                  </a:moveTo>
                  <a:lnTo>
                    <a:pt x="42418" y="200787"/>
                  </a:lnTo>
                  <a:lnTo>
                    <a:pt x="42418" y="269748"/>
                  </a:lnTo>
                  <a:lnTo>
                    <a:pt x="212598" y="269748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87" id="87"/>
          <p:cNvGrpSpPr>
            <a:grpSpLocks noChangeAspect="true"/>
          </p:cNvGrpSpPr>
          <p:nvPr/>
        </p:nvGrpSpPr>
        <p:grpSpPr>
          <a:xfrm rot="0">
            <a:off x="9257890" y="8572681"/>
            <a:ext cx="979475" cy="417547"/>
            <a:chOff x="0" y="0"/>
            <a:chExt cx="979475" cy="417538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63500" y="63881"/>
              <a:ext cx="272669" cy="290195"/>
            </a:xfrm>
            <a:custGeom>
              <a:avLst/>
              <a:gdLst/>
              <a:ahLst/>
              <a:cxnLst/>
              <a:rect r="r" b="b" t="t" l="l"/>
              <a:pathLst>
                <a:path h="290195" w="272669">
                  <a:moveTo>
                    <a:pt x="4445" y="3810"/>
                  </a:moveTo>
                  <a:lnTo>
                    <a:pt x="146558" y="3810"/>
                  </a:lnTo>
                  <a:lnTo>
                    <a:pt x="146558" y="20701"/>
                  </a:lnTo>
                  <a:lnTo>
                    <a:pt x="85598" y="20701"/>
                  </a:lnTo>
                  <a:lnTo>
                    <a:pt x="85598" y="47498"/>
                  </a:lnTo>
                  <a:cubicBezTo>
                    <a:pt x="85598" y="94107"/>
                    <a:pt x="118110" y="121539"/>
                    <a:pt x="151638" y="129921"/>
                  </a:cubicBezTo>
                  <a:lnTo>
                    <a:pt x="151638" y="147447"/>
                  </a:lnTo>
                  <a:cubicBezTo>
                    <a:pt x="117094" y="139192"/>
                    <a:pt x="88138" y="117094"/>
                    <a:pt x="75946" y="89027"/>
                  </a:cubicBezTo>
                  <a:cubicBezTo>
                    <a:pt x="64389" y="117729"/>
                    <a:pt x="35433" y="143637"/>
                    <a:pt x="0" y="151257"/>
                  </a:cubicBezTo>
                  <a:lnTo>
                    <a:pt x="0" y="133350"/>
                  </a:lnTo>
                  <a:cubicBezTo>
                    <a:pt x="34544" y="125730"/>
                    <a:pt x="66040" y="95631"/>
                    <a:pt x="66040" y="47498"/>
                  </a:cubicBezTo>
                  <a:lnTo>
                    <a:pt x="66040" y="20701"/>
                  </a:lnTo>
                  <a:lnTo>
                    <a:pt x="4445" y="20701"/>
                  </a:lnTo>
                  <a:close/>
                  <a:moveTo>
                    <a:pt x="227965" y="0"/>
                  </a:moveTo>
                  <a:lnTo>
                    <a:pt x="227965" y="67945"/>
                  </a:lnTo>
                  <a:lnTo>
                    <a:pt x="272669" y="67945"/>
                  </a:lnTo>
                  <a:lnTo>
                    <a:pt x="272669" y="84836"/>
                  </a:lnTo>
                  <a:lnTo>
                    <a:pt x="227965" y="84836"/>
                  </a:lnTo>
                  <a:lnTo>
                    <a:pt x="227965" y="160909"/>
                  </a:lnTo>
                  <a:lnTo>
                    <a:pt x="208534" y="160909"/>
                  </a:lnTo>
                  <a:lnTo>
                    <a:pt x="208534" y="0"/>
                  </a:lnTo>
                  <a:close/>
                  <a:moveTo>
                    <a:pt x="17907" y="232664"/>
                  </a:moveTo>
                  <a:cubicBezTo>
                    <a:pt x="17907" y="216662"/>
                    <a:pt x="25527" y="204216"/>
                    <a:pt x="38989" y="194691"/>
                  </a:cubicBezTo>
                  <a:cubicBezTo>
                    <a:pt x="58166" y="181229"/>
                    <a:pt x="89154" y="174879"/>
                    <a:pt x="126746" y="174879"/>
                  </a:cubicBezTo>
                  <a:cubicBezTo>
                    <a:pt x="164338" y="174879"/>
                    <a:pt x="195453" y="181229"/>
                    <a:pt x="214503" y="194691"/>
                  </a:cubicBezTo>
                  <a:cubicBezTo>
                    <a:pt x="227965" y="204216"/>
                    <a:pt x="235204" y="216662"/>
                    <a:pt x="235204" y="232664"/>
                  </a:cubicBezTo>
                  <a:cubicBezTo>
                    <a:pt x="235204" y="248666"/>
                    <a:pt x="227838" y="261112"/>
                    <a:pt x="214503" y="270383"/>
                  </a:cubicBezTo>
                  <a:cubicBezTo>
                    <a:pt x="195326" y="284099"/>
                    <a:pt x="164338" y="290195"/>
                    <a:pt x="126746" y="290195"/>
                  </a:cubicBezTo>
                  <a:cubicBezTo>
                    <a:pt x="89154" y="290195"/>
                    <a:pt x="58039" y="284099"/>
                    <a:pt x="38989" y="270383"/>
                  </a:cubicBezTo>
                  <a:cubicBezTo>
                    <a:pt x="25527" y="261112"/>
                    <a:pt x="17907" y="248666"/>
                    <a:pt x="17907" y="232664"/>
                  </a:cubicBezTo>
                  <a:close/>
                  <a:moveTo>
                    <a:pt x="37338" y="232664"/>
                  </a:moveTo>
                  <a:cubicBezTo>
                    <a:pt x="37338" y="242570"/>
                    <a:pt x="42418" y="251206"/>
                    <a:pt x="52324" y="257937"/>
                  </a:cubicBezTo>
                  <a:cubicBezTo>
                    <a:pt x="67056" y="268097"/>
                    <a:pt x="92837" y="273558"/>
                    <a:pt x="126746" y="273558"/>
                  </a:cubicBezTo>
                  <a:cubicBezTo>
                    <a:pt x="160274" y="273558"/>
                    <a:pt x="186182" y="268097"/>
                    <a:pt x="201168" y="257937"/>
                  </a:cubicBezTo>
                  <a:cubicBezTo>
                    <a:pt x="211074" y="251206"/>
                    <a:pt x="215900" y="242570"/>
                    <a:pt x="215900" y="232664"/>
                  </a:cubicBezTo>
                  <a:cubicBezTo>
                    <a:pt x="215900" y="222758"/>
                    <a:pt x="211074" y="213868"/>
                    <a:pt x="201168" y="207137"/>
                  </a:cubicBezTo>
                  <a:cubicBezTo>
                    <a:pt x="186182" y="197231"/>
                    <a:pt x="160274" y="191516"/>
                    <a:pt x="126746" y="191516"/>
                  </a:cubicBezTo>
                  <a:cubicBezTo>
                    <a:pt x="92964" y="191516"/>
                    <a:pt x="67056" y="197231"/>
                    <a:pt x="52324" y="207137"/>
                  </a:cubicBezTo>
                  <a:cubicBezTo>
                    <a:pt x="42418" y="213868"/>
                    <a:pt x="37338" y="222758"/>
                    <a:pt x="37338" y="23266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89" id="89"/>
            <p:cNvSpPr/>
            <p:nvPr/>
          </p:nvSpPr>
          <p:spPr>
            <a:xfrm flipH="false" flipV="false" rot="0">
              <a:off x="370332" y="67310"/>
              <a:ext cx="251968" cy="266319"/>
            </a:xfrm>
            <a:custGeom>
              <a:avLst/>
              <a:gdLst/>
              <a:ahLst/>
              <a:cxnLst/>
              <a:rect r="r" b="b" t="t" l="l"/>
              <a:pathLst>
                <a:path h="266319" w="251968">
                  <a:moveTo>
                    <a:pt x="125730" y="75057"/>
                  </a:moveTo>
                  <a:cubicBezTo>
                    <a:pt x="109093" y="114935"/>
                    <a:pt x="70485" y="150368"/>
                    <a:pt x="4699" y="163830"/>
                  </a:cubicBezTo>
                  <a:lnTo>
                    <a:pt x="4699" y="146304"/>
                  </a:lnTo>
                  <a:cubicBezTo>
                    <a:pt x="70485" y="131953"/>
                    <a:pt x="115824" y="87884"/>
                    <a:pt x="115824" y="25654"/>
                  </a:cubicBezTo>
                  <a:lnTo>
                    <a:pt x="115824" y="0"/>
                  </a:lnTo>
                  <a:lnTo>
                    <a:pt x="135255" y="0"/>
                  </a:lnTo>
                  <a:lnTo>
                    <a:pt x="135255" y="25527"/>
                  </a:lnTo>
                  <a:cubicBezTo>
                    <a:pt x="135255" y="87757"/>
                    <a:pt x="182880" y="131826"/>
                    <a:pt x="246634" y="146177"/>
                  </a:cubicBezTo>
                  <a:lnTo>
                    <a:pt x="246634" y="163830"/>
                  </a:lnTo>
                  <a:cubicBezTo>
                    <a:pt x="181864" y="149733"/>
                    <a:pt x="142240" y="114935"/>
                    <a:pt x="125603" y="75057"/>
                  </a:cubicBezTo>
                  <a:close/>
                  <a:moveTo>
                    <a:pt x="0" y="266319"/>
                  </a:moveTo>
                  <a:lnTo>
                    <a:pt x="0" y="250063"/>
                  </a:lnTo>
                  <a:lnTo>
                    <a:pt x="115951" y="250063"/>
                  </a:lnTo>
                  <a:lnTo>
                    <a:pt x="115951" y="156845"/>
                  </a:lnTo>
                  <a:lnTo>
                    <a:pt x="135382" y="156845"/>
                  </a:lnTo>
                  <a:lnTo>
                    <a:pt x="135382" y="250063"/>
                  </a:lnTo>
                  <a:lnTo>
                    <a:pt x="251968" y="250063"/>
                  </a:lnTo>
                  <a:lnTo>
                    <a:pt x="251968" y="266319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681609" y="63500"/>
              <a:ext cx="234442" cy="283210"/>
            </a:xfrm>
            <a:custGeom>
              <a:avLst/>
              <a:gdLst/>
              <a:ahLst/>
              <a:cxnLst/>
              <a:rect r="r" b="b" t="t" l="l"/>
              <a:pathLst>
                <a:path h="283210" w="234442">
                  <a:moveTo>
                    <a:pt x="0" y="134112"/>
                  </a:moveTo>
                  <a:cubicBezTo>
                    <a:pt x="0" y="68707"/>
                    <a:pt x="6350" y="30353"/>
                    <a:pt x="24257" y="12192"/>
                  </a:cubicBezTo>
                  <a:cubicBezTo>
                    <a:pt x="32512" y="4572"/>
                    <a:pt x="42418" y="381"/>
                    <a:pt x="55880" y="381"/>
                  </a:cubicBezTo>
                  <a:cubicBezTo>
                    <a:pt x="68961" y="381"/>
                    <a:pt x="79248" y="4572"/>
                    <a:pt x="87122" y="12192"/>
                  </a:cubicBezTo>
                  <a:cubicBezTo>
                    <a:pt x="103759" y="28829"/>
                    <a:pt x="110490" y="62611"/>
                    <a:pt x="111379" y="118872"/>
                  </a:cubicBezTo>
                  <a:lnTo>
                    <a:pt x="154432" y="118872"/>
                  </a:lnTo>
                  <a:lnTo>
                    <a:pt x="154432" y="1651"/>
                  </a:lnTo>
                  <a:lnTo>
                    <a:pt x="173609" y="1651"/>
                  </a:lnTo>
                  <a:lnTo>
                    <a:pt x="173609" y="280035"/>
                  </a:lnTo>
                  <a:lnTo>
                    <a:pt x="154559" y="280035"/>
                  </a:lnTo>
                  <a:lnTo>
                    <a:pt x="154559" y="136017"/>
                  </a:lnTo>
                  <a:lnTo>
                    <a:pt x="111379" y="136017"/>
                  </a:lnTo>
                  <a:cubicBezTo>
                    <a:pt x="111379" y="200533"/>
                    <a:pt x="105029" y="238506"/>
                    <a:pt x="87122" y="256032"/>
                  </a:cubicBezTo>
                  <a:cubicBezTo>
                    <a:pt x="79121" y="264033"/>
                    <a:pt x="68961" y="267208"/>
                    <a:pt x="55880" y="267208"/>
                  </a:cubicBezTo>
                  <a:cubicBezTo>
                    <a:pt x="42418" y="267208"/>
                    <a:pt x="32512" y="264033"/>
                    <a:pt x="24257" y="256032"/>
                  </a:cubicBezTo>
                  <a:cubicBezTo>
                    <a:pt x="6350" y="238125"/>
                    <a:pt x="0" y="199898"/>
                    <a:pt x="0" y="134112"/>
                  </a:cubicBezTo>
                  <a:close/>
                  <a:moveTo>
                    <a:pt x="18796" y="134112"/>
                  </a:moveTo>
                  <a:cubicBezTo>
                    <a:pt x="18796" y="193802"/>
                    <a:pt x="23241" y="228346"/>
                    <a:pt x="36703" y="242951"/>
                  </a:cubicBezTo>
                  <a:lnTo>
                    <a:pt x="47879" y="250952"/>
                  </a:lnTo>
                  <a:cubicBezTo>
                    <a:pt x="63500" y="250952"/>
                    <a:pt x="70231" y="248412"/>
                    <a:pt x="74676" y="242951"/>
                  </a:cubicBezTo>
                  <a:cubicBezTo>
                    <a:pt x="88138" y="228219"/>
                    <a:pt x="92583" y="193802"/>
                    <a:pt x="92583" y="134112"/>
                  </a:cubicBezTo>
                  <a:cubicBezTo>
                    <a:pt x="92583" y="75057"/>
                    <a:pt x="88138" y="40259"/>
                    <a:pt x="74676" y="25527"/>
                  </a:cubicBezTo>
                  <a:lnTo>
                    <a:pt x="63500" y="17272"/>
                  </a:lnTo>
                  <a:cubicBezTo>
                    <a:pt x="47879" y="17272"/>
                    <a:pt x="41783" y="20193"/>
                    <a:pt x="36703" y="25527"/>
                  </a:cubicBezTo>
                  <a:cubicBezTo>
                    <a:pt x="23241" y="40259"/>
                    <a:pt x="18796" y="75057"/>
                    <a:pt x="18796" y="134112"/>
                  </a:cubicBezTo>
                  <a:close/>
                  <a:moveTo>
                    <a:pt x="215265" y="0"/>
                  </a:moveTo>
                  <a:lnTo>
                    <a:pt x="234442" y="0"/>
                  </a:lnTo>
                  <a:lnTo>
                    <a:pt x="234442" y="283210"/>
                  </a:lnTo>
                  <a:lnTo>
                    <a:pt x="215265" y="28321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91" id="91"/>
          <p:cNvGrpSpPr>
            <a:grpSpLocks noChangeAspect="true"/>
          </p:cNvGrpSpPr>
          <p:nvPr/>
        </p:nvGrpSpPr>
        <p:grpSpPr>
          <a:xfrm rot="0">
            <a:off x="9807073" y="7536256"/>
            <a:ext cx="655406" cy="422329"/>
            <a:chOff x="0" y="0"/>
            <a:chExt cx="655409" cy="422339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63373" y="63500"/>
              <a:ext cx="272796" cy="295402"/>
            </a:xfrm>
            <a:custGeom>
              <a:avLst/>
              <a:gdLst/>
              <a:ahLst/>
              <a:cxnLst/>
              <a:rect r="r" b="b" t="t" l="l"/>
              <a:pathLst>
                <a:path h="295402" w="272796">
                  <a:moveTo>
                    <a:pt x="4572" y="36449"/>
                  </a:moveTo>
                  <a:lnTo>
                    <a:pt x="66167" y="36449"/>
                  </a:lnTo>
                  <a:lnTo>
                    <a:pt x="66167" y="0"/>
                  </a:lnTo>
                  <a:lnTo>
                    <a:pt x="85598" y="0"/>
                  </a:lnTo>
                  <a:lnTo>
                    <a:pt x="85598" y="36449"/>
                  </a:lnTo>
                  <a:lnTo>
                    <a:pt x="146558" y="36449"/>
                  </a:lnTo>
                  <a:lnTo>
                    <a:pt x="146558" y="53340"/>
                  </a:lnTo>
                  <a:lnTo>
                    <a:pt x="85598" y="53340"/>
                  </a:lnTo>
                  <a:lnTo>
                    <a:pt x="85598" y="63500"/>
                  </a:lnTo>
                  <a:cubicBezTo>
                    <a:pt x="85598" y="110744"/>
                    <a:pt x="118110" y="137541"/>
                    <a:pt x="151638" y="145542"/>
                  </a:cubicBezTo>
                  <a:lnTo>
                    <a:pt x="151638" y="163830"/>
                  </a:lnTo>
                  <a:cubicBezTo>
                    <a:pt x="117094" y="155575"/>
                    <a:pt x="88138" y="133223"/>
                    <a:pt x="75946" y="105410"/>
                  </a:cubicBezTo>
                  <a:cubicBezTo>
                    <a:pt x="64389" y="134112"/>
                    <a:pt x="35433" y="160020"/>
                    <a:pt x="0" y="167386"/>
                  </a:cubicBezTo>
                  <a:lnTo>
                    <a:pt x="0" y="149733"/>
                  </a:lnTo>
                  <a:cubicBezTo>
                    <a:pt x="34544" y="141732"/>
                    <a:pt x="66040" y="111379"/>
                    <a:pt x="66040" y="63500"/>
                  </a:cubicBezTo>
                  <a:lnTo>
                    <a:pt x="66040" y="53340"/>
                  </a:lnTo>
                  <a:lnTo>
                    <a:pt x="4572" y="53340"/>
                  </a:lnTo>
                  <a:close/>
                  <a:moveTo>
                    <a:pt x="228092" y="8890"/>
                  </a:moveTo>
                  <a:lnTo>
                    <a:pt x="228092" y="78486"/>
                  </a:lnTo>
                  <a:lnTo>
                    <a:pt x="272796" y="78486"/>
                  </a:lnTo>
                  <a:lnTo>
                    <a:pt x="272796" y="95758"/>
                  </a:lnTo>
                  <a:lnTo>
                    <a:pt x="228092" y="95758"/>
                  </a:lnTo>
                  <a:lnTo>
                    <a:pt x="228092" y="169799"/>
                  </a:lnTo>
                  <a:lnTo>
                    <a:pt x="208661" y="169799"/>
                  </a:lnTo>
                  <a:lnTo>
                    <a:pt x="208661" y="8890"/>
                  </a:lnTo>
                  <a:close/>
                  <a:moveTo>
                    <a:pt x="124333" y="251333"/>
                  </a:moveTo>
                  <a:cubicBezTo>
                    <a:pt x="108331" y="278130"/>
                    <a:pt x="64897" y="294767"/>
                    <a:pt x="12954" y="295402"/>
                  </a:cubicBezTo>
                  <a:lnTo>
                    <a:pt x="12954" y="278765"/>
                  </a:lnTo>
                  <a:cubicBezTo>
                    <a:pt x="66294" y="278384"/>
                    <a:pt x="114173" y="257683"/>
                    <a:pt x="114173" y="223266"/>
                  </a:cubicBezTo>
                  <a:lnTo>
                    <a:pt x="114173" y="213360"/>
                  </a:lnTo>
                  <a:lnTo>
                    <a:pt x="21844" y="213360"/>
                  </a:lnTo>
                  <a:lnTo>
                    <a:pt x="21844" y="196088"/>
                  </a:lnTo>
                  <a:lnTo>
                    <a:pt x="228092" y="196088"/>
                  </a:lnTo>
                  <a:lnTo>
                    <a:pt x="228092" y="213360"/>
                  </a:lnTo>
                  <a:lnTo>
                    <a:pt x="133604" y="213360"/>
                  </a:lnTo>
                  <a:lnTo>
                    <a:pt x="133604" y="223266"/>
                  </a:lnTo>
                  <a:cubicBezTo>
                    <a:pt x="133604" y="257810"/>
                    <a:pt x="183134" y="278130"/>
                    <a:pt x="236728" y="278765"/>
                  </a:cubicBezTo>
                  <a:lnTo>
                    <a:pt x="236728" y="295402"/>
                  </a:lnTo>
                  <a:cubicBezTo>
                    <a:pt x="183388" y="294132"/>
                    <a:pt x="139319" y="277495"/>
                    <a:pt x="124333" y="251333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366522" y="72390"/>
              <a:ext cx="225298" cy="282702"/>
            </a:xfrm>
            <a:custGeom>
              <a:avLst/>
              <a:gdLst/>
              <a:ahLst/>
              <a:cxnLst/>
              <a:rect r="r" b="b" t="t" l="l"/>
              <a:pathLst>
                <a:path h="282702" w="225298">
                  <a:moveTo>
                    <a:pt x="113284" y="64897"/>
                  </a:moveTo>
                  <a:lnTo>
                    <a:pt x="113284" y="22987"/>
                  </a:lnTo>
                  <a:lnTo>
                    <a:pt x="1905" y="22987"/>
                  </a:lnTo>
                  <a:lnTo>
                    <a:pt x="1905" y="5461"/>
                  </a:lnTo>
                  <a:lnTo>
                    <a:pt x="132842" y="5461"/>
                  </a:lnTo>
                  <a:lnTo>
                    <a:pt x="132842" y="62992"/>
                  </a:lnTo>
                  <a:cubicBezTo>
                    <a:pt x="132842" y="170307"/>
                    <a:pt x="90043" y="241173"/>
                    <a:pt x="0" y="264795"/>
                  </a:cubicBezTo>
                  <a:lnTo>
                    <a:pt x="0" y="247142"/>
                  </a:lnTo>
                  <a:cubicBezTo>
                    <a:pt x="75057" y="224536"/>
                    <a:pt x="113284" y="161290"/>
                    <a:pt x="113284" y="64897"/>
                  </a:cubicBezTo>
                  <a:close/>
                  <a:moveTo>
                    <a:pt x="205867" y="282702"/>
                  </a:moveTo>
                  <a:lnTo>
                    <a:pt x="205867" y="0"/>
                  </a:lnTo>
                  <a:lnTo>
                    <a:pt x="225298" y="0"/>
                  </a:lnTo>
                  <a:lnTo>
                    <a:pt x="225298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94" id="94"/>
          <p:cNvGrpSpPr>
            <a:grpSpLocks noChangeAspect="true"/>
          </p:cNvGrpSpPr>
          <p:nvPr/>
        </p:nvGrpSpPr>
        <p:grpSpPr>
          <a:xfrm rot="0">
            <a:off x="8551469" y="8059103"/>
            <a:ext cx="2201990" cy="418824"/>
            <a:chOff x="0" y="0"/>
            <a:chExt cx="2201990" cy="418821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6350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19812" y="16637"/>
                  </a:moveTo>
                  <a:lnTo>
                    <a:pt x="19812" y="0"/>
                  </a:lnTo>
                  <a:lnTo>
                    <a:pt x="235331" y="0"/>
                  </a:lnTo>
                  <a:lnTo>
                    <a:pt x="235331" y="16637"/>
                  </a:lnTo>
                  <a:lnTo>
                    <a:pt x="137033" y="16637"/>
                  </a:lnTo>
                  <a:lnTo>
                    <a:pt x="137033" y="22098"/>
                  </a:lnTo>
                  <a:cubicBezTo>
                    <a:pt x="137033" y="55626"/>
                    <a:pt x="195453" y="76708"/>
                    <a:pt x="239141" y="80264"/>
                  </a:cubicBezTo>
                  <a:lnTo>
                    <a:pt x="239141" y="97790"/>
                  </a:lnTo>
                  <a:cubicBezTo>
                    <a:pt x="194437" y="93599"/>
                    <a:pt x="145542" y="75184"/>
                    <a:pt x="127381" y="48641"/>
                  </a:cubicBezTo>
                  <a:cubicBezTo>
                    <a:pt x="108585" y="75438"/>
                    <a:pt x="59436" y="94615"/>
                    <a:pt x="14986" y="97790"/>
                  </a:cubicBezTo>
                  <a:lnTo>
                    <a:pt x="14986" y="80137"/>
                  </a:lnTo>
                  <a:cubicBezTo>
                    <a:pt x="58420" y="77851"/>
                    <a:pt x="117475" y="55245"/>
                    <a:pt x="117475" y="21971"/>
                  </a:cubicBezTo>
                  <a:lnTo>
                    <a:pt x="117475" y="16637"/>
                  </a:lnTo>
                  <a:close/>
                  <a:moveTo>
                    <a:pt x="0" y="148463"/>
                  </a:moveTo>
                  <a:lnTo>
                    <a:pt x="0" y="131572"/>
                  </a:lnTo>
                  <a:lnTo>
                    <a:pt x="255143" y="131572"/>
                  </a:lnTo>
                  <a:lnTo>
                    <a:pt x="255143" y="148463"/>
                  </a:lnTo>
                  <a:lnTo>
                    <a:pt x="137033" y="148463"/>
                  </a:lnTo>
                  <a:lnTo>
                    <a:pt x="137033" y="187071"/>
                  </a:lnTo>
                  <a:cubicBezTo>
                    <a:pt x="175641" y="188087"/>
                    <a:pt x="204089" y="194056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ubicBezTo>
                    <a:pt x="14351" y="223901"/>
                    <a:pt x="20701" y="212598"/>
                    <a:pt x="34163" y="204978"/>
                  </a:cubicBezTo>
                  <a:cubicBezTo>
                    <a:pt x="51689" y="194183"/>
                    <a:pt x="79883" y="188087"/>
                    <a:pt x="117475" y="187071"/>
                  </a:cubicBezTo>
                  <a:lnTo>
                    <a:pt x="117475" y="148463"/>
                  </a:ln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368808" y="63500"/>
              <a:ext cx="275082" cy="284480"/>
            </a:xfrm>
            <a:custGeom>
              <a:avLst/>
              <a:gdLst/>
              <a:ahLst/>
              <a:cxnLst/>
              <a:rect r="r" b="b" t="t" l="l"/>
              <a:pathLst>
                <a:path h="284480" w="275082">
                  <a:moveTo>
                    <a:pt x="120269" y="21082"/>
                  </a:moveTo>
                  <a:lnTo>
                    <a:pt x="6985" y="21082"/>
                  </a:lnTo>
                  <a:lnTo>
                    <a:pt x="6985" y="3810"/>
                  </a:lnTo>
                  <a:lnTo>
                    <a:pt x="139827" y="3810"/>
                  </a:lnTo>
                  <a:lnTo>
                    <a:pt x="139827" y="16637"/>
                  </a:lnTo>
                  <a:cubicBezTo>
                    <a:pt x="139827" y="108331"/>
                    <a:pt x="84582" y="157480"/>
                    <a:pt x="0" y="167386"/>
                  </a:cubicBezTo>
                  <a:lnTo>
                    <a:pt x="0" y="150368"/>
                  </a:lnTo>
                  <a:cubicBezTo>
                    <a:pt x="73152" y="141478"/>
                    <a:pt x="120396" y="96393"/>
                    <a:pt x="120396" y="21082"/>
                  </a:cubicBezTo>
                  <a:close/>
                  <a:moveTo>
                    <a:pt x="230378" y="0"/>
                  </a:moveTo>
                  <a:lnTo>
                    <a:pt x="230378" y="82423"/>
                  </a:lnTo>
                  <a:lnTo>
                    <a:pt x="275082" y="82423"/>
                  </a:lnTo>
                  <a:lnTo>
                    <a:pt x="275082" y="99314"/>
                  </a:lnTo>
                  <a:lnTo>
                    <a:pt x="230378" y="99314"/>
                  </a:lnTo>
                  <a:lnTo>
                    <a:pt x="230378" y="196723"/>
                  </a:lnTo>
                  <a:lnTo>
                    <a:pt x="210947" y="196723"/>
                  </a:lnTo>
                  <a:lnTo>
                    <a:pt x="210947" y="0"/>
                  </a:lnTo>
                  <a:close/>
                  <a:moveTo>
                    <a:pt x="43688" y="194818"/>
                  </a:moveTo>
                  <a:lnTo>
                    <a:pt x="43688" y="267589"/>
                  </a:lnTo>
                  <a:lnTo>
                    <a:pt x="235839" y="267589"/>
                  </a:lnTo>
                  <a:lnTo>
                    <a:pt x="235839" y="284480"/>
                  </a:lnTo>
                  <a:lnTo>
                    <a:pt x="24130" y="284480"/>
                  </a:lnTo>
                  <a:lnTo>
                    <a:pt x="24130" y="19481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682371" y="63500"/>
              <a:ext cx="229997" cy="282575"/>
            </a:xfrm>
            <a:custGeom>
              <a:avLst/>
              <a:gdLst/>
              <a:ahLst/>
              <a:cxnLst/>
              <a:rect r="r" b="b" t="t" l="l"/>
              <a:pathLst>
                <a:path h="282575" w="229997">
                  <a:moveTo>
                    <a:pt x="3429" y="5461"/>
                  </a:moveTo>
                  <a:lnTo>
                    <a:pt x="154432" y="5461"/>
                  </a:lnTo>
                  <a:lnTo>
                    <a:pt x="154432" y="22606"/>
                  </a:lnTo>
                  <a:lnTo>
                    <a:pt x="88011" y="22606"/>
                  </a:lnTo>
                  <a:lnTo>
                    <a:pt x="88011" y="120650"/>
                  </a:lnTo>
                  <a:cubicBezTo>
                    <a:pt x="88011" y="190627"/>
                    <a:pt x="123190" y="229235"/>
                    <a:pt x="156718" y="245745"/>
                  </a:cubicBezTo>
                  <a:lnTo>
                    <a:pt x="156718" y="263271"/>
                  </a:lnTo>
                  <a:cubicBezTo>
                    <a:pt x="119634" y="247904"/>
                    <a:pt x="89408" y="214122"/>
                    <a:pt x="78486" y="177038"/>
                  </a:cubicBezTo>
                  <a:cubicBezTo>
                    <a:pt x="67945" y="214376"/>
                    <a:pt x="36068" y="248920"/>
                    <a:pt x="0" y="263271"/>
                  </a:cubicBezTo>
                  <a:lnTo>
                    <a:pt x="0" y="245872"/>
                  </a:lnTo>
                  <a:cubicBezTo>
                    <a:pt x="32893" y="230251"/>
                    <a:pt x="68707" y="190627"/>
                    <a:pt x="68707" y="120777"/>
                  </a:cubicBezTo>
                  <a:lnTo>
                    <a:pt x="68707" y="22606"/>
                  </a:lnTo>
                  <a:lnTo>
                    <a:pt x="3429" y="22606"/>
                  </a:lnTo>
                  <a:close/>
                  <a:moveTo>
                    <a:pt x="210566" y="282575"/>
                  </a:moveTo>
                  <a:lnTo>
                    <a:pt x="210566" y="0"/>
                  </a:lnTo>
                  <a:lnTo>
                    <a:pt x="229997" y="0"/>
                  </a:lnTo>
                  <a:lnTo>
                    <a:pt x="229997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8" id="98"/>
            <p:cNvSpPr/>
            <p:nvPr/>
          </p:nvSpPr>
          <p:spPr>
            <a:xfrm flipH="false" flipV="false" rot="0">
              <a:off x="988187" y="63500"/>
              <a:ext cx="232029" cy="286385"/>
            </a:xfrm>
            <a:custGeom>
              <a:avLst/>
              <a:gdLst/>
              <a:ahLst/>
              <a:cxnLst/>
              <a:rect r="r" b="b" t="t" l="l"/>
              <a:pathLst>
                <a:path h="286385" w="232029">
                  <a:moveTo>
                    <a:pt x="4445" y="3810"/>
                  </a:moveTo>
                  <a:lnTo>
                    <a:pt x="146812" y="3810"/>
                  </a:lnTo>
                  <a:lnTo>
                    <a:pt x="146812" y="20701"/>
                  </a:lnTo>
                  <a:lnTo>
                    <a:pt x="85217" y="20701"/>
                  </a:lnTo>
                  <a:lnTo>
                    <a:pt x="85217" y="47625"/>
                  </a:lnTo>
                  <a:cubicBezTo>
                    <a:pt x="85217" y="94234"/>
                    <a:pt x="118364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5786" y="95758"/>
                    <a:pt x="65786" y="47625"/>
                  </a:cubicBezTo>
                  <a:lnTo>
                    <a:pt x="65786" y="20701"/>
                  </a:lnTo>
                  <a:lnTo>
                    <a:pt x="4445" y="20701"/>
                  </a:lnTo>
                  <a:close/>
                  <a:moveTo>
                    <a:pt x="232029" y="157353"/>
                  </a:moveTo>
                  <a:lnTo>
                    <a:pt x="212598" y="157353"/>
                  </a:lnTo>
                  <a:lnTo>
                    <a:pt x="212598" y="80518"/>
                  </a:lnTo>
                  <a:lnTo>
                    <a:pt x="145796" y="80518"/>
                  </a:lnTo>
                  <a:lnTo>
                    <a:pt x="145796" y="63500"/>
                  </a:lnTo>
                  <a:lnTo>
                    <a:pt x="212471" y="63500"/>
                  </a:lnTo>
                  <a:lnTo>
                    <a:pt x="212471" y="0"/>
                  </a:lnTo>
                  <a:lnTo>
                    <a:pt x="231902" y="0"/>
                  </a:lnTo>
                  <a:close/>
                  <a:moveTo>
                    <a:pt x="22987" y="286385"/>
                  </a:moveTo>
                  <a:lnTo>
                    <a:pt x="22987" y="183896"/>
                  </a:lnTo>
                  <a:lnTo>
                    <a:pt x="232029" y="183896"/>
                  </a:lnTo>
                  <a:lnTo>
                    <a:pt x="232029" y="286385"/>
                  </a:lnTo>
                  <a:close/>
                  <a:moveTo>
                    <a:pt x="212598" y="200787"/>
                  </a:moveTo>
                  <a:lnTo>
                    <a:pt x="42418" y="200787"/>
                  </a:lnTo>
                  <a:lnTo>
                    <a:pt x="42418" y="269748"/>
                  </a:lnTo>
                  <a:lnTo>
                    <a:pt x="212598" y="269748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1295273" y="63500"/>
              <a:ext cx="272034" cy="282829"/>
            </a:xfrm>
            <a:custGeom>
              <a:avLst/>
              <a:gdLst/>
              <a:ahLst/>
              <a:cxnLst/>
              <a:rect r="r" b="b" t="t" l="l"/>
              <a:pathLst>
                <a:path h="282829" w="272034">
                  <a:moveTo>
                    <a:pt x="226314" y="0"/>
                  </a:moveTo>
                  <a:lnTo>
                    <a:pt x="226314" y="121666"/>
                  </a:lnTo>
                  <a:lnTo>
                    <a:pt x="272034" y="121666"/>
                  </a:lnTo>
                  <a:lnTo>
                    <a:pt x="272034" y="138303"/>
                  </a:lnTo>
                  <a:lnTo>
                    <a:pt x="226314" y="138303"/>
                  </a:lnTo>
                  <a:lnTo>
                    <a:pt x="226314" y="282829"/>
                  </a:lnTo>
                  <a:lnTo>
                    <a:pt x="206883" y="282829"/>
                  </a:lnTo>
                  <a:lnTo>
                    <a:pt x="206883" y="0"/>
                  </a:lnTo>
                  <a:close/>
                  <a:moveTo>
                    <a:pt x="152273" y="5461"/>
                  </a:moveTo>
                  <a:lnTo>
                    <a:pt x="152273" y="140208"/>
                  </a:lnTo>
                  <a:cubicBezTo>
                    <a:pt x="152273" y="214249"/>
                    <a:pt x="128651" y="258064"/>
                    <a:pt x="81026" y="277241"/>
                  </a:cubicBezTo>
                  <a:lnTo>
                    <a:pt x="81026" y="258953"/>
                  </a:lnTo>
                  <a:cubicBezTo>
                    <a:pt x="113538" y="243332"/>
                    <a:pt x="132715" y="206248"/>
                    <a:pt x="132715" y="138938"/>
                  </a:cubicBezTo>
                  <a:lnTo>
                    <a:pt x="132715" y="22987"/>
                  </a:lnTo>
                  <a:lnTo>
                    <a:pt x="76581" y="22987"/>
                  </a:lnTo>
                  <a:lnTo>
                    <a:pt x="76581" y="126111"/>
                  </a:lnTo>
                  <a:cubicBezTo>
                    <a:pt x="76581" y="201803"/>
                    <a:pt x="47244" y="244221"/>
                    <a:pt x="0" y="261747"/>
                  </a:cubicBezTo>
                  <a:lnTo>
                    <a:pt x="0" y="243586"/>
                  </a:lnTo>
                  <a:cubicBezTo>
                    <a:pt x="32512" y="228854"/>
                    <a:pt x="57150" y="194056"/>
                    <a:pt x="57150" y="124460"/>
                  </a:cubicBezTo>
                  <a:lnTo>
                    <a:pt x="57150" y="22987"/>
                  </a:lnTo>
                  <a:lnTo>
                    <a:pt x="1651" y="22987"/>
                  </a:lnTo>
                  <a:lnTo>
                    <a:pt x="1651" y="546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1601851" y="63500"/>
              <a:ext cx="230124" cy="282575"/>
            </a:xfrm>
            <a:custGeom>
              <a:avLst/>
              <a:gdLst/>
              <a:ahLst/>
              <a:cxnLst/>
              <a:rect r="r" b="b" t="t" l="l"/>
              <a:pathLst>
                <a:path h="282575" w="230124">
                  <a:moveTo>
                    <a:pt x="3429" y="5461"/>
                  </a:moveTo>
                  <a:lnTo>
                    <a:pt x="154432" y="5461"/>
                  </a:lnTo>
                  <a:lnTo>
                    <a:pt x="154432" y="22606"/>
                  </a:lnTo>
                  <a:lnTo>
                    <a:pt x="88011" y="22606"/>
                  </a:lnTo>
                  <a:lnTo>
                    <a:pt x="88011" y="120650"/>
                  </a:lnTo>
                  <a:cubicBezTo>
                    <a:pt x="88011" y="190627"/>
                    <a:pt x="123190" y="229235"/>
                    <a:pt x="156718" y="245745"/>
                  </a:cubicBezTo>
                  <a:lnTo>
                    <a:pt x="156718" y="263271"/>
                  </a:lnTo>
                  <a:cubicBezTo>
                    <a:pt x="119634" y="247904"/>
                    <a:pt x="89408" y="214122"/>
                    <a:pt x="78486" y="177038"/>
                  </a:cubicBezTo>
                  <a:cubicBezTo>
                    <a:pt x="67945" y="214376"/>
                    <a:pt x="36068" y="248920"/>
                    <a:pt x="0" y="263271"/>
                  </a:cubicBezTo>
                  <a:lnTo>
                    <a:pt x="0" y="245872"/>
                  </a:lnTo>
                  <a:cubicBezTo>
                    <a:pt x="32893" y="230251"/>
                    <a:pt x="68707" y="190627"/>
                    <a:pt x="68707" y="120777"/>
                  </a:cubicBezTo>
                  <a:lnTo>
                    <a:pt x="68707" y="22606"/>
                  </a:lnTo>
                  <a:lnTo>
                    <a:pt x="3429" y="22606"/>
                  </a:lnTo>
                  <a:close/>
                  <a:moveTo>
                    <a:pt x="210693" y="282575"/>
                  </a:moveTo>
                  <a:lnTo>
                    <a:pt x="210693" y="0"/>
                  </a:lnTo>
                  <a:lnTo>
                    <a:pt x="230124" y="0"/>
                  </a:lnTo>
                  <a:lnTo>
                    <a:pt x="230124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1905127" y="63500"/>
              <a:ext cx="233426" cy="282829"/>
            </a:xfrm>
            <a:custGeom>
              <a:avLst/>
              <a:gdLst/>
              <a:ahLst/>
              <a:cxnLst/>
              <a:rect r="r" b="b" t="t" l="l"/>
              <a:pathLst>
                <a:path h="282829" w="233426">
                  <a:moveTo>
                    <a:pt x="10795" y="88392"/>
                  </a:moveTo>
                  <a:cubicBezTo>
                    <a:pt x="10795" y="58420"/>
                    <a:pt x="19050" y="34798"/>
                    <a:pt x="36322" y="19431"/>
                  </a:cubicBezTo>
                  <a:cubicBezTo>
                    <a:pt x="48768" y="8255"/>
                    <a:pt x="66294" y="1524"/>
                    <a:pt x="86741" y="1524"/>
                  </a:cubicBezTo>
                  <a:cubicBezTo>
                    <a:pt x="107188" y="1524"/>
                    <a:pt x="124714" y="8255"/>
                    <a:pt x="137541" y="19431"/>
                  </a:cubicBezTo>
                  <a:cubicBezTo>
                    <a:pt x="154432" y="34798"/>
                    <a:pt x="163449" y="58420"/>
                    <a:pt x="163449" y="88392"/>
                  </a:cubicBezTo>
                  <a:cubicBezTo>
                    <a:pt x="163449" y="117729"/>
                    <a:pt x="154559" y="141732"/>
                    <a:pt x="137541" y="157099"/>
                  </a:cubicBezTo>
                  <a:cubicBezTo>
                    <a:pt x="124714" y="168275"/>
                    <a:pt x="107188" y="174625"/>
                    <a:pt x="86741" y="174625"/>
                  </a:cubicBezTo>
                  <a:cubicBezTo>
                    <a:pt x="66294" y="174625"/>
                    <a:pt x="48768" y="168275"/>
                    <a:pt x="36322" y="157099"/>
                  </a:cubicBezTo>
                  <a:cubicBezTo>
                    <a:pt x="19050" y="141732"/>
                    <a:pt x="10795" y="117856"/>
                    <a:pt x="10795" y="88392"/>
                  </a:cubicBezTo>
                  <a:close/>
                  <a:moveTo>
                    <a:pt x="30226" y="88392"/>
                  </a:moveTo>
                  <a:cubicBezTo>
                    <a:pt x="30226" y="112014"/>
                    <a:pt x="36322" y="132080"/>
                    <a:pt x="48768" y="143891"/>
                  </a:cubicBezTo>
                  <a:cubicBezTo>
                    <a:pt x="58293" y="152527"/>
                    <a:pt x="71120" y="157607"/>
                    <a:pt x="86741" y="157607"/>
                  </a:cubicBezTo>
                  <a:cubicBezTo>
                    <a:pt x="102362" y="157607"/>
                    <a:pt x="115443" y="152527"/>
                    <a:pt x="124714" y="143891"/>
                  </a:cubicBezTo>
                  <a:cubicBezTo>
                    <a:pt x="137541" y="132080"/>
                    <a:pt x="143891" y="112014"/>
                    <a:pt x="143891" y="88392"/>
                  </a:cubicBezTo>
                  <a:cubicBezTo>
                    <a:pt x="143891" y="64389"/>
                    <a:pt x="137541" y="44704"/>
                    <a:pt x="124714" y="32893"/>
                  </a:cubicBezTo>
                  <a:cubicBezTo>
                    <a:pt x="115443" y="23622"/>
                    <a:pt x="102362" y="19177"/>
                    <a:pt x="86741" y="19177"/>
                  </a:cubicBezTo>
                  <a:cubicBezTo>
                    <a:pt x="71120" y="19177"/>
                    <a:pt x="58293" y="23622"/>
                    <a:pt x="48768" y="32893"/>
                  </a:cubicBezTo>
                  <a:cubicBezTo>
                    <a:pt x="36322" y="44704"/>
                    <a:pt x="30226" y="64516"/>
                    <a:pt x="30226" y="88392"/>
                  </a:cubicBezTo>
                  <a:close/>
                  <a:moveTo>
                    <a:pt x="233299" y="282829"/>
                  </a:moveTo>
                  <a:lnTo>
                    <a:pt x="213868" y="282829"/>
                  </a:lnTo>
                  <a:lnTo>
                    <a:pt x="213868" y="245872"/>
                  </a:lnTo>
                  <a:cubicBezTo>
                    <a:pt x="197231" y="260604"/>
                    <a:pt x="167513" y="265938"/>
                    <a:pt x="131826" y="265938"/>
                  </a:cubicBezTo>
                  <a:lnTo>
                    <a:pt x="0" y="265938"/>
                  </a:lnTo>
                  <a:lnTo>
                    <a:pt x="0" y="249682"/>
                  </a:lnTo>
                  <a:lnTo>
                    <a:pt x="138303" y="249682"/>
                  </a:lnTo>
                  <a:cubicBezTo>
                    <a:pt x="167005" y="249682"/>
                    <a:pt x="196723" y="243967"/>
                    <a:pt x="213995" y="229235"/>
                  </a:cubicBezTo>
                  <a:lnTo>
                    <a:pt x="213995" y="0"/>
                  </a:lnTo>
                  <a:lnTo>
                    <a:pt x="233426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02" id="102"/>
          <p:cNvGrpSpPr>
            <a:grpSpLocks noChangeAspect="true"/>
          </p:cNvGrpSpPr>
          <p:nvPr/>
        </p:nvGrpSpPr>
        <p:grpSpPr>
          <a:xfrm rot="0">
            <a:off x="10279361" y="8563747"/>
            <a:ext cx="1370924" cy="420738"/>
            <a:chOff x="0" y="0"/>
            <a:chExt cx="1370914" cy="420738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63500" y="72771"/>
              <a:ext cx="229616" cy="282829"/>
            </a:xfrm>
            <a:custGeom>
              <a:avLst/>
              <a:gdLst/>
              <a:ahLst/>
              <a:cxnLst/>
              <a:rect r="r" b="b" t="t" l="l"/>
              <a:pathLst>
                <a:path h="282829" w="229616">
                  <a:moveTo>
                    <a:pt x="76962" y="263017"/>
                  </a:moveTo>
                  <a:lnTo>
                    <a:pt x="0" y="263017"/>
                  </a:lnTo>
                  <a:lnTo>
                    <a:pt x="0" y="5080"/>
                  </a:lnTo>
                  <a:lnTo>
                    <a:pt x="98044" y="5080"/>
                  </a:lnTo>
                  <a:lnTo>
                    <a:pt x="98044" y="22606"/>
                  </a:lnTo>
                  <a:lnTo>
                    <a:pt x="19177" y="22606"/>
                  </a:lnTo>
                  <a:lnTo>
                    <a:pt x="19177" y="246126"/>
                  </a:lnTo>
                  <a:lnTo>
                    <a:pt x="79883" y="246126"/>
                  </a:lnTo>
                  <a:cubicBezTo>
                    <a:pt x="107061" y="246126"/>
                    <a:pt x="128397" y="240030"/>
                    <a:pt x="142748" y="227330"/>
                  </a:cubicBezTo>
                  <a:lnTo>
                    <a:pt x="142748" y="1524"/>
                  </a:lnTo>
                  <a:lnTo>
                    <a:pt x="161925" y="1524"/>
                  </a:lnTo>
                  <a:lnTo>
                    <a:pt x="161925" y="119380"/>
                  </a:lnTo>
                  <a:lnTo>
                    <a:pt x="210439" y="119380"/>
                  </a:lnTo>
                  <a:lnTo>
                    <a:pt x="210439" y="0"/>
                  </a:lnTo>
                  <a:lnTo>
                    <a:pt x="229616" y="0"/>
                  </a:lnTo>
                  <a:lnTo>
                    <a:pt x="229616" y="282829"/>
                  </a:lnTo>
                  <a:lnTo>
                    <a:pt x="210439" y="282829"/>
                  </a:lnTo>
                  <a:lnTo>
                    <a:pt x="210439" y="136906"/>
                  </a:lnTo>
                  <a:lnTo>
                    <a:pt x="161925" y="136906"/>
                  </a:lnTo>
                  <a:lnTo>
                    <a:pt x="161925" y="279654"/>
                  </a:lnTo>
                  <a:lnTo>
                    <a:pt x="142748" y="279654"/>
                  </a:lnTo>
                  <a:lnTo>
                    <a:pt x="142748" y="243967"/>
                  </a:lnTo>
                  <a:cubicBezTo>
                    <a:pt x="129032" y="257048"/>
                    <a:pt x="106045" y="263144"/>
                    <a:pt x="76962" y="263144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4" id="104"/>
            <p:cNvSpPr/>
            <p:nvPr/>
          </p:nvSpPr>
          <p:spPr>
            <a:xfrm flipH="false" flipV="false" rot="0">
              <a:off x="354711" y="63500"/>
              <a:ext cx="278384" cy="293751"/>
            </a:xfrm>
            <a:custGeom>
              <a:avLst/>
              <a:gdLst/>
              <a:ahLst/>
              <a:cxnLst/>
              <a:rect r="r" b="b" t="t" l="l"/>
              <a:pathLst>
                <a:path h="293751" w="278384">
                  <a:moveTo>
                    <a:pt x="160528" y="51689"/>
                  </a:moveTo>
                  <a:lnTo>
                    <a:pt x="0" y="51689"/>
                  </a:lnTo>
                  <a:lnTo>
                    <a:pt x="0" y="35179"/>
                  </a:lnTo>
                  <a:lnTo>
                    <a:pt x="70866" y="35179"/>
                  </a:lnTo>
                  <a:lnTo>
                    <a:pt x="70866" y="0"/>
                  </a:lnTo>
                  <a:lnTo>
                    <a:pt x="90043" y="0"/>
                  </a:lnTo>
                  <a:lnTo>
                    <a:pt x="90043" y="35179"/>
                  </a:lnTo>
                  <a:lnTo>
                    <a:pt x="160655" y="35179"/>
                  </a:lnTo>
                  <a:close/>
                  <a:moveTo>
                    <a:pt x="28067" y="134747"/>
                  </a:moveTo>
                  <a:cubicBezTo>
                    <a:pt x="28067" y="145542"/>
                    <a:pt x="32512" y="154178"/>
                    <a:pt x="40259" y="160655"/>
                  </a:cubicBezTo>
                  <a:cubicBezTo>
                    <a:pt x="50165" y="168910"/>
                    <a:pt x="64516" y="173482"/>
                    <a:pt x="80137" y="173482"/>
                  </a:cubicBezTo>
                  <a:cubicBezTo>
                    <a:pt x="96139" y="173482"/>
                    <a:pt x="110490" y="169037"/>
                    <a:pt x="120396" y="160655"/>
                  </a:cubicBezTo>
                  <a:cubicBezTo>
                    <a:pt x="128016" y="154305"/>
                    <a:pt x="132588" y="145669"/>
                    <a:pt x="132588" y="134747"/>
                  </a:cubicBezTo>
                  <a:cubicBezTo>
                    <a:pt x="132588" y="123825"/>
                    <a:pt x="128143" y="115570"/>
                    <a:pt x="120396" y="108839"/>
                  </a:cubicBezTo>
                  <a:cubicBezTo>
                    <a:pt x="110490" y="100838"/>
                    <a:pt x="96139" y="96012"/>
                    <a:pt x="80137" y="96012"/>
                  </a:cubicBezTo>
                  <a:cubicBezTo>
                    <a:pt x="64516" y="96012"/>
                    <a:pt x="50165" y="100838"/>
                    <a:pt x="40259" y="108839"/>
                  </a:cubicBezTo>
                  <a:cubicBezTo>
                    <a:pt x="32639" y="115570"/>
                    <a:pt x="28067" y="123825"/>
                    <a:pt x="28067" y="134747"/>
                  </a:cubicBezTo>
                  <a:close/>
                  <a:moveTo>
                    <a:pt x="8890" y="134747"/>
                  </a:moveTo>
                  <a:cubicBezTo>
                    <a:pt x="8890" y="118745"/>
                    <a:pt x="15875" y="105410"/>
                    <a:pt x="27686" y="96139"/>
                  </a:cubicBezTo>
                  <a:cubicBezTo>
                    <a:pt x="40513" y="85979"/>
                    <a:pt x="59309" y="79883"/>
                    <a:pt x="80010" y="79883"/>
                  </a:cubicBezTo>
                  <a:cubicBezTo>
                    <a:pt x="101092" y="79883"/>
                    <a:pt x="119634" y="85979"/>
                    <a:pt x="132715" y="96139"/>
                  </a:cubicBezTo>
                  <a:cubicBezTo>
                    <a:pt x="144526" y="105410"/>
                    <a:pt x="151511" y="118745"/>
                    <a:pt x="151511" y="134747"/>
                  </a:cubicBezTo>
                  <a:cubicBezTo>
                    <a:pt x="151511" y="150749"/>
                    <a:pt x="144526" y="164084"/>
                    <a:pt x="132715" y="173355"/>
                  </a:cubicBezTo>
                  <a:cubicBezTo>
                    <a:pt x="119634" y="183896"/>
                    <a:pt x="101092" y="189357"/>
                    <a:pt x="80010" y="189357"/>
                  </a:cubicBezTo>
                  <a:cubicBezTo>
                    <a:pt x="59309" y="189357"/>
                    <a:pt x="40386" y="183896"/>
                    <a:pt x="27686" y="173355"/>
                  </a:cubicBezTo>
                  <a:cubicBezTo>
                    <a:pt x="15875" y="164084"/>
                    <a:pt x="8890" y="150749"/>
                    <a:pt x="8890" y="134747"/>
                  </a:cubicBezTo>
                  <a:close/>
                  <a:moveTo>
                    <a:pt x="233680" y="9271"/>
                  </a:moveTo>
                  <a:lnTo>
                    <a:pt x="233680" y="94869"/>
                  </a:lnTo>
                  <a:lnTo>
                    <a:pt x="278384" y="94869"/>
                  </a:lnTo>
                  <a:lnTo>
                    <a:pt x="278384" y="112395"/>
                  </a:lnTo>
                  <a:lnTo>
                    <a:pt x="233680" y="112395"/>
                  </a:lnTo>
                  <a:lnTo>
                    <a:pt x="233680" y="214503"/>
                  </a:lnTo>
                  <a:lnTo>
                    <a:pt x="214249" y="214503"/>
                  </a:lnTo>
                  <a:lnTo>
                    <a:pt x="214249" y="9271"/>
                  </a:lnTo>
                  <a:close/>
                  <a:moveTo>
                    <a:pt x="46863" y="214884"/>
                  </a:moveTo>
                  <a:lnTo>
                    <a:pt x="46863" y="276860"/>
                  </a:lnTo>
                  <a:lnTo>
                    <a:pt x="239141" y="276860"/>
                  </a:lnTo>
                  <a:lnTo>
                    <a:pt x="239141" y="293751"/>
                  </a:lnTo>
                  <a:lnTo>
                    <a:pt x="27432" y="293751"/>
                  </a:lnTo>
                  <a:lnTo>
                    <a:pt x="27432" y="214884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5" id="105"/>
            <p:cNvSpPr/>
            <p:nvPr/>
          </p:nvSpPr>
          <p:spPr>
            <a:xfrm flipH="false" flipV="false" rot="0">
              <a:off x="756666" y="72771"/>
              <a:ext cx="275209" cy="284480"/>
            </a:xfrm>
            <a:custGeom>
              <a:avLst/>
              <a:gdLst/>
              <a:ahLst/>
              <a:cxnLst/>
              <a:rect r="r" b="b" t="t" l="l"/>
              <a:pathLst>
                <a:path h="284480" w="275209">
                  <a:moveTo>
                    <a:pt x="120396" y="21082"/>
                  </a:moveTo>
                  <a:lnTo>
                    <a:pt x="6985" y="21082"/>
                  </a:lnTo>
                  <a:lnTo>
                    <a:pt x="6985" y="3810"/>
                  </a:lnTo>
                  <a:lnTo>
                    <a:pt x="139827" y="3810"/>
                  </a:lnTo>
                  <a:lnTo>
                    <a:pt x="139827" y="16637"/>
                  </a:lnTo>
                  <a:cubicBezTo>
                    <a:pt x="139827" y="108331"/>
                    <a:pt x="84582" y="157480"/>
                    <a:pt x="0" y="167386"/>
                  </a:cubicBezTo>
                  <a:lnTo>
                    <a:pt x="0" y="150368"/>
                  </a:lnTo>
                  <a:cubicBezTo>
                    <a:pt x="73152" y="141478"/>
                    <a:pt x="120396" y="96393"/>
                    <a:pt x="120396" y="21082"/>
                  </a:cubicBezTo>
                  <a:close/>
                  <a:moveTo>
                    <a:pt x="230505" y="0"/>
                  </a:moveTo>
                  <a:lnTo>
                    <a:pt x="230505" y="82423"/>
                  </a:lnTo>
                  <a:lnTo>
                    <a:pt x="275209" y="82423"/>
                  </a:lnTo>
                  <a:lnTo>
                    <a:pt x="275209" y="99314"/>
                  </a:lnTo>
                  <a:lnTo>
                    <a:pt x="230505" y="99314"/>
                  </a:lnTo>
                  <a:lnTo>
                    <a:pt x="230505" y="196723"/>
                  </a:lnTo>
                  <a:lnTo>
                    <a:pt x="211074" y="196723"/>
                  </a:lnTo>
                  <a:lnTo>
                    <a:pt x="211074" y="0"/>
                  </a:lnTo>
                  <a:close/>
                  <a:moveTo>
                    <a:pt x="43688" y="194691"/>
                  </a:moveTo>
                  <a:lnTo>
                    <a:pt x="43688" y="267589"/>
                  </a:lnTo>
                  <a:lnTo>
                    <a:pt x="235966" y="267589"/>
                  </a:lnTo>
                  <a:lnTo>
                    <a:pt x="235966" y="284480"/>
                  </a:lnTo>
                  <a:lnTo>
                    <a:pt x="24257" y="284480"/>
                  </a:lnTo>
                  <a:lnTo>
                    <a:pt x="24257" y="19469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1067054" y="72771"/>
              <a:ext cx="240538" cy="284353"/>
            </a:xfrm>
            <a:custGeom>
              <a:avLst/>
              <a:gdLst/>
              <a:ahLst/>
              <a:cxnLst/>
              <a:rect r="r" b="b" t="t" l="l"/>
              <a:pathLst>
                <a:path h="284353" w="240538">
                  <a:moveTo>
                    <a:pt x="112395" y="81661"/>
                  </a:moveTo>
                  <a:lnTo>
                    <a:pt x="112395" y="20066"/>
                  </a:lnTo>
                  <a:lnTo>
                    <a:pt x="53975" y="20066"/>
                  </a:lnTo>
                  <a:lnTo>
                    <a:pt x="53975" y="138557"/>
                  </a:lnTo>
                  <a:lnTo>
                    <a:pt x="106680" y="138557"/>
                  </a:lnTo>
                  <a:cubicBezTo>
                    <a:pt x="111125" y="122936"/>
                    <a:pt x="112395" y="101854"/>
                    <a:pt x="112395" y="81788"/>
                  </a:cubicBezTo>
                  <a:close/>
                  <a:moveTo>
                    <a:pt x="34544" y="138430"/>
                  </a:moveTo>
                  <a:lnTo>
                    <a:pt x="34544" y="20066"/>
                  </a:lnTo>
                  <a:lnTo>
                    <a:pt x="3810" y="20066"/>
                  </a:lnTo>
                  <a:lnTo>
                    <a:pt x="3810" y="3556"/>
                  </a:lnTo>
                  <a:lnTo>
                    <a:pt x="163449" y="3556"/>
                  </a:lnTo>
                  <a:lnTo>
                    <a:pt x="163449" y="20066"/>
                  </a:lnTo>
                  <a:lnTo>
                    <a:pt x="131826" y="20066"/>
                  </a:lnTo>
                  <a:lnTo>
                    <a:pt x="131826" y="80391"/>
                  </a:lnTo>
                  <a:cubicBezTo>
                    <a:pt x="131826" y="101473"/>
                    <a:pt x="129921" y="122809"/>
                    <a:pt x="125476" y="138557"/>
                  </a:cubicBezTo>
                  <a:lnTo>
                    <a:pt x="126492" y="138557"/>
                  </a:lnTo>
                  <a:cubicBezTo>
                    <a:pt x="146304" y="138557"/>
                    <a:pt x="165481" y="136017"/>
                    <a:pt x="179832" y="130302"/>
                  </a:cubicBezTo>
                  <a:lnTo>
                    <a:pt x="179832" y="146304"/>
                  </a:lnTo>
                  <a:cubicBezTo>
                    <a:pt x="166370" y="152654"/>
                    <a:pt x="146304" y="155194"/>
                    <a:pt x="125603" y="155194"/>
                  </a:cubicBezTo>
                  <a:lnTo>
                    <a:pt x="0" y="155194"/>
                  </a:lnTo>
                  <a:lnTo>
                    <a:pt x="0" y="138557"/>
                  </a:lnTo>
                  <a:close/>
                  <a:moveTo>
                    <a:pt x="163576" y="58674"/>
                  </a:moveTo>
                  <a:lnTo>
                    <a:pt x="163576" y="43053"/>
                  </a:lnTo>
                  <a:lnTo>
                    <a:pt x="215265" y="43053"/>
                  </a:lnTo>
                  <a:lnTo>
                    <a:pt x="215265" y="0"/>
                  </a:lnTo>
                  <a:lnTo>
                    <a:pt x="234696" y="0"/>
                  </a:lnTo>
                  <a:lnTo>
                    <a:pt x="234696" y="196723"/>
                  </a:lnTo>
                  <a:lnTo>
                    <a:pt x="215265" y="196723"/>
                  </a:lnTo>
                  <a:lnTo>
                    <a:pt x="215265" y="107569"/>
                  </a:lnTo>
                  <a:lnTo>
                    <a:pt x="163449" y="107569"/>
                  </a:lnTo>
                  <a:lnTo>
                    <a:pt x="163449" y="91567"/>
                  </a:lnTo>
                  <a:lnTo>
                    <a:pt x="215138" y="91567"/>
                  </a:lnTo>
                  <a:lnTo>
                    <a:pt x="215138" y="58674"/>
                  </a:lnTo>
                  <a:close/>
                  <a:moveTo>
                    <a:pt x="240538" y="284353"/>
                  </a:moveTo>
                  <a:lnTo>
                    <a:pt x="25527" y="284353"/>
                  </a:lnTo>
                  <a:lnTo>
                    <a:pt x="25527" y="194691"/>
                  </a:lnTo>
                  <a:lnTo>
                    <a:pt x="44958" y="194691"/>
                  </a:lnTo>
                  <a:lnTo>
                    <a:pt x="44958" y="267589"/>
                  </a:lnTo>
                  <a:lnTo>
                    <a:pt x="240411" y="26758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07" id="107"/>
          <p:cNvGrpSpPr>
            <a:grpSpLocks noChangeAspect="true"/>
          </p:cNvGrpSpPr>
          <p:nvPr/>
        </p:nvGrpSpPr>
        <p:grpSpPr>
          <a:xfrm rot="0">
            <a:off x="10799150" y="8049844"/>
            <a:ext cx="1004059" cy="426482"/>
            <a:chOff x="0" y="0"/>
            <a:chExt cx="1004062" cy="426479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63500" y="72771"/>
              <a:ext cx="266954" cy="282829"/>
            </a:xfrm>
            <a:custGeom>
              <a:avLst/>
              <a:gdLst/>
              <a:ahLst/>
              <a:cxnLst/>
              <a:rect r="r" b="b" t="t" l="l"/>
              <a:pathLst>
                <a:path h="282829" w="266954">
                  <a:moveTo>
                    <a:pt x="121666" y="263017"/>
                  </a:moveTo>
                  <a:lnTo>
                    <a:pt x="0" y="263017"/>
                  </a:lnTo>
                  <a:lnTo>
                    <a:pt x="0" y="5080"/>
                  </a:lnTo>
                  <a:lnTo>
                    <a:pt x="131826" y="5080"/>
                  </a:lnTo>
                  <a:lnTo>
                    <a:pt x="131826" y="22606"/>
                  </a:lnTo>
                  <a:lnTo>
                    <a:pt x="19431" y="22606"/>
                  </a:lnTo>
                  <a:lnTo>
                    <a:pt x="19431" y="246126"/>
                  </a:lnTo>
                  <a:lnTo>
                    <a:pt x="124206" y="246126"/>
                  </a:lnTo>
                  <a:cubicBezTo>
                    <a:pt x="155448" y="246126"/>
                    <a:pt x="183642" y="237236"/>
                    <a:pt x="199898" y="221488"/>
                  </a:cubicBezTo>
                  <a:lnTo>
                    <a:pt x="199898" y="0"/>
                  </a:lnTo>
                  <a:lnTo>
                    <a:pt x="219329" y="0"/>
                  </a:lnTo>
                  <a:lnTo>
                    <a:pt x="219329" y="121666"/>
                  </a:lnTo>
                  <a:lnTo>
                    <a:pt x="266954" y="121666"/>
                  </a:lnTo>
                  <a:lnTo>
                    <a:pt x="266954" y="138303"/>
                  </a:lnTo>
                  <a:lnTo>
                    <a:pt x="219329" y="138303"/>
                  </a:lnTo>
                  <a:lnTo>
                    <a:pt x="219329" y="282829"/>
                  </a:lnTo>
                  <a:lnTo>
                    <a:pt x="199898" y="282829"/>
                  </a:lnTo>
                  <a:lnTo>
                    <a:pt x="199898" y="238125"/>
                  </a:lnTo>
                  <a:cubicBezTo>
                    <a:pt x="184912" y="254381"/>
                    <a:pt x="154559" y="263017"/>
                    <a:pt x="121666" y="263017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362331" y="71247"/>
              <a:ext cx="270129" cy="291846"/>
            </a:xfrm>
            <a:custGeom>
              <a:avLst/>
              <a:gdLst/>
              <a:ahLst/>
              <a:cxnLst/>
              <a:rect r="r" b="b" t="t" l="l"/>
              <a:pathLst>
                <a:path h="291846" w="270129">
                  <a:moveTo>
                    <a:pt x="0" y="72136"/>
                  </a:moveTo>
                  <a:cubicBezTo>
                    <a:pt x="0" y="47879"/>
                    <a:pt x="8001" y="29337"/>
                    <a:pt x="22352" y="16891"/>
                  </a:cubicBezTo>
                  <a:cubicBezTo>
                    <a:pt x="34544" y="5715"/>
                    <a:pt x="52324" y="0"/>
                    <a:pt x="73152" y="0"/>
                  </a:cubicBezTo>
                  <a:cubicBezTo>
                    <a:pt x="93599" y="0"/>
                    <a:pt x="111125" y="5715"/>
                    <a:pt x="123952" y="16891"/>
                  </a:cubicBezTo>
                  <a:cubicBezTo>
                    <a:pt x="138303" y="29337"/>
                    <a:pt x="145923" y="47879"/>
                    <a:pt x="145923" y="72136"/>
                  </a:cubicBezTo>
                  <a:cubicBezTo>
                    <a:pt x="145923" y="96393"/>
                    <a:pt x="138303" y="115570"/>
                    <a:pt x="123952" y="128016"/>
                  </a:cubicBezTo>
                  <a:cubicBezTo>
                    <a:pt x="111125" y="138811"/>
                    <a:pt x="93599" y="144907"/>
                    <a:pt x="73152" y="144907"/>
                  </a:cubicBezTo>
                  <a:cubicBezTo>
                    <a:pt x="52451" y="144907"/>
                    <a:pt x="34544" y="138811"/>
                    <a:pt x="22352" y="128016"/>
                  </a:cubicBezTo>
                  <a:cubicBezTo>
                    <a:pt x="8001" y="115570"/>
                    <a:pt x="0" y="96393"/>
                    <a:pt x="0" y="72136"/>
                  </a:cubicBezTo>
                  <a:close/>
                  <a:moveTo>
                    <a:pt x="19177" y="72136"/>
                  </a:moveTo>
                  <a:cubicBezTo>
                    <a:pt x="19177" y="90297"/>
                    <a:pt x="24892" y="104648"/>
                    <a:pt x="34798" y="114300"/>
                  </a:cubicBezTo>
                  <a:cubicBezTo>
                    <a:pt x="44069" y="122936"/>
                    <a:pt x="57150" y="128016"/>
                    <a:pt x="73152" y="128016"/>
                  </a:cubicBezTo>
                  <a:cubicBezTo>
                    <a:pt x="88519" y="128016"/>
                    <a:pt x="101854" y="122936"/>
                    <a:pt x="111125" y="114300"/>
                  </a:cubicBezTo>
                  <a:cubicBezTo>
                    <a:pt x="121285" y="104775"/>
                    <a:pt x="126746" y="90297"/>
                    <a:pt x="126746" y="72136"/>
                  </a:cubicBezTo>
                  <a:cubicBezTo>
                    <a:pt x="126746" y="54610"/>
                    <a:pt x="121285" y="40259"/>
                    <a:pt x="111125" y="30607"/>
                  </a:cubicBezTo>
                  <a:cubicBezTo>
                    <a:pt x="101854" y="21336"/>
                    <a:pt x="88519" y="16891"/>
                    <a:pt x="73152" y="16891"/>
                  </a:cubicBezTo>
                  <a:cubicBezTo>
                    <a:pt x="57150" y="16891"/>
                    <a:pt x="44069" y="21336"/>
                    <a:pt x="34798" y="30607"/>
                  </a:cubicBezTo>
                  <a:cubicBezTo>
                    <a:pt x="24892" y="40132"/>
                    <a:pt x="19177" y="54610"/>
                    <a:pt x="19177" y="72136"/>
                  </a:cubicBezTo>
                  <a:close/>
                  <a:moveTo>
                    <a:pt x="227076" y="36576"/>
                  </a:moveTo>
                  <a:lnTo>
                    <a:pt x="270129" y="36576"/>
                  </a:lnTo>
                  <a:lnTo>
                    <a:pt x="270129" y="53848"/>
                  </a:lnTo>
                  <a:lnTo>
                    <a:pt x="227076" y="53848"/>
                  </a:lnTo>
                  <a:lnTo>
                    <a:pt x="227076" y="103632"/>
                  </a:lnTo>
                  <a:lnTo>
                    <a:pt x="270129" y="103632"/>
                  </a:lnTo>
                  <a:lnTo>
                    <a:pt x="270129" y="120523"/>
                  </a:lnTo>
                  <a:lnTo>
                    <a:pt x="227076" y="120523"/>
                  </a:lnTo>
                  <a:lnTo>
                    <a:pt x="227076" y="162433"/>
                  </a:lnTo>
                  <a:lnTo>
                    <a:pt x="207518" y="162433"/>
                  </a:lnTo>
                  <a:lnTo>
                    <a:pt x="207518" y="1524"/>
                  </a:lnTo>
                  <a:lnTo>
                    <a:pt x="226949" y="1524"/>
                  </a:lnTo>
                  <a:close/>
                  <a:moveTo>
                    <a:pt x="16891" y="234315"/>
                  </a:moveTo>
                  <a:cubicBezTo>
                    <a:pt x="16891" y="218313"/>
                    <a:pt x="24511" y="205867"/>
                    <a:pt x="37973" y="196342"/>
                  </a:cubicBezTo>
                  <a:cubicBezTo>
                    <a:pt x="57150" y="182880"/>
                    <a:pt x="88138" y="176530"/>
                    <a:pt x="125730" y="176530"/>
                  </a:cubicBezTo>
                  <a:cubicBezTo>
                    <a:pt x="163322" y="176530"/>
                    <a:pt x="194437" y="182880"/>
                    <a:pt x="213487" y="196342"/>
                  </a:cubicBezTo>
                  <a:cubicBezTo>
                    <a:pt x="226949" y="205867"/>
                    <a:pt x="234188" y="218313"/>
                    <a:pt x="234188" y="234315"/>
                  </a:cubicBezTo>
                  <a:cubicBezTo>
                    <a:pt x="234188" y="250317"/>
                    <a:pt x="226822" y="262763"/>
                    <a:pt x="213487" y="272034"/>
                  </a:cubicBezTo>
                  <a:cubicBezTo>
                    <a:pt x="194310" y="285750"/>
                    <a:pt x="163322" y="291846"/>
                    <a:pt x="125730" y="291846"/>
                  </a:cubicBezTo>
                  <a:cubicBezTo>
                    <a:pt x="88138" y="291846"/>
                    <a:pt x="57023" y="285750"/>
                    <a:pt x="37973" y="272034"/>
                  </a:cubicBezTo>
                  <a:cubicBezTo>
                    <a:pt x="24511" y="262763"/>
                    <a:pt x="16891" y="250317"/>
                    <a:pt x="16891" y="234315"/>
                  </a:cubicBezTo>
                  <a:close/>
                  <a:moveTo>
                    <a:pt x="36322" y="234315"/>
                  </a:moveTo>
                  <a:cubicBezTo>
                    <a:pt x="36322" y="244221"/>
                    <a:pt x="41402" y="252857"/>
                    <a:pt x="51308" y="259588"/>
                  </a:cubicBezTo>
                  <a:cubicBezTo>
                    <a:pt x="66040" y="269748"/>
                    <a:pt x="91821" y="275209"/>
                    <a:pt x="125730" y="275209"/>
                  </a:cubicBezTo>
                  <a:cubicBezTo>
                    <a:pt x="159258" y="275209"/>
                    <a:pt x="185166" y="269748"/>
                    <a:pt x="200152" y="259588"/>
                  </a:cubicBezTo>
                  <a:cubicBezTo>
                    <a:pt x="210058" y="252857"/>
                    <a:pt x="214884" y="244221"/>
                    <a:pt x="214884" y="234315"/>
                  </a:cubicBezTo>
                  <a:cubicBezTo>
                    <a:pt x="214884" y="224409"/>
                    <a:pt x="210058" y="215519"/>
                    <a:pt x="200152" y="208788"/>
                  </a:cubicBezTo>
                  <a:cubicBezTo>
                    <a:pt x="185166" y="198882"/>
                    <a:pt x="159258" y="193167"/>
                    <a:pt x="125730" y="193167"/>
                  </a:cubicBezTo>
                  <a:cubicBezTo>
                    <a:pt x="91948" y="193167"/>
                    <a:pt x="66040" y="198882"/>
                    <a:pt x="51308" y="208788"/>
                  </a:cubicBezTo>
                  <a:cubicBezTo>
                    <a:pt x="41402" y="215519"/>
                    <a:pt x="36322" y="224409"/>
                    <a:pt x="36322" y="234315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662178" y="63500"/>
              <a:ext cx="278384" cy="293751"/>
            </a:xfrm>
            <a:custGeom>
              <a:avLst/>
              <a:gdLst/>
              <a:ahLst/>
              <a:cxnLst/>
              <a:rect r="r" b="b" t="t" l="l"/>
              <a:pathLst>
                <a:path h="293751" w="278384">
                  <a:moveTo>
                    <a:pt x="160528" y="51689"/>
                  </a:moveTo>
                  <a:lnTo>
                    <a:pt x="0" y="51689"/>
                  </a:lnTo>
                  <a:lnTo>
                    <a:pt x="0" y="35179"/>
                  </a:lnTo>
                  <a:lnTo>
                    <a:pt x="70866" y="35179"/>
                  </a:lnTo>
                  <a:lnTo>
                    <a:pt x="70866" y="0"/>
                  </a:lnTo>
                  <a:lnTo>
                    <a:pt x="90043" y="0"/>
                  </a:lnTo>
                  <a:lnTo>
                    <a:pt x="90043" y="35179"/>
                  </a:lnTo>
                  <a:lnTo>
                    <a:pt x="160655" y="35179"/>
                  </a:lnTo>
                  <a:close/>
                  <a:moveTo>
                    <a:pt x="28067" y="134747"/>
                  </a:moveTo>
                  <a:cubicBezTo>
                    <a:pt x="28067" y="145542"/>
                    <a:pt x="32512" y="154178"/>
                    <a:pt x="40259" y="160655"/>
                  </a:cubicBezTo>
                  <a:cubicBezTo>
                    <a:pt x="50165" y="168910"/>
                    <a:pt x="64516" y="173482"/>
                    <a:pt x="80137" y="173482"/>
                  </a:cubicBezTo>
                  <a:cubicBezTo>
                    <a:pt x="96139" y="173482"/>
                    <a:pt x="110490" y="169037"/>
                    <a:pt x="120396" y="160655"/>
                  </a:cubicBezTo>
                  <a:cubicBezTo>
                    <a:pt x="128016" y="154305"/>
                    <a:pt x="132588" y="145669"/>
                    <a:pt x="132588" y="134747"/>
                  </a:cubicBezTo>
                  <a:cubicBezTo>
                    <a:pt x="132588" y="123825"/>
                    <a:pt x="128143" y="115570"/>
                    <a:pt x="120396" y="108839"/>
                  </a:cubicBezTo>
                  <a:cubicBezTo>
                    <a:pt x="110490" y="100838"/>
                    <a:pt x="96139" y="96012"/>
                    <a:pt x="80137" y="96012"/>
                  </a:cubicBezTo>
                  <a:cubicBezTo>
                    <a:pt x="64516" y="96012"/>
                    <a:pt x="50165" y="100838"/>
                    <a:pt x="40259" y="108839"/>
                  </a:cubicBezTo>
                  <a:cubicBezTo>
                    <a:pt x="32639" y="115570"/>
                    <a:pt x="28067" y="123825"/>
                    <a:pt x="28067" y="134747"/>
                  </a:cubicBezTo>
                  <a:close/>
                  <a:moveTo>
                    <a:pt x="8890" y="134747"/>
                  </a:moveTo>
                  <a:cubicBezTo>
                    <a:pt x="8890" y="118745"/>
                    <a:pt x="15875" y="105410"/>
                    <a:pt x="27686" y="96139"/>
                  </a:cubicBezTo>
                  <a:cubicBezTo>
                    <a:pt x="40513" y="85979"/>
                    <a:pt x="59309" y="79883"/>
                    <a:pt x="80010" y="79883"/>
                  </a:cubicBezTo>
                  <a:cubicBezTo>
                    <a:pt x="101092" y="79883"/>
                    <a:pt x="119634" y="85979"/>
                    <a:pt x="132715" y="96139"/>
                  </a:cubicBezTo>
                  <a:cubicBezTo>
                    <a:pt x="144526" y="105410"/>
                    <a:pt x="151511" y="118745"/>
                    <a:pt x="151511" y="134747"/>
                  </a:cubicBezTo>
                  <a:cubicBezTo>
                    <a:pt x="151511" y="150749"/>
                    <a:pt x="144526" y="164084"/>
                    <a:pt x="132715" y="173355"/>
                  </a:cubicBezTo>
                  <a:cubicBezTo>
                    <a:pt x="119634" y="183896"/>
                    <a:pt x="101092" y="189357"/>
                    <a:pt x="80010" y="189357"/>
                  </a:cubicBezTo>
                  <a:cubicBezTo>
                    <a:pt x="59309" y="189357"/>
                    <a:pt x="40386" y="183896"/>
                    <a:pt x="27686" y="173355"/>
                  </a:cubicBezTo>
                  <a:cubicBezTo>
                    <a:pt x="15875" y="164084"/>
                    <a:pt x="8890" y="150749"/>
                    <a:pt x="8890" y="134747"/>
                  </a:cubicBezTo>
                  <a:close/>
                  <a:moveTo>
                    <a:pt x="233680" y="9271"/>
                  </a:moveTo>
                  <a:lnTo>
                    <a:pt x="233680" y="94869"/>
                  </a:lnTo>
                  <a:lnTo>
                    <a:pt x="278384" y="94869"/>
                  </a:lnTo>
                  <a:lnTo>
                    <a:pt x="278384" y="112395"/>
                  </a:lnTo>
                  <a:lnTo>
                    <a:pt x="233680" y="112395"/>
                  </a:lnTo>
                  <a:lnTo>
                    <a:pt x="233680" y="214503"/>
                  </a:lnTo>
                  <a:lnTo>
                    <a:pt x="214249" y="214503"/>
                  </a:lnTo>
                  <a:lnTo>
                    <a:pt x="214249" y="9271"/>
                  </a:lnTo>
                  <a:close/>
                  <a:moveTo>
                    <a:pt x="46863" y="214884"/>
                  </a:moveTo>
                  <a:lnTo>
                    <a:pt x="46863" y="276860"/>
                  </a:lnTo>
                  <a:lnTo>
                    <a:pt x="239141" y="276860"/>
                  </a:lnTo>
                  <a:lnTo>
                    <a:pt x="239141" y="293751"/>
                  </a:lnTo>
                  <a:lnTo>
                    <a:pt x="27432" y="293751"/>
                  </a:lnTo>
                  <a:lnTo>
                    <a:pt x="27432" y="214884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11" id="111"/>
          <p:cNvGrpSpPr>
            <a:grpSpLocks noChangeAspect="true"/>
          </p:cNvGrpSpPr>
          <p:nvPr/>
        </p:nvGrpSpPr>
        <p:grpSpPr>
          <a:xfrm rot="0">
            <a:off x="10469651" y="7545200"/>
            <a:ext cx="1345978" cy="418824"/>
            <a:chOff x="0" y="0"/>
            <a:chExt cx="1345971" cy="418821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63500" y="63500"/>
              <a:ext cx="280035" cy="282829"/>
            </a:xfrm>
            <a:custGeom>
              <a:avLst/>
              <a:gdLst/>
              <a:ahLst/>
              <a:cxnLst/>
              <a:rect r="r" b="b" t="t" l="l"/>
              <a:pathLst>
                <a:path h="282829" w="280035">
                  <a:moveTo>
                    <a:pt x="82042" y="174625"/>
                  </a:moveTo>
                  <a:cubicBezTo>
                    <a:pt x="72771" y="214884"/>
                    <a:pt x="39624" y="248412"/>
                    <a:pt x="0" y="263398"/>
                  </a:cubicBezTo>
                  <a:lnTo>
                    <a:pt x="0" y="245491"/>
                  </a:lnTo>
                  <a:cubicBezTo>
                    <a:pt x="36703" y="228854"/>
                    <a:pt x="72136" y="195072"/>
                    <a:pt x="72136" y="117094"/>
                  </a:cubicBezTo>
                  <a:lnTo>
                    <a:pt x="72136" y="3556"/>
                  </a:lnTo>
                  <a:lnTo>
                    <a:pt x="91567" y="3556"/>
                  </a:lnTo>
                  <a:lnTo>
                    <a:pt x="91567" y="117221"/>
                  </a:lnTo>
                  <a:cubicBezTo>
                    <a:pt x="91567" y="195072"/>
                    <a:pt x="127381" y="227711"/>
                    <a:pt x="163703" y="245618"/>
                  </a:cubicBezTo>
                  <a:lnTo>
                    <a:pt x="163703" y="263525"/>
                  </a:lnTo>
                  <a:cubicBezTo>
                    <a:pt x="124714" y="247523"/>
                    <a:pt x="91186" y="215011"/>
                    <a:pt x="81915" y="174752"/>
                  </a:cubicBezTo>
                  <a:close/>
                  <a:moveTo>
                    <a:pt x="232410" y="0"/>
                  </a:moveTo>
                  <a:lnTo>
                    <a:pt x="232410" y="121666"/>
                  </a:lnTo>
                  <a:lnTo>
                    <a:pt x="280035" y="121666"/>
                  </a:lnTo>
                  <a:lnTo>
                    <a:pt x="280035" y="138303"/>
                  </a:lnTo>
                  <a:lnTo>
                    <a:pt x="232410" y="138303"/>
                  </a:lnTo>
                  <a:lnTo>
                    <a:pt x="232410" y="282829"/>
                  </a:lnTo>
                  <a:lnTo>
                    <a:pt x="212979" y="282829"/>
                  </a:lnTo>
                  <a:lnTo>
                    <a:pt x="212979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369697" y="63500"/>
              <a:ext cx="226695" cy="282575"/>
            </a:xfrm>
            <a:custGeom>
              <a:avLst/>
              <a:gdLst/>
              <a:ahLst/>
              <a:cxnLst/>
              <a:rect r="r" b="b" t="t" l="l"/>
              <a:pathLst>
                <a:path h="282575" w="226695">
                  <a:moveTo>
                    <a:pt x="124460" y="133731"/>
                  </a:moveTo>
                  <a:cubicBezTo>
                    <a:pt x="124460" y="83947"/>
                    <a:pt x="118999" y="48133"/>
                    <a:pt x="103124" y="30226"/>
                  </a:cubicBezTo>
                  <a:cubicBezTo>
                    <a:pt x="95504" y="21590"/>
                    <a:pt x="84963" y="16764"/>
                    <a:pt x="71882" y="16764"/>
                  </a:cubicBezTo>
                  <a:cubicBezTo>
                    <a:pt x="59055" y="16764"/>
                    <a:pt x="48514" y="21590"/>
                    <a:pt x="40640" y="30226"/>
                  </a:cubicBezTo>
                  <a:cubicBezTo>
                    <a:pt x="25019" y="48133"/>
                    <a:pt x="19558" y="83820"/>
                    <a:pt x="19558" y="133731"/>
                  </a:cubicBezTo>
                  <a:cubicBezTo>
                    <a:pt x="19558" y="183896"/>
                    <a:pt x="25019" y="219964"/>
                    <a:pt x="40640" y="237871"/>
                  </a:cubicBezTo>
                  <a:cubicBezTo>
                    <a:pt x="48641" y="246126"/>
                    <a:pt x="59182" y="250698"/>
                    <a:pt x="71882" y="250698"/>
                  </a:cubicBezTo>
                  <a:cubicBezTo>
                    <a:pt x="84963" y="250698"/>
                    <a:pt x="95504" y="246253"/>
                    <a:pt x="103124" y="237871"/>
                  </a:cubicBezTo>
                  <a:cubicBezTo>
                    <a:pt x="119126" y="219964"/>
                    <a:pt x="124460" y="183896"/>
                    <a:pt x="124460" y="133731"/>
                  </a:cubicBezTo>
                  <a:close/>
                  <a:moveTo>
                    <a:pt x="0" y="133731"/>
                  </a:moveTo>
                  <a:cubicBezTo>
                    <a:pt x="0" y="79502"/>
                    <a:pt x="6731" y="39878"/>
                    <a:pt x="26543" y="18415"/>
                  </a:cubicBezTo>
                  <a:cubicBezTo>
                    <a:pt x="37338" y="6350"/>
                    <a:pt x="52959" y="0"/>
                    <a:pt x="71882" y="0"/>
                  </a:cubicBezTo>
                  <a:cubicBezTo>
                    <a:pt x="90805" y="0"/>
                    <a:pt x="106045" y="6350"/>
                    <a:pt x="117221" y="18542"/>
                  </a:cubicBezTo>
                  <a:cubicBezTo>
                    <a:pt x="137287" y="39878"/>
                    <a:pt x="144018" y="79502"/>
                    <a:pt x="144018" y="133858"/>
                  </a:cubicBezTo>
                  <a:cubicBezTo>
                    <a:pt x="144018" y="188214"/>
                    <a:pt x="137287" y="228092"/>
                    <a:pt x="117221" y="249428"/>
                  </a:cubicBezTo>
                  <a:cubicBezTo>
                    <a:pt x="106045" y="261874"/>
                    <a:pt x="90678" y="266954"/>
                    <a:pt x="71882" y="266954"/>
                  </a:cubicBezTo>
                  <a:cubicBezTo>
                    <a:pt x="53086" y="266954"/>
                    <a:pt x="37338" y="261874"/>
                    <a:pt x="26543" y="249428"/>
                  </a:cubicBezTo>
                  <a:cubicBezTo>
                    <a:pt x="6731" y="228092"/>
                    <a:pt x="0" y="188087"/>
                    <a:pt x="0" y="133858"/>
                  </a:cubicBezTo>
                  <a:close/>
                  <a:moveTo>
                    <a:pt x="207264" y="282575"/>
                  </a:moveTo>
                  <a:lnTo>
                    <a:pt x="207264" y="0"/>
                  </a:lnTo>
                  <a:lnTo>
                    <a:pt x="226695" y="0"/>
                  </a:lnTo>
                  <a:lnTo>
                    <a:pt x="226695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655701" y="68961"/>
              <a:ext cx="251968" cy="264287"/>
            </a:xfrm>
            <a:custGeom>
              <a:avLst/>
              <a:gdLst/>
              <a:ahLst/>
              <a:cxnLst/>
              <a:rect r="r" b="b" t="t" l="l"/>
              <a:pathLst>
                <a:path h="264287" w="251968">
                  <a:moveTo>
                    <a:pt x="236347" y="17145"/>
                  </a:moveTo>
                  <a:lnTo>
                    <a:pt x="35179" y="17145"/>
                  </a:lnTo>
                  <a:lnTo>
                    <a:pt x="35179" y="81280"/>
                  </a:lnTo>
                  <a:lnTo>
                    <a:pt x="232537" y="81280"/>
                  </a:lnTo>
                  <a:lnTo>
                    <a:pt x="232537" y="98171"/>
                  </a:lnTo>
                  <a:lnTo>
                    <a:pt x="35179" y="98171"/>
                  </a:lnTo>
                  <a:lnTo>
                    <a:pt x="35179" y="162179"/>
                  </a:lnTo>
                  <a:lnTo>
                    <a:pt x="239776" y="162179"/>
                  </a:lnTo>
                  <a:lnTo>
                    <a:pt x="239776" y="179451"/>
                  </a:lnTo>
                  <a:lnTo>
                    <a:pt x="15748" y="179451"/>
                  </a:lnTo>
                  <a:lnTo>
                    <a:pt x="15748" y="0"/>
                  </a:lnTo>
                  <a:lnTo>
                    <a:pt x="236347" y="0"/>
                  </a:lnTo>
                  <a:close/>
                  <a:moveTo>
                    <a:pt x="0" y="264287"/>
                  </a:moveTo>
                  <a:lnTo>
                    <a:pt x="0" y="248031"/>
                  </a:lnTo>
                  <a:lnTo>
                    <a:pt x="251968" y="248031"/>
                  </a:lnTo>
                  <a:lnTo>
                    <a:pt x="251968" y="264287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1027430" y="67310"/>
              <a:ext cx="255143" cy="287909"/>
            </a:xfrm>
            <a:custGeom>
              <a:avLst/>
              <a:gdLst/>
              <a:ahLst/>
              <a:cxnLst/>
              <a:rect r="r" b="b" t="t" l="l"/>
              <a:pathLst>
                <a:path h="287909" w="255143">
                  <a:moveTo>
                    <a:pt x="19685" y="16637"/>
                  </a:moveTo>
                  <a:lnTo>
                    <a:pt x="19685" y="0"/>
                  </a:lnTo>
                  <a:lnTo>
                    <a:pt x="235204" y="0"/>
                  </a:lnTo>
                  <a:lnTo>
                    <a:pt x="235204" y="16637"/>
                  </a:lnTo>
                  <a:lnTo>
                    <a:pt x="136906" y="16637"/>
                  </a:lnTo>
                  <a:lnTo>
                    <a:pt x="136906" y="22098"/>
                  </a:lnTo>
                  <a:cubicBezTo>
                    <a:pt x="136906" y="55626"/>
                    <a:pt x="195326" y="76708"/>
                    <a:pt x="239014" y="80264"/>
                  </a:cubicBezTo>
                  <a:lnTo>
                    <a:pt x="239014" y="97790"/>
                  </a:lnTo>
                  <a:cubicBezTo>
                    <a:pt x="194310" y="93599"/>
                    <a:pt x="145415" y="75184"/>
                    <a:pt x="127254" y="48641"/>
                  </a:cubicBezTo>
                  <a:cubicBezTo>
                    <a:pt x="108458" y="75438"/>
                    <a:pt x="59309" y="94615"/>
                    <a:pt x="14859" y="97790"/>
                  </a:cubicBezTo>
                  <a:lnTo>
                    <a:pt x="14859" y="80137"/>
                  </a:lnTo>
                  <a:cubicBezTo>
                    <a:pt x="58293" y="77851"/>
                    <a:pt x="117348" y="55245"/>
                    <a:pt x="117348" y="21971"/>
                  </a:cubicBezTo>
                  <a:lnTo>
                    <a:pt x="117348" y="16637"/>
                  </a:lnTo>
                  <a:close/>
                  <a:moveTo>
                    <a:pt x="0" y="148463"/>
                  </a:moveTo>
                  <a:lnTo>
                    <a:pt x="0" y="131572"/>
                  </a:lnTo>
                  <a:lnTo>
                    <a:pt x="255143" y="131572"/>
                  </a:lnTo>
                  <a:lnTo>
                    <a:pt x="255143" y="148463"/>
                  </a:lnTo>
                  <a:lnTo>
                    <a:pt x="137033" y="148463"/>
                  </a:lnTo>
                  <a:lnTo>
                    <a:pt x="137033" y="187071"/>
                  </a:lnTo>
                  <a:cubicBezTo>
                    <a:pt x="175641" y="188087"/>
                    <a:pt x="204089" y="194056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ubicBezTo>
                    <a:pt x="14351" y="223901"/>
                    <a:pt x="20701" y="212598"/>
                    <a:pt x="34163" y="204978"/>
                  </a:cubicBezTo>
                  <a:cubicBezTo>
                    <a:pt x="51689" y="194183"/>
                    <a:pt x="79756" y="188087"/>
                    <a:pt x="117475" y="187071"/>
                  </a:cubicBezTo>
                  <a:lnTo>
                    <a:pt x="117475" y="148463"/>
                  </a:ln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16" id="116"/>
          <p:cNvGrpSpPr>
            <a:grpSpLocks noChangeAspect="true"/>
          </p:cNvGrpSpPr>
          <p:nvPr/>
        </p:nvGrpSpPr>
        <p:grpSpPr>
          <a:xfrm rot="0">
            <a:off x="11684194" y="8573005"/>
            <a:ext cx="681904" cy="417224"/>
            <a:chOff x="0" y="0"/>
            <a:chExt cx="681901" cy="41722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63500" y="63500"/>
              <a:ext cx="238760" cy="290195"/>
            </a:xfrm>
            <a:custGeom>
              <a:avLst/>
              <a:gdLst/>
              <a:ahLst/>
              <a:cxnLst/>
              <a:rect r="r" b="b" t="t" l="l"/>
              <a:pathLst>
                <a:path h="290195" w="238760">
                  <a:moveTo>
                    <a:pt x="4445" y="3810"/>
                  </a:moveTo>
                  <a:lnTo>
                    <a:pt x="146812" y="3810"/>
                  </a:lnTo>
                  <a:lnTo>
                    <a:pt x="146812" y="20701"/>
                  </a:lnTo>
                  <a:lnTo>
                    <a:pt x="85217" y="20701"/>
                  </a:lnTo>
                  <a:lnTo>
                    <a:pt x="85217" y="47625"/>
                  </a:lnTo>
                  <a:cubicBezTo>
                    <a:pt x="85217" y="94234"/>
                    <a:pt x="118364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5786" y="95758"/>
                    <a:pt x="65786" y="47625"/>
                  </a:cubicBezTo>
                  <a:lnTo>
                    <a:pt x="65786" y="20701"/>
                  </a:lnTo>
                  <a:lnTo>
                    <a:pt x="4445" y="20701"/>
                  </a:lnTo>
                  <a:close/>
                  <a:moveTo>
                    <a:pt x="232156" y="160909"/>
                  </a:moveTo>
                  <a:lnTo>
                    <a:pt x="212598" y="160909"/>
                  </a:lnTo>
                  <a:lnTo>
                    <a:pt x="212598" y="80137"/>
                  </a:lnTo>
                  <a:lnTo>
                    <a:pt x="145923" y="80137"/>
                  </a:lnTo>
                  <a:lnTo>
                    <a:pt x="145923" y="63500"/>
                  </a:lnTo>
                  <a:lnTo>
                    <a:pt x="212598" y="63500"/>
                  </a:lnTo>
                  <a:lnTo>
                    <a:pt x="212598" y="0"/>
                  </a:lnTo>
                  <a:lnTo>
                    <a:pt x="232029" y="0"/>
                  </a:lnTo>
                  <a:close/>
                  <a:moveTo>
                    <a:pt x="128397" y="290195"/>
                  </a:moveTo>
                  <a:cubicBezTo>
                    <a:pt x="92329" y="290195"/>
                    <a:pt x="60706" y="284734"/>
                    <a:pt x="40640" y="271653"/>
                  </a:cubicBezTo>
                  <a:cubicBezTo>
                    <a:pt x="26543" y="262382"/>
                    <a:pt x="18288" y="249682"/>
                    <a:pt x="18288" y="232664"/>
                  </a:cubicBezTo>
                  <a:cubicBezTo>
                    <a:pt x="18288" y="215646"/>
                    <a:pt x="26543" y="203327"/>
                    <a:pt x="40640" y="193675"/>
                  </a:cubicBezTo>
                  <a:cubicBezTo>
                    <a:pt x="60706" y="180594"/>
                    <a:pt x="92329" y="174879"/>
                    <a:pt x="128397" y="174879"/>
                  </a:cubicBezTo>
                  <a:cubicBezTo>
                    <a:pt x="164465" y="174879"/>
                    <a:pt x="196088" y="180594"/>
                    <a:pt x="216154" y="193675"/>
                  </a:cubicBezTo>
                  <a:cubicBezTo>
                    <a:pt x="230251" y="203200"/>
                    <a:pt x="238760" y="215646"/>
                    <a:pt x="238760" y="232664"/>
                  </a:cubicBezTo>
                  <a:cubicBezTo>
                    <a:pt x="238760" y="249682"/>
                    <a:pt x="230124" y="262382"/>
                    <a:pt x="216154" y="271653"/>
                  </a:cubicBezTo>
                  <a:cubicBezTo>
                    <a:pt x="196088" y="284734"/>
                    <a:pt x="164465" y="290195"/>
                    <a:pt x="128397" y="290195"/>
                  </a:cubicBezTo>
                  <a:close/>
                  <a:moveTo>
                    <a:pt x="128397" y="191516"/>
                  </a:moveTo>
                  <a:cubicBezTo>
                    <a:pt x="96520" y="191516"/>
                    <a:pt x="68326" y="196977"/>
                    <a:pt x="52451" y="207518"/>
                  </a:cubicBezTo>
                  <a:cubicBezTo>
                    <a:pt x="43180" y="213868"/>
                    <a:pt x="37719" y="222250"/>
                    <a:pt x="37719" y="232791"/>
                  </a:cubicBezTo>
                  <a:cubicBezTo>
                    <a:pt x="37719" y="242951"/>
                    <a:pt x="43180" y="251333"/>
                    <a:pt x="52451" y="257683"/>
                  </a:cubicBezTo>
                  <a:cubicBezTo>
                    <a:pt x="68453" y="268478"/>
                    <a:pt x="96520" y="273685"/>
                    <a:pt x="128397" y="273685"/>
                  </a:cubicBezTo>
                  <a:cubicBezTo>
                    <a:pt x="160274" y="273685"/>
                    <a:pt x="188087" y="268605"/>
                    <a:pt x="204343" y="257683"/>
                  </a:cubicBezTo>
                  <a:cubicBezTo>
                    <a:pt x="213868" y="251333"/>
                    <a:pt x="219329" y="242951"/>
                    <a:pt x="219329" y="232791"/>
                  </a:cubicBezTo>
                  <a:cubicBezTo>
                    <a:pt x="219329" y="222250"/>
                    <a:pt x="213868" y="213995"/>
                    <a:pt x="204343" y="207518"/>
                  </a:cubicBezTo>
                  <a:cubicBezTo>
                    <a:pt x="188087" y="196977"/>
                    <a:pt x="160274" y="191516"/>
                    <a:pt x="128397" y="1915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366522" y="68961"/>
              <a:ext cx="251841" cy="264287"/>
            </a:xfrm>
            <a:custGeom>
              <a:avLst/>
              <a:gdLst/>
              <a:ahLst/>
              <a:cxnLst/>
              <a:rect r="r" b="b" t="t" l="l"/>
              <a:pathLst>
                <a:path h="264287" w="251841">
                  <a:moveTo>
                    <a:pt x="35052" y="61849"/>
                  </a:moveTo>
                  <a:lnTo>
                    <a:pt x="216662" y="61849"/>
                  </a:lnTo>
                  <a:lnTo>
                    <a:pt x="216662" y="0"/>
                  </a:lnTo>
                  <a:lnTo>
                    <a:pt x="236093" y="0"/>
                  </a:lnTo>
                  <a:lnTo>
                    <a:pt x="236093" y="167894"/>
                  </a:lnTo>
                  <a:lnTo>
                    <a:pt x="136271" y="167894"/>
                  </a:lnTo>
                  <a:lnTo>
                    <a:pt x="136271" y="248031"/>
                  </a:lnTo>
                  <a:lnTo>
                    <a:pt x="251841" y="248031"/>
                  </a:lnTo>
                  <a:lnTo>
                    <a:pt x="251841" y="264287"/>
                  </a:lnTo>
                  <a:lnTo>
                    <a:pt x="0" y="264287"/>
                  </a:lnTo>
                  <a:lnTo>
                    <a:pt x="0" y="248031"/>
                  </a:lnTo>
                  <a:lnTo>
                    <a:pt x="116840" y="248031"/>
                  </a:lnTo>
                  <a:lnTo>
                    <a:pt x="116840" y="167894"/>
                  </a:lnTo>
                  <a:lnTo>
                    <a:pt x="15621" y="167894"/>
                  </a:lnTo>
                  <a:lnTo>
                    <a:pt x="15621" y="0"/>
                  </a:lnTo>
                  <a:lnTo>
                    <a:pt x="35052" y="0"/>
                  </a:lnTo>
                  <a:close/>
                  <a:moveTo>
                    <a:pt x="216662" y="150876"/>
                  </a:moveTo>
                  <a:lnTo>
                    <a:pt x="216662" y="79121"/>
                  </a:lnTo>
                  <a:lnTo>
                    <a:pt x="35052" y="79121"/>
                  </a:lnTo>
                  <a:lnTo>
                    <a:pt x="35052" y="151003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19" id="119"/>
          <p:cNvGrpSpPr>
            <a:grpSpLocks noChangeAspect="true"/>
          </p:cNvGrpSpPr>
          <p:nvPr/>
        </p:nvGrpSpPr>
        <p:grpSpPr>
          <a:xfrm rot="0">
            <a:off x="11810238" y="8059103"/>
            <a:ext cx="679352" cy="418824"/>
            <a:chOff x="0" y="0"/>
            <a:chExt cx="679348" cy="418821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63500" y="63500"/>
              <a:ext cx="226695" cy="282575"/>
            </a:xfrm>
            <a:custGeom>
              <a:avLst/>
              <a:gdLst/>
              <a:ahLst/>
              <a:cxnLst/>
              <a:rect r="r" b="b" t="t" l="l"/>
              <a:pathLst>
                <a:path h="282575" w="226695">
                  <a:moveTo>
                    <a:pt x="124460" y="133731"/>
                  </a:moveTo>
                  <a:cubicBezTo>
                    <a:pt x="124460" y="83947"/>
                    <a:pt x="118999" y="48133"/>
                    <a:pt x="103124" y="30226"/>
                  </a:cubicBezTo>
                  <a:cubicBezTo>
                    <a:pt x="95504" y="21590"/>
                    <a:pt x="84963" y="16764"/>
                    <a:pt x="71882" y="16764"/>
                  </a:cubicBezTo>
                  <a:cubicBezTo>
                    <a:pt x="59055" y="16764"/>
                    <a:pt x="48514" y="21590"/>
                    <a:pt x="40640" y="30226"/>
                  </a:cubicBezTo>
                  <a:cubicBezTo>
                    <a:pt x="25019" y="48133"/>
                    <a:pt x="19558" y="83820"/>
                    <a:pt x="19558" y="133731"/>
                  </a:cubicBezTo>
                  <a:cubicBezTo>
                    <a:pt x="19558" y="183896"/>
                    <a:pt x="25019" y="219964"/>
                    <a:pt x="40640" y="237871"/>
                  </a:cubicBezTo>
                  <a:cubicBezTo>
                    <a:pt x="48641" y="246126"/>
                    <a:pt x="59182" y="250698"/>
                    <a:pt x="71882" y="250698"/>
                  </a:cubicBezTo>
                  <a:cubicBezTo>
                    <a:pt x="84963" y="250698"/>
                    <a:pt x="95504" y="246253"/>
                    <a:pt x="103124" y="237871"/>
                  </a:cubicBezTo>
                  <a:cubicBezTo>
                    <a:pt x="119126" y="219964"/>
                    <a:pt x="124460" y="183896"/>
                    <a:pt x="124460" y="133731"/>
                  </a:cubicBezTo>
                  <a:close/>
                  <a:moveTo>
                    <a:pt x="0" y="133731"/>
                  </a:moveTo>
                  <a:cubicBezTo>
                    <a:pt x="0" y="79502"/>
                    <a:pt x="6731" y="39878"/>
                    <a:pt x="26543" y="18415"/>
                  </a:cubicBezTo>
                  <a:cubicBezTo>
                    <a:pt x="37338" y="6350"/>
                    <a:pt x="52959" y="0"/>
                    <a:pt x="71882" y="0"/>
                  </a:cubicBezTo>
                  <a:cubicBezTo>
                    <a:pt x="90805" y="0"/>
                    <a:pt x="106045" y="6350"/>
                    <a:pt x="117221" y="18542"/>
                  </a:cubicBezTo>
                  <a:cubicBezTo>
                    <a:pt x="137287" y="39878"/>
                    <a:pt x="144018" y="79502"/>
                    <a:pt x="144018" y="133858"/>
                  </a:cubicBezTo>
                  <a:cubicBezTo>
                    <a:pt x="144018" y="188214"/>
                    <a:pt x="137287" y="228092"/>
                    <a:pt x="117221" y="249428"/>
                  </a:cubicBezTo>
                  <a:cubicBezTo>
                    <a:pt x="106045" y="261874"/>
                    <a:pt x="90678" y="266954"/>
                    <a:pt x="71882" y="266954"/>
                  </a:cubicBezTo>
                  <a:cubicBezTo>
                    <a:pt x="53086" y="266954"/>
                    <a:pt x="37338" y="261874"/>
                    <a:pt x="26543" y="249428"/>
                  </a:cubicBezTo>
                  <a:cubicBezTo>
                    <a:pt x="6731" y="227965"/>
                    <a:pt x="0" y="188087"/>
                    <a:pt x="0" y="133731"/>
                  </a:cubicBezTo>
                  <a:close/>
                  <a:moveTo>
                    <a:pt x="207264" y="282575"/>
                  </a:moveTo>
                  <a:lnTo>
                    <a:pt x="207264" y="0"/>
                  </a:lnTo>
                  <a:lnTo>
                    <a:pt x="226695" y="0"/>
                  </a:lnTo>
                  <a:lnTo>
                    <a:pt x="226695" y="2825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360807" y="67310"/>
              <a:ext cx="255016" cy="287909"/>
            </a:xfrm>
            <a:custGeom>
              <a:avLst/>
              <a:gdLst/>
              <a:ahLst/>
              <a:cxnLst/>
              <a:rect r="r" b="b" t="t" l="l"/>
              <a:pathLst>
                <a:path h="287909" w="255016">
                  <a:moveTo>
                    <a:pt x="235204" y="16637"/>
                  </a:moveTo>
                  <a:lnTo>
                    <a:pt x="39243" y="16637"/>
                  </a:lnTo>
                  <a:lnTo>
                    <a:pt x="39243" y="74422"/>
                  </a:lnTo>
                  <a:lnTo>
                    <a:pt x="236855" y="74422"/>
                  </a:lnTo>
                  <a:lnTo>
                    <a:pt x="236855" y="90678"/>
                  </a:lnTo>
                  <a:lnTo>
                    <a:pt x="136906" y="90678"/>
                  </a:lnTo>
                  <a:lnTo>
                    <a:pt x="136906" y="134747"/>
                  </a:lnTo>
                  <a:lnTo>
                    <a:pt x="255016" y="134747"/>
                  </a:lnTo>
                  <a:lnTo>
                    <a:pt x="255016" y="152019"/>
                  </a:lnTo>
                  <a:lnTo>
                    <a:pt x="0" y="152019"/>
                  </a:lnTo>
                  <a:lnTo>
                    <a:pt x="0" y="134747"/>
                  </a:lnTo>
                  <a:lnTo>
                    <a:pt x="117475" y="134747"/>
                  </a:lnTo>
                  <a:lnTo>
                    <a:pt x="117475" y="90678"/>
                  </a:lnTo>
                  <a:lnTo>
                    <a:pt x="19685" y="90678"/>
                  </a:lnTo>
                  <a:lnTo>
                    <a:pt x="19685" y="0"/>
                  </a:lnTo>
                  <a:lnTo>
                    <a:pt x="235204" y="0"/>
                  </a:lnTo>
                  <a:close/>
                  <a:moveTo>
                    <a:pt x="14351" y="237871"/>
                  </a:moveTo>
                  <a:cubicBezTo>
                    <a:pt x="14351" y="223774"/>
                    <a:pt x="20701" y="212598"/>
                    <a:pt x="34163" y="204978"/>
                  </a:cubicBezTo>
                  <a:cubicBezTo>
                    <a:pt x="53340" y="193167"/>
                    <a:pt x="84963" y="187071"/>
                    <a:pt x="128016" y="187071"/>
                  </a:cubicBezTo>
                  <a:cubicBezTo>
                    <a:pt x="171069" y="187071"/>
                    <a:pt x="202692" y="193167"/>
                    <a:pt x="221615" y="204978"/>
                  </a:cubicBezTo>
                  <a:cubicBezTo>
                    <a:pt x="235077" y="212598"/>
                    <a:pt x="241681" y="223774"/>
                    <a:pt x="241681" y="237871"/>
                  </a:cubicBezTo>
                  <a:cubicBezTo>
                    <a:pt x="241681" y="251968"/>
                    <a:pt x="234950" y="263144"/>
                    <a:pt x="221615" y="271018"/>
                  </a:cubicBezTo>
                  <a:cubicBezTo>
                    <a:pt x="202819" y="282829"/>
                    <a:pt x="171196" y="287909"/>
                    <a:pt x="128016" y="287909"/>
                  </a:cubicBezTo>
                  <a:cubicBezTo>
                    <a:pt x="84836" y="287909"/>
                    <a:pt x="53340" y="282829"/>
                    <a:pt x="34163" y="271018"/>
                  </a:cubicBezTo>
                  <a:cubicBezTo>
                    <a:pt x="20701" y="263017"/>
                    <a:pt x="14351" y="251841"/>
                    <a:pt x="14351" y="237871"/>
                  </a:cubicBezTo>
                  <a:close/>
                  <a:moveTo>
                    <a:pt x="33782" y="237871"/>
                  </a:moveTo>
                  <a:lnTo>
                    <a:pt x="37592" y="252222"/>
                  </a:lnTo>
                  <a:cubicBezTo>
                    <a:pt x="60198" y="266573"/>
                    <a:pt x="88392" y="271399"/>
                    <a:pt x="127889" y="271399"/>
                  </a:cubicBezTo>
                  <a:cubicBezTo>
                    <a:pt x="167386" y="271399"/>
                    <a:pt x="195580" y="266573"/>
                    <a:pt x="210312" y="257048"/>
                  </a:cubicBezTo>
                  <a:lnTo>
                    <a:pt x="222123" y="245491"/>
                  </a:lnTo>
                  <a:cubicBezTo>
                    <a:pt x="222123" y="230124"/>
                    <a:pt x="218567" y="223774"/>
                    <a:pt x="210312" y="218059"/>
                  </a:cubicBezTo>
                  <a:cubicBezTo>
                    <a:pt x="195580" y="209169"/>
                    <a:pt x="167513" y="204343"/>
                    <a:pt x="127889" y="204343"/>
                  </a:cubicBezTo>
                  <a:cubicBezTo>
                    <a:pt x="88265" y="204343"/>
                    <a:pt x="60198" y="209169"/>
                    <a:pt x="45466" y="218059"/>
                  </a:cubicBezTo>
                  <a:lnTo>
                    <a:pt x="33655" y="230251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22" id="122"/>
          <p:cNvGrpSpPr>
            <a:grpSpLocks noChangeAspect="true"/>
          </p:cNvGrpSpPr>
          <p:nvPr/>
        </p:nvGrpSpPr>
        <p:grpSpPr>
          <a:xfrm rot="0">
            <a:off x="12508516" y="8059103"/>
            <a:ext cx="684781" cy="417224"/>
            <a:chOff x="0" y="0"/>
            <a:chExt cx="684784" cy="41722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63500" y="63500"/>
              <a:ext cx="241554" cy="290195"/>
            </a:xfrm>
            <a:custGeom>
              <a:avLst/>
              <a:gdLst/>
              <a:ahLst/>
              <a:cxnLst/>
              <a:rect r="r" b="b" t="t" l="l"/>
              <a:pathLst>
                <a:path h="290195" w="241554">
                  <a:moveTo>
                    <a:pt x="120015" y="20701"/>
                  </a:moveTo>
                  <a:lnTo>
                    <a:pt x="7620" y="20701"/>
                  </a:lnTo>
                  <a:lnTo>
                    <a:pt x="7620" y="3810"/>
                  </a:lnTo>
                  <a:lnTo>
                    <a:pt x="139573" y="3810"/>
                  </a:lnTo>
                  <a:lnTo>
                    <a:pt x="139573" y="16637"/>
                  </a:lnTo>
                  <a:cubicBezTo>
                    <a:pt x="139573" y="102870"/>
                    <a:pt x="83439" y="145669"/>
                    <a:pt x="0" y="153670"/>
                  </a:cubicBezTo>
                  <a:lnTo>
                    <a:pt x="0" y="136652"/>
                  </a:lnTo>
                  <a:cubicBezTo>
                    <a:pt x="71882" y="129032"/>
                    <a:pt x="120015" y="91313"/>
                    <a:pt x="120015" y="20701"/>
                  </a:cubicBezTo>
                  <a:close/>
                  <a:moveTo>
                    <a:pt x="149352" y="52324"/>
                  </a:moveTo>
                  <a:lnTo>
                    <a:pt x="149352" y="35433"/>
                  </a:lnTo>
                  <a:lnTo>
                    <a:pt x="215392" y="35433"/>
                  </a:lnTo>
                  <a:lnTo>
                    <a:pt x="215392" y="0"/>
                  </a:lnTo>
                  <a:lnTo>
                    <a:pt x="234950" y="0"/>
                  </a:lnTo>
                  <a:lnTo>
                    <a:pt x="234950" y="161925"/>
                  </a:lnTo>
                  <a:lnTo>
                    <a:pt x="215519" y="161925"/>
                  </a:lnTo>
                  <a:lnTo>
                    <a:pt x="215519" y="113284"/>
                  </a:lnTo>
                  <a:lnTo>
                    <a:pt x="145542" y="113284"/>
                  </a:lnTo>
                  <a:lnTo>
                    <a:pt x="145542" y="96774"/>
                  </a:lnTo>
                  <a:lnTo>
                    <a:pt x="215519" y="96774"/>
                  </a:lnTo>
                  <a:lnTo>
                    <a:pt x="215519" y="52324"/>
                  </a:lnTo>
                  <a:close/>
                  <a:moveTo>
                    <a:pt x="131191" y="290195"/>
                  </a:moveTo>
                  <a:cubicBezTo>
                    <a:pt x="95123" y="290195"/>
                    <a:pt x="63500" y="284734"/>
                    <a:pt x="43434" y="271653"/>
                  </a:cubicBezTo>
                  <a:cubicBezTo>
                    <a:pt x="29337" y="262382"/>
                    <a:pt x="21082" y="249682"/>
                    <a:pt x="21082" y="232664"/>
                  </a:cubicBezTo>
                  <a:cubicBezTo>
                    <a:pt x="21082" y="215646"/>
                    <a:pt x="29337" y="203327"/>
                    <a:pt x="43434" y="193675"/>
                  </a:cubicBezTo>
                  <a:cubicBezTo>
                    <a:pt x="63500" y="180594"/>
                    <a:pt x="95123" y="174879"/>
                    <a:pt x="131191" y="174879"/>
                  </a:cubicBezTo>
                  <a:cubicBezTo>
                    <a:pt x="167259" y="174879"/>
                    <a:pt x="198882" y="180594"/>
                    <a:pt x="218948" y="193675"/>
                  </a:cubicBezTo>
                  <a:cubicBezTo>
                    <a:pt x="233045" y="203200"/>
                    <a:pt x="241554" y="215646"/>
                    <a:pt x="241554" y="232664"/>
                  </a:cubicBezTo>
                  <a:cubicBezTo>
                    <a:pt x="241554" y="249682"/>
                    <a:pt x="232918" y="262382"/>
                    <a:pt x="218948" y="271653"/>
                  </a:cubicBezTo>
                  <a:cubicBezTo>
                    <a:pt x="198882" y="284734"/>
                    <a:pt x="167259" y="290195"/>
                    <a:pt x="131191" y="290195"/>
                  </a:cubicBezTo>
                  <a:close/>
                  <a:moveTo>
                    <a:pt x="131191" y="191516"/>
                  </a:moveTo>
                  <a:cubicBezTo>
                    <a:pt x="99314" y="191516"/>
                    <a:pt x="71120" y="196977"/>
                    <a:pt x="55245" y="207518"/>
                  </a:cubicBezTo>
                  <a:cubicBezTo>
                    <a:pt x="45974" y="213868"/>
                    <a:pt x="40513" y="222250"/>
                    <a:pt x="40513" y="232791"/>
                  </a:cubicBezTo>
                  <a:cubicBezTo>
                    <a:pt x="40513" y="242951"/>
                    <a:pt x="45974" y="251333"/>
                    <a:pt x="55245" y="257683"/>
                  </a:cubicBezTo>
                  <a:cubicBezTo>
                    <a:pt x="71247" y="268478"/>
                    <a:pt x="99314" y="273685"/>
                    <a:pt x="131191" y="273685"/>
                  </a:cubicBezTo>
                  <a:cubicBezTo>
                    <a:pt x="163068" y="273685"/>
                    <a:pt x="190881" y="268605"/>
                    <a:pt x="207137" y="257683"/>
                  </a:cubicBezTo>
                  <a:cubicBezTo>
                    <a:pt x="216662" y="251333"/>
                    <a:pt x="222123" y="242951"/>
                    <a:pt x="222123" y="232791"/>
                  </a:cubicBezTo>
                  <a:cubicBezTo>
                    <a:pt x="222123" y="222250"/>
                    <a:pt x="216662" y="213995"/>
                    <a:pt x="207137" y="207518"/>
                  </a:cubicBezTo>
                  <a:cubicBezTo>
                    <a:pt x="190881" y="196977"/>
                    <a:pt x="163068" y="191516"/>
                    <a:pt x="131191" y="19151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369316" y="68961"/>
              <a:ext cx="251968" cy="264287"/>
            </a:xfrm>
            <a:custGeom>
              <a:avLst/>
              <a:gdLst/>
              <a:ahLst/>
              <a:cxnLst/>
              <a:rect r="r" b="b" t="t" l="l"/>
              <a:pathLst>
                <a:path h="264287" w="251968">
                  <a:moveTo>
                    <a:pt x="35179" y="96012"/>
                  </a:moveTo>
                  <a:lnTo>
                    <a:pt x="35179" y="157988"/>
                  </a:lnTo>
                  <a:lnTo>
                    <a:pt x="239776" y="157988"/>
                  </a:lnTo>
                  <a:lnTo>
                    <a:pt x="239776" y="174879"/>
                  </a:lnTo>
                  <a:lnTo>
                    <a:pt x="136398" y="174879"/>
                  </a:lnTo>
                  <a:lnTo>
                    <a:pt x="136398" y="248031"/>
                  </a:lnTo>
                  <a:lnTo>
                    <a:pt x="251968" y="248031"/>
                  </a:lnTo>
                  <a:lnTo>
                    <a:pt x="251968" y="264287"/>
                  </a:lnTo>
                  <a:lnTo>
                    <a:pt x="0" y="264287"/>
                  </a:lnTo>
                  <a:lnTo>
                    <a:pt x="0" y="248031"/>
                  </a:lnTo>
                  <a:lnTo>
                    <a:pt x="116840" y="248031"/>
                  </a:lnTo>
                  <a:lnTo>
                    <a:pt x="116840" y="174879"/>
                  </a:lnTo>
                  <a:lnTo>
                    <a:pt x="15748" y="174879"/>
                  </a:lnTo>
                  <a:lnTo>
                    <a:pt x="15748" y="79121"/>
                  </a:lnTo>
                  <a:lnTo>
                    <a:pt x="216789" y="79121"/>
                  </a:lnTo>
                  <a:lnTo>
                    <a:pt x="216789" y="17145"/>
                  </a:lnTo>
                  <a:lnTo>
                    <a:pt x="15748" y="17145"/>
                  </a:lnTo>
                  <a:lnTo>
                    <a:pt x="15748" y="0"/>
                  </a:lnTo>
                  <a:lnTo>
                    <a:pt x="236347" y="0"/>
                  </a:lnTo>
                  <a:lnTo>
                    <a:pt x="236347" y="96139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25" id="125"/>
          <p:cNvGrpSpPr>
            <a:grpSpLocks noChangeAspect="true"/>
          </p:cNvGrpSpPr>
          <p:nvPr/>
        </p:nvGrpSpPr>
        <p:grpSpPr>
          <a:xfrm rot="0">
            <a:off x="11883066" y="7545200"/>
            <a:ext cx="2012975" cy="418824"/>
            <a:chOff x="0" y="0"/>
            <a:chExt cx="2012975" cy="418821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63500" y="63500"/>
              <a:ext cx="280035" cy="282829"/>
            </a:xfrm>
            <a:custGeom>
              <a:avLst/>
              <a:gdLst/>
              <a:ahLst/>
              <a:cxnLst/>
              <a:rect r="r" b="b" t="t" l="l"/>
              <a:pathLst>
                <a:path h="282829" w="280035">
                  <a:moveTo>
                    <a:pt x="82042" y="174625"/>
                  </a:moveTo>
                  <a:cubicBezTo>
                    <a:pt x="72771" y="214884"/>
                    <a:pt x="39624" y="248412"/>
                    <a:pt x="0" y="263398"/>
                  </a:cubicBezTo>
                  <a:lnTo>
                    <a:pt x="0" y="245491"/>
                  </a:lnTo>
                  <a:cubicBezTo>
                    <a:pt x="36703" y="228854"/>
                    <a:pt x="72136" y="195072"/>
                    <a:pt x="72136" y="117094"/>
                  </a:cubicBezTo>
                  <a:lnTo>
                    <a:pt x="72136" y="3556"/>
                  </a:lnTo>
                  <a:lnTo>
                    <a:pt x="91567" y="3556"/>
                  </a:lnTo>
                  <a:lnTo>
                    <a:pt x="91567" y="117221"/>
                  </a:lnTo>
                  <a:cubicBezTo>
                    <a:pt x="91567" y="195072"/>
                    <a:pt x="127381" y="227711"/>
                    <a:pt x="163703" y="245618"/>
                  </a:cubicBezTo>
                  <a:lnTo>
                    <a:pt x="163703" y="263525"/>
                  </a:lnTo>
                  <a:cubicBezTo>
                    <a:pt x="124714" y="247523"/>
                    <a:pt x="91186" y="215011"/>
                    <a:pt x="81915" y="174752"/>
                  </a:cubicBezTo>
                  <a:close/>
                  <a:moveTo>
                    <a:pt x="232410" y="0"/>
                  </a:moveTo>
                  <a:lnTo>
                    <a:pt x="232410" y="121666"/>
                  </a:lnTo>
                  <a:lnTo>
                    <a:pt x="280035" y="121666"/>
                  </a:lnTo>
                  <a:lnTo>
                    <a:pt x="280035" y="138303"/>
                  </a:lnTo>
                  <a:lnTo>
                    <a:pt x="232410" y="138303"/>
                  </a:lnTo>
                  <a:lnTo>
                    <a:pt x="232410" y="282829"/>
                  </a:lnTo>
                  <a:lnTo>
                    <a:pt x="212979" y="282829"/>
                  </a:lnTo>
                  <a:lnTo>
                    <a:pt x="212979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360426" y="63500"/>
              <a:ext cx="255143" cy="291719"/>
            </a:xfrm>
            <a:custGeom>
              <a:avLst/>
              <a:gdLst/>
              <a:ahLst/>
              <a:cxnLst/>
              <a:rect r="r" b="b" t="t" l="l"/>
              <a:pathLst>
                <a:path h="291719" w="255143">
                  <a:moveTo>
                    <a:pt x="14351" y="50165"/>
                  </a:moveTo>
                  <a:cubicBezTo>
                    <a:pt x="14351" y="36703"/>
                    <a:pt x="20066" y="26162"/>
                    <a:pt x="31623" y="18542"/>
                  </a:cubicBezTo>
                  <a:cubicBezTo>
                    <a:pt x="50419" y="5461"/>
                    <a:pt x="83947" y="0"/>
                    <a:pt x="128016" y="0"/>
                  </a:cubicBezTo>
                  <a:cubicBezTo>
                    <a:pt x="171704" y="0"/>
                    <a:pt x="205613" y="5461"/>
                    <a:pt x="224409" y="18542"/>
                  </a:cubicBezTo>
                  <a:cubicBezTo>
                    <a:pt x="235585" y="26162"/>
                    <a:pt x="241681" y="36703"/>
                    <a:pt x="241681" y="50165"/>
                  </a:cubicBezTo>
                  <a:cubicBezTo>
                    <a:pt x="241681" y="63627"/>
                    <a:pt x="235585" y="74168"/>
                    <a:pt x="224409" y="81788"/>
                  </a:cubicBezTo>
                  <a:lnTo>
                    <a:pt x="191897" y="94615"/>
                  </a:lnTo>
                  <a:lnTo>
                    <a:pt x="191897" y="138684"/>
                  </a:lnTo>
                  <a:lnTo>
                    <a:pt x="255143" y="138684"/>
                  </a:lnTo>
                  <a:lnTo>
                    <a:pt x="255143" y="155956"/>
                  </a:lnTo>
                  <a:lnTo>
                    <a:pt x="0" y="155956"/>
                  </a:lnTo>
                  <a:lnTo>
                    <a:pt x="0" y="138557"/>
                  </a:lnTo>
                  <a:lnTo>
                    <a:pt x="64516" y="138557"/>
                  </a:lnTo>
                  <a:lnTo>
                    <a:pt x="64516" y="94488"/>
                  </a:lnTo>
                  <a:cubicBezTo>
                    <a:pt x="50800" y="91567"/>
                    <a:pt x="39878" y="87503"/>
                    <a:pt x="31623" y="81661"/>
                  </a:cubicBezTo>
                  <a:cubicBezTo>
                    <a:pt x="20066" y="74041"/>
                    <a:pt x="14351" y="63500"/>
                    <a:pt x="14351" y="50038"/>
                  </a:cubicBezTo>
                  <a:close/>
                  <a:moveTo>
                    <a:pt x="172720" y="97790"/>
                  </a:moveTo>
                  <a:lnTo>
                    <a:pt x="128016" y="100330"/>
                  </a:lnTo>
                  <a:cubicBezTo>
                    <a:pt x="111760" y="100330"/>
                    <a:pt x="96774" y="99695"/>
                    <a:pt x="83693" y="97790"/>
                  </a:cubicBezTo>
                  <a:lnTo>
                    <a:pt x="83693" y="138684"/>
                  </a:lnTo>
                  <a:lnTo>
                    <a:pt x="172720" y="138684"/>
                  </a:lnTo>
                  <a:close/>
                  <a:moveTo>
                    <a:pt x="33909" y="50165"/>
                  </a:moveTo>
                  <a:lnTo>
                    <a:pt x="37719" y="64262"/>
                  </a:lnTo>
                  <a:cubicBezTo>
                    <a:pt x="59690" y="78994"/>
                    <a:pt x="88519" y="83693"/>
                    <a:pt x="128016" y="83693"/>
                  </a:cubicBezTo>
                  <a:cubicBezTo>
                    <a:pt x="167513" y="83693"/>
                    <a:pt x="196342" y="78867"/>
                    <a:pt x="211074" y="68961"/>
                  </a:cubicBezTo>
                  <a:lnTo>
                    <a:pt x="222250" y="57785"/>
                  </a:lnTo>
                  <a:cubicBezTo>
                    <a:pt x="222250" y="42418"/>
                    <a:pt x="218694" y="36068"/>
                    <a:pt x="211074" y="31242"/>
                  </a:cubicBezTo>
                  <a:cubicBezTo>
                    <a:pt x="196342" y="21082"/>
                    <a:pt x="167640" y="16510"/>
                    <a:pt x="128016" y="16510"/>
                  </a:cubicBezTo>
                  <a:cubicBezTo>
                    <a:pt x="88392" y="16510"/>
                    <a:pt x="59690" y="20955"/>
                    <a:pt x="44958" y="31242"/>
                  </a:cubicBezTo>
                  <a:lnTo>
                    <a:pt x="33782" y="42418"/>
                  </a:lnTo>
                  <a:close/>
                  <a:moveTo>
                    <a:pt x="14351" y="241681"/>
                  </a:moveTo>
                  <a:cubicBezTo>
                    <a:pt x="14351" y="227584"/>
                    <a:pt x="20701" y="216408"/>
                    <a:pt x="34163" y="208788"/>
                  </a:cubicBezTo>
                  <a:cubicBezTo>
                    <a:pt x="53340" y="196977"/>
                    <a:pt x="84963" y="190881"/>
                    <a:pt x="128016" y="190881"/>
                  </a:cubicBezTo>
                  <a:cubicBezTo>
                    <a:pt x="171069" y="190881"/>
                    <a:pt x="202692" y="196977"/>
                    <a:pt x="221615" y="208788"/>
                  </a:cubicBezTo>
                  <a:cubicBezTo>
                    <a:pt x="235077" y="216408"/>
                    <a:pt x="241681" y="227584"/>
                    <a:pt x="241681" y="241681"/>
                  </a:cubicBezTo>
                  <a:cubicBezTo>
                    <a:pt x="241681" y="255778"/>
                    <a:pt x="234950" y="266954"/>
                    <a:pt x="221615" y="274828"/>
                  </a:cubicBezTo>
                  <a:cubicBezTo>
                    <a:pt x="202819" y="286639"/>
                    <a:pt x="171196" y="291719"/>
                    <a:pt x="128016" y="291719"/>
                  </a:cubicBezTo>
                  <a:cubicBezTo>
                    <a:pt x="84836" y="291719"/>
                    <a:pt x="53340" y="286639"/>
                    <a:pt x="34163" y="274828"/>
                  </a:cubicBezTo>
                  <a:cubicBezTo>
                    <a:pt x="20701" y="266827"/>
                    <a:pt x="14351" y="255651"/>
                    <a:pt x="14351" y="241681"/>
                  </a:cubicBezTo>
                  <a:close/>
                  <a:moveTo>
                    <a:pt x="33782" y="241681"/>
                  </a:moveTo>
                  <a:lnTo>
                    <a:pt x="37592" y="256032"/>
                  </a:lnTo>
                  <a:cubicBezTo>
                    <a:pt x="60198" y="270383"/>
                    <a:pt x="88392" y="275209"/>
                    <a:pt x="127889" y="275209"/>
                  </a:cubicBezTo>
                  <a:cubicBezTo>
                    <a:pt x="167386" y="275209"/>
                    <a:pt x="195580" y="270383"/>
                    <a:pt x="210312" y="260858"/>
                  </a:cubicBezTo>
                  <a:lnTo>
                    <a:pt x="222123" y="249301"/>
                  </a:lnTo>
                  <a:cubicBezTo>
                    <a:pt x="222123" y="233934"/>
                    <a:pt x="218567" y="227584"/>
                    <a:pt x="210312" y="221869"/>
                  </a:cubicBezTo>
                  <a:cubicBezTo>
                    <a:pt x="195580" y="212979"/>
                    <a:pt x="167513" y="208153"/>
                    <a:pt x="127889" y="208153"/>
                  </a:cubicBezTo>
                  <a:cubicBezTo>
                    <a:pt x="88265" y="208153"/>
                    <a:pt x="60198" y="212979"/>
                    <a:pt x="45466" y="221869"/>
                  </a:cubicBezTo>
                  <a:lnTo>
                    <a:pt x="33655" y="234061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741299" y="63500"/>
              <a:ext cx="269113" cy="282829"/>
            </a:xfrm>
            <a:custGeom>
              <a:avLst/>
              <a:gdLst/>
              <a:ahLst/>
              <a:cxnLst/>
              <a:rect r="r" b="b" t="t" l="l"/>
              <a:pathLst>
                <a:path h="282829" w="269113">
                  <a:moveTo>
                    <a:pt x="116840" y="64770"/>
                  </a:moveTo>
                  <a:lnTo>
                    <a:pt x="116840" y="22987"/>
                  </a:lnTo>
                  <a:lnTo>
                    <a:pt x="2159" y="22987"/>
                  </a:lnTo>
                  <a:lnTo>
                    <a:pt x="2159" y="5461"/>
                  </a:lnTo>
                  <a:lnTo>
                    <a:pt x="136017" y="5461"/>
                  </a:lnTo>
                  <a:lnTo>
                    <a:pt x="136017" y="62865"/>
                  </a:lnTo>
                  <a:cubicBezTo>
                    <a:pt x="136017" y="171450"/>
                    <a:pt x="91694" y="240665"/>
                    <a:pt x="0" y="264668"/>
                  </a:cubicBezTo>
                  <a:lnTo>
                    <a:pt x="0" y="247142"/>
                  </a:lnTo>
                  <a:cubicBezTo>
                    <a:pt x="77597" y="224536"/>
                    <a:pt x="116840" y="162179"/>
                    <a:pt x="116840" y="64897"/>
                  </a:cubicBezTo>
                  <a:close/>
                  <a:moveTo>
                    <a:pt x="221488" y="0"/>
                  </a:moveTo>
                  <a:lnTo>
                    <a:pt x="221488" y="121666"/>
                  </a:lnTo>
                  <a:lnTo>
                    <a:pt x="269113" y="121666"/>
                  </a:lnTo>
                  <a:lnTo>
                    <a:pt x="269113" y="138303"/>
                  </a:lnTo>
                  <a:lnTo>
                    <a:pt x="221488" y="138303"/>
                  </a:lnTo>
                  <a:lnTo>
                    <a:pt x="221488" y="282829"/>
                  </a:lnTo>
                  <a:lnTo>
                    <a:pt x="202057" y="282829"/>
                  </a:lnTo>
                  <a:lnTo>
                    <a:pt x="202057" y="0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9" id="129"/>
            <p:cNvSpPr/>
            <p:nvPr/>
          </p:nvSpPr>
          <p:spPr>
            <a:xfrm flipH="false" flipV="false" rot="0">
              <a:off x="1028573" y="63500"/>
              <a:ext cx="272669" cy="290322"/>
            </a:xfrm>
            <a:custGeom>
              <a:avLst/>
              <a:gdLst/>
              <a:ahLst/>
              <a:cxnLst/>
              <a:rect r="r" b="b" t="t" l="l"/>
              <a:pathLst>
                <a:path h="290322" w="272669">
                  <a:moveTo>
                    <a:pt x="4445" y="3810"/>
                  </a:moveTo>
                  <a:lnTo>
                    <a:pt x="146558" y="3810"/>
                  </a:lnTo>
                  <a:lnTo>
                    <a:pt x="146558" y="20701"/>
                  </a:lnTo>
                  <a:lnTo>
                    <a:pt x="85598" y="20701"/>
                  </a:lnTo>
                  <a:lnTo>
                    <a:pt x="85598" y="47625"/>
                  </a:lnTo>
                  <a:cubicBezTo>
                    <a:pt x="85598" y="94234"/>
                    <a:pt x="118110" y="121666"/>
                    <a:pt x="151638" y="130048"/>
                  </a:cubicBezTo>
                  <a:lnTo>
                    <a:pt x="151638" y="147574"/>
                  </a:lnTo>
                  <a:cubicBezTo>
                    <a:pt x="117094" y="139319"/>
                    <a:pt x="88138" y="117221"/>
                    <a:pt x="75946" y="89154"/>
                  </a:cubicBezTo>
                  <a:cubicBezTo>
                    <a:pt x="64389" y="117856"/>
                    <a:pt x="35433" y="143764"/>
                    <a:pt x="0" y="151384"/>
                  </a:cubicBezTo>
                  <a:lnTo>
                    <a:pt x="0" y="133477"/>
                  </a:lnTo>
                  <a:cubicBezTo>
                    <a:pt x="34544" y="125857"/>
                    <a:pt x="66040" y="95758"/>
                    <a:pt x="66040" y="47625"/>
                  </a:cubicBezTo>
                  <a:lnTo>
                    <a:pt x="66040" y="20701"/>
                  </a:lnTo>
                  <a:lnTo>
                    <a:pt x="4445" y="20701"/>
                  </a:lnTo>
                  <a:close/>
                  <a:moveTo>
                    <a:pt x="227965" y="0"/>
                  </a:moveTo>
                  <a:lnTo>
                    <a:pt x="227965" y="67945"/>
                  </a:lnTo>
                  <a:lnTo>
                    <a:pt x="272669" y="67945"/>
                  </a:lnTo>
                  <a:lnTo>
                    <a:pt x="272669" y="84836"/>
                  </a:lnTo>
                  <a:lnTo>
                    <a:pt x="227965" y="84836"/>
                  </a:lnTo>
                  <a:lnTo>
                    <a:pt x="227965" y="160782"/>
                  </a:lnTo>
                  <a:lnTo>
                    <a:pt x="208534" y="160782"/>
                  </a:lnTo>
                  <a:lnTo>
                    <a:pt x="208534" y="0"/>
                  </a:lnTo>
                  <a:close/>
                  <a:moveTo>
                    <a:pt x="17907" y="232791"/>
                  </a:moveTo>
                  <a:cubicBezTo>
                    <a:pt x="17907" y="216789"/>
                    <a:pt x="25527" y="204343"/>
                    <a:pt x="38989" y="194818"/>
                  </a:cubicBezTo>
                  <a:cubicBezTo>
                    <a:pt x="58166" y="181356"/>
                    <a:pt x="89154" y="175006"/>
                    <a:pt x="126746" y="175006"/>
                  </a:cubicBezTo>
                  <a:cubicBezTo>
                    <a:pt x="164338" y="175006"/>
                    <a:pt x="195453" y="181356"/>
                    <a:pt x="214503" y="194818"/>
                  </a:cubicBezTo>
                  <a:cubicBezTo>
                    <a:pt x="227965" y="204343"/>
                    <a:pt x="235204" y="216789"/>
                    <a:pt x="235204" y="232791"/>
                  </a:cubicBezTo>
                  <a:cubicBezTo>
                    <a:pt x="235204" y="248793"/>
                    <a:pt x="227838" y="261239"/>
                    <a:pt x="214503" y="270510"/>
                  </a:cubicBezTo>
                  <a:cubicBezTo>
                    <a:pt x="195326" y="284226"/>
                    <a:pt x="164338" y="290322"/>
                    <a:pt x="126746" y="290322"/>
                  </a:cubicBezTo>
                  <a:cubicBezTo>
                    <a:pt x="89154" y="290322"/>
                    <a:pt x="58039" y="284226"/>
                    <a:pt x="38989" y="270510"/>
                  </a:cubicBezTo>
                  <a:cubicBezTo>
                    <a:pt x="25527" y="261239"/>
                    <a:pt x="17907" y="248793"/>
                    <a:pt x="17907" y="232791"/>
                  </a:cubicBezTo>
                  <a:close/>
                  <a:moveTo>
                    <a:pt x="37338" y="232791"/>
                  </a:moveTo>
                  <a:cubicBezTo>
                    <a:pt x="37338" y="242697"/>
                    <a:pt x="42418" y="251333"/>
                    <a:pt x="52324" y="258064"/>
                  </a:cubicBezTo>
                  <a:cubicBezTo>
                    <a:pt x="67056" y="268224"/>
                    <a:pt x="92837" y="273685"/>
                    <a:pt x="126746" y="273685"/>
                  </a:cubicBezTo>
                  <a:cubicBezTo>
                    <a:pt x="160274" y="273685"/>
                    <a:pt x="186182" y="268224"/>
                    <a:pt x="201168" y="258064"/>
                  </a:cubicBezTo>
                  <a:cubicBezTo>
                    <a:pt x="211074" y="251333"/>
                    <a:pt x="215900" y="242697"/>
                    <a:pt x="215900" y="232791"/>
                  </a:cubicBezTo>
                  <a:cubicBezTo>
                    <a:pt x="215900" y="222885"/>
                    <a:pt x="211074" y="213995"/>
                    <a:pt x="201168" y="207264"/>
                  </a:cubicBezTo>
                  <a:cubicBezTo>
                    <a:pt x="186182" y="197358"/>
                    <a:pt x="160274" y="191643"/>
                    <a:pt x="126746" y="191643"/>
                  </a:cubicBezTo>
                  <a:cubicBezTo>
                    <a:pt x="92964" y="191643"/>
                    <a:pt x="67056" y="197358"/>
                    <a:pt x="52324" y="207264"/>
                  </a:cubicBezTo>
                  <a:cubicBezTo>
                    <a:pt x="42418" y="213995"/>
                    <a:pt x="37338" y="222885"/>
                    <a:pt x="37338" y="232791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1406398" y="63500"/>
              <a:ext cx="268224" cy="291084"/>
            </a:xfrm>
            <a:custGeom>
              <a:avLst/>
              <a:gdLst/>
              <a:ahLst/>
              <a:cxnLst/>
              <a:rect r="r" b="b" t="t" l="l"/>
              <a:pathLst>
                <a:path h="291084" w="268224">
                  <a:moveTo>
                    <a:pt x="0" y="122555"/>
                  </a:moveTo>
                  <a:lnTo>
                    <a:pt x="0" y="3810"/>
                  </a:lnTo>
                  <a:lnTo>
                    <a:pt x="133731" y="3810"/>
                  </a:lnTo>
                  <a:lnTo>
                    <a:pt x="133731" y="122555"/>
                  </a:lnTo>
                  <a:close/>
                  <a:moveTo>
                    <a:pt x="114300" y="20066"/>
                  </a:moveTo>
                  <a:lnTo>
                    <a:pt x="19177" y="20066"/>
                  </a:lnTo>
                  <a:lnTo>
                    <a:pt x="19177" y="106299"/>
                  </a:lnTo>
                  <a:lnTo>
                    <a:pt x="114300" y="106299"/>
                  </a:lnTo>
                  <a:close/>
                  <a:moveTo>
                    <a:pt x="223520" y="0"/>
                  </a:moveTo>
                  <a:lnTo>
                    <a:pt x="223520" y="57150"/>
                  </a:lnTo>
                  <a:lnTo>
                    <a:pt x="268224" y="57150"/>
                  </a:lnTo>
                  <a:lnTo>
                    <a:pt x="268224" y="74422"/>
                  </a:lnTo>
                  <a:lnTo>
                    <a:pt x="223520" y="74422"/>
                  </a:lnTo>
                  <a:lnTo>
                    <a:pt x="223520" y="136017"/>
                  </a:lnTo>
                  <a:lnTo>
                    <a:pt x="203962" y="136017"/>
                  </a:lnTo>
                  <a:lnTo>
                    <a:pt x="203962" y="0"/>
                  </a:lnTo>
                  <a:close/>
                  <a:moveTo>
                    <a:pt x="117221" y="253238"/>
                  </a:moveTo>
                  <a:cubicBezTo>
                    <a:pt x="117221" y="241681"/>
                    <a:pt x="122301" y="233172"/>
                    <a:pt x="131318" y="226695"/>
                  </a:cubicBezTo>
                  <a:cubicBezTo>
                    <a:pt x="141859" y="219329"/>
                    <a:pt x="157861" y="215519"/>
                    <a:pt x="175641" y="215519"/>
                  </a:cubicBezTo>
                  <a:cubicBezTo>
                    <a:pt x="191897" y="215519"/>
                    <a:pt x="207518" y="219075"/>
                    <a:pt x="218440" y="225679"/>
                  </a:cubicBezTo>
                  <a:cubicBezTo>
                    <a:pt x="227965" y="231775"/>
                    <a:pt x="234061" y="240665"/>
                    <a:pt x="234061" y="253111"/>
                  </a:cubicBezTo>
                  <a:cubicBezTo>
                    <a:pt x="234061" y="265303"/>
                    <a:pt x="227965" y="274447"/>
                    <a:pt x="218440" y="280543"/>
                  </a:cubicBezTo>
                  <a:cubicBezTo>
                    <a:pt x="207899" y="287528"/>
                    <a:pt x="192278" y="291084"/>
                    <a:pt x="175641" y="291084"/>
                  </a:cubicBezTo>
                  <a:cubicBezTo>
                    <a:pt x="159385" y="291084"/>
                    <a:pt x="145034" y="287909"/>
                    <a:pt x="134493" y="281813"/>
                  </a:cubicBezTo>
                  <a:cubicBezTo>
                    <a:pt x="123698" y="275463"/>
                    <a:pt x="117221" y="265811"/>
                    <a:pt x="117221" y="253111"/>
                  </a:cubicBezTo>
                  <a:close/>
                  <a:moveTo>
                    <a:pt x="135763" y="253238"/>
                  </a:moveTo>
                  <a:lnTo>
                    <a:pt x="138684" y="264795"/>
                  </a:lnTo>
                  <a:cubicBezTo>
                    <a:pt x="150876" y="274066"/>
                    <a:pt x="162687" y="276606"/>
                    <a:pt x="175768" y="276606"/>
                  </a:cubicBezTo>
                  <a:cubicBezTo>
                    <a:pt x="189865" y="276606"/>
                    <a:pt x="201676" y="274066"/>
                    <a:pt x="208915" y="267970"/>
                  </a:cubicBezTo>
                  <a:lnTo>
                    <a:pt x="215646" y="259334"/>
                  </a:lnTo>
                  <a:cubicBezTo>
                    <a:pt x="215646" y="247523"/>
                    <a:pt x="213360" y="243078"/>
                    <a:pt x="208915" y="239268"/>
                  </a:cubicBezTo>
                  <a:cubicBezTo>
                    <a:pt x="201549" y="233553"/>
                    <a:pt x="190119" y="230378"/>
                    <a:pt x="175768" y="230378"/>
                  </a:cubicBezTo>
                  <a:cubicBezTo>
                    <a:pt x="161671" y="230378"/>
                    <a:pt x="149606" y="233299"/>
                    <a:pt x="142240" y="239268"/>
                  </a:cubicBezTo>
                  <a:lnTo>
                    <a:pt x="135890" y="247523"/>
                  </a:lnTo>
                  <a:close/>
                  <a:moveTo>
                    <a:pt x="34544" y="269494"/>
                  </a:moveTo>
                  <a:lnTo>
                    <a:pt x="102870" y="269494"/>
                  </a:lnTo>
                  <a:lnTo>
                    <a:pt x="102870" y="286385"/>
                  </a:lnTo>
                  <a:lnTo>
                    <a:pt x="15113" y="286385"/>
                  </a:lnTo>
                  <a:lnTo>
                    <a:pt x="15113" y="167005"/>
                  </a:lnTo>
                  <a:lnTo>
                    <a:pt x="34544" y="167005"/>
                  </a:lnTo>
                  <a:close/>
                  <a:moveTo>
                    <a:pt x="243078" y="195707"/>
                  </a:moveTo>
                  <a:lnTo>
                    <a:pt x="108839" y="195707"/>
                  </a:lnTo>
                  <a:lnTo>
                    <a:pt x="108839" y="180975"/>
                  </a:lnTo>
                  <a:lnTo>
                    <a:pt x="165989" y="180975"/>
                  </a:lnTo>
                  <a:lnTo>
                    <a:pt x="165989" y="149733"/>
                  </a:lnTo>
                  <a:lnTo>
                    <a:pt x="185801" y="149733"/>
                  </a:lnTo>
                  <a:lnTo>
                    <a:pt x="185801" y="180975"/>
                  </a:lnTo>
                  <a:lnTo>
                    <a:pt x="242951" y="180975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1694434" y="63500"/>
              <a:ext cx="255016" cy="286512"/>
            </a:xfrm>
            <a:custGeom>
              <a:avLst/>
              <a:gdLst/>
              <a:ahLst/>
              <a:cxnLst/>
              <a:rect r="r" b="b" t="t" l="l"/>
              <a:pathLst>
                <a:path h="286512" w="255016">
                  <a:moveTo>
                    <a:pt x="14351" y="50165"/>
                  </a:moveTo>
                  <a:cubicBezTo>
                    <a:pt x="14351" y="36703"/>
                    <a:pt x="20066" y="26162"/>
                    <a:pt x="31623" y="18542"/>
                  </a:cubicBezTo>
                  <a:cubicBezTo>
                    <a:pt x="50419" y="5461"/>
                    <a:pt x="83947" y="0"/>
                    <a:pt x="128016" y="0"/>
                  </a:cubicBezTo>
                  <a:cubicBezTo>
                    <a:pt x="171704" y="0"/>
                    <a:pt x="205613" y="5461"/>
                    <a:pt x="224409" y="18542"/>
                  </a:cubicBezTo>
                  <a:cubicBezTo>
                    <a:pt x="235585" y="26162"/>
                    <a:pt x="241681" y="36703"/>
                    <a:pt x="241681" y="50165"/>
                  </a:cubicBezTo>
                  <a:cubicBezTo>
                    <a:pt x="241681" y="63627"/>
                    <a:pt x="235585" y="74168"/>
                    <a:pt x="224409" y="81788"/>
                  </a:cubicBezTo>
                  <a:cubicBezTo>
                    <a:pt x="205613" y="94615"/>
                    <a:pt x="171704" y="100330"/>
                    <a:pt x="128016" y="100330"/>
                  </a:cubicBezTo>
                  <a:cubicBezTo>
                    <a:pt x="83947" y="100330"/>
                    <a:pt x="50419" y="94615"/>
                    <a:pt x="31623" y="81788"/>
                  </a:cubicBezTo>
                  <a:cubicBezTo>
                    <a:pt x="20066" y="74168"/>
                    <a:pt x="14351" y="63627"/>
                    <a:pt x="14351" y="50165"/>
                  </a:cubicBezTo>
                  <a:close/>
                  <a:moveTo>
                    <a:pt x="33782" y="50165"/>
                  </a:moveTo>
                  <a:lnTo>
                    <a:pt x="37592" y="64262"/>
                  </a:lnTo>
                  <a:cubicBezTo>
                    <a:pt x="59563" y="78994"/>
                    <a:pt x="88392" y="83693"/>
                    <a:pt x="127889" y="83693"/>
                  </a:cubicBezTo>
                  <a:cubicBezTo>
                    <a:pt x="167386" y="83693"/>
                    <a:pt x="196215" y="78867"/>
                    <a:pt x="210947" y="68961"/>
                  </a:cubicBezTo>
                  <a:lnTo>
                    <a:pt x="222123" y="57785"/>
                  </a:lnTo>
                  <a:cubicBezTo>
                    <a:pt x="222123" y="42418"/>
                    <a:pt x="218567" y="36068"/>
                    <a:pt x="210947" y="31242"/>
                  </a:cubicBezTo>
                  <a:cubicBezTo>
                    <a:pt x="196215" y="21082"/>
                    <a:pt x="167513" y="16510"/>
                    <a:pt x="127889" y="16510"/>
                  </a:cubicBezTo>
                  <a:cubicBezTo>
                    <a:pt x="88265" y="16510"/>
                    <a:pt x="59563" y="20955"/>
                    <a:pt x="44831" y="31242"/>
                  </a:cubicBezTo>
                  <a:lnTo>
                    <a:pt x="33655" y="42418"/>
                  </a:lnTo>
                  <a:close/>
                  <a:moveTo>
                    <a:pt x="0" y="153035"/>
                  </a:moveTo>
                  <a:lnTo>
                    <a:pt x="0" y="136271"/>
                  </a:lnTo>
                  <a:lnTo>
                    <a:pt x="255016" y="136271"/>
                  </a:lnTo>
                  <a:lnTo>
                    <a:pt x="255016" y="152908"/>
                  </a:lnTo>
                  <a:close/>
                  <a:moveTo>
                    <a:pt x="235331" y="286512"/>
                  </a:moveTo>
                  <a:lnTo>
                    <a:pt x="19685" y="286512"/>
                  </a:lnTo>
                  <a:lnTo>
                    <a:pt x="19685" y="196342"/>
                  </a:lnTo>
                  <a:lnTo>
                    <a:pt x="235204" y="196342"/>
                  </a:lnTo>
                  <a:close/>
                  <a:moveTo>
                    <a:pt x="215900" y="270256"/>
                  </a:moveTo>
                  <a:lnTo>
                    <a:pt x="215900" y="213233"/>
                  </a:lnTo>
                  <a:lnTo>
                    <a:pt x="39370" y="213233"/>
                  </a:lnTo>
                  <a:lnTo>
                    <a:pt x="39370" y="270002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132" id="132"/>
          <p:cNvGrpSpPr>
            <a:grpSpLocks noChangeAspect="true"/>
          </p:cNvGrpSpPr>
          <p:nvPr/>
        </p:nvGrpSpPr>
        <p:grpSpPr>
          <a:xfrm rot="0">
            <a:off x="17520733" y="463839"/>
            <a:ext cx="333499" cy="265328"/>
            <a:chOff x="0" y="0"/>
            <a:chExt cx="333502" cy="265328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4" id="134"/>
            <p:cNvSpPr/>
            <p:nvPr/>
          </p:nvSpPr>
          <p:spPr>
            <a:xfrm flipH="false" flipV="false" rot="0">
              <a:off x="176530" y="66675"/>
              <a:ext cx="93472" cy="135255"/>
            </a:xfrm>
            <a:custGeom>
              <a:avLst/>
              <a:gdLst/>
              <a:ahLst/>
              <a:cxnLst/>
              <a:rect r="r" b="b" t="t" l="l"/>
              <a:pathLst>
                <a:path h="135255" w="93472">
                  <a:moveTo>
                    <a:pt x="46736" y="135128"/>
                  </a:moveTo>
                  <a:cubicBezTo>
                    <a:pt x="74422" y="135128"/>
                    <a:pt x="93472" y="116205"/>
                    <a:pt x="93472" y="89916"/>
                  </a:cubicBezTo>
                  <a:cubicBezTo>
                    <a:pt x="93472" y="63500"/>
                    <a:pt x="74930" y="45466"/>
                    <a:pt x="49911" y="45466"/>
                  </a:cubicBezTo>
                  <a:cubicBezTo>
                    <a:pt x="34671" y="45466"/>
                    <a:pt x="25019" y="52070"/>
                    <a:pt x="20066" y="58166"/>
                  </a:cubicBezTo>
                  <a:lnTo>
                    <a:pt x="22352" y="14859"/>
                  </a:lnTo>
                  <a:lnTo>
                    <a:pt x="86741" y="14859"/>
                  </a:lnTo>
                  <a:lnTo>
                    <a:pt x="86741" y="0"/>
                  </a:lnTo>
                  <a:lnTo>
                    <a:pt x="6477" y="0"/>
                  </a:lnTo>
                  <a:lnTo>
                    <a:pt x="2667" y="76073"/>
                  </a:lnTo>
                  <a:lnTo>
                    <a:pt x="19685" y="76073"/>
                  </a:lnTo>
                  <a:cubicBezTo>
                    <a:pt x="24130" y="67818"/>
                    <a:pt x="32512" y="60452"/>
                    <a:pt x="47117" y="60452"/>
                  </a:cubicBezTo>
                  <a:cubicBezTo>
                    <a:pt x="64643" y="60452"/>
                    <a:pt x="76454" y="73025"/>
                    <a:pt x="76454" y="90043"/>
                  </a:cubicBezTo>
                  <a:cubicBezTo>
                    <a:pt x="76454" y="107315"/>
                    <a:pt x="65024" y="120269"/>
                    <a:pt x="46736" y="120269"/>
                  </a:cubicBezTo>
                  <a:cubicBezTo>
                    <a:pt x="28067" y="120269"/>
                    <a:pt x="17653" y="109220"/>
                    <a:pt x="17145" y="94996"/>
                  </a:cubicBezTo>
                  <a:lnTo>
                    <a:pt x="0" y="94996"/>
                  </a:lnTo>
                  <a:cubicBezTo>
                    <a:pt x="1016" y="117983"/>
                    <a:pt x="18161" y="135255"/>
                    <a:pt x="46736" y="1352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58471" y="3307105"/>
            <a:ext cx="5502650" cy="5502678"/>
            <a:chOff x="0" y="0"/>
            <a:chExt cx="5502643" cy="55026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41249" y="0"/>
              <a:ext cx="6185154" cy="5502783"/>
            </a:xfrm>
            <a:custGeom>
              <a:avLst/>
              <a:gdLst/>
              <a:ahLst/>
              <a:cxnLst/>
              <a:rect r="r" b="b" t="t" l="l"/>
              <a:pathLst>
                <a:path h="5502783" w="6185154">
                  <a:moveTo>
                    <a:pt x="3097149" y="43180"/>
                  </a:moveTo>
                  <a:cubicBezTo>
                    <a:pt x="3556381" y="43180"/>
                    <a:pt x="4021455" y="159893"/>
                    <a:pt x="4446905" y="405511"/>
                  </a:cubicBezTo>
                  <a:cubicBezTo>
                    <a:pt x="5740400" y="1152271"/>
                    <a:pt x="6185154" y="2812161"/>
                    <a:pt x="5438267" y="4105656"/>
                  </a:cubicBezTo>
                  <a:cubicBezTo>
                    <a:pt x="4937125" y="4973574"/>
                    <a:pt x="4024757" y="5459476"/>
                    <a:pt x="3088005" y="5459476"/>
                  </a:cubicBezTo>
                  <a:cubicBezTo>
                    <a:pt x="2628773" y="5459476"/>
                    <a:pt x="2163699" y="5342763"/>
                    <a:pt x="1738249" y="5097145"/>
                  </a:cubicBezTo>
                  <a:cubicBezTo>
                    <a:pt x="444754" y="4350258"/>
                    <a:pt x="0" y="2690495"/>
                    <a:pt x="746760" y="1397000"/>
                  </a:cubicBezTo>
                  <a:cubicBezTo>
                    <a:pt x="1247902" y="528955"/>
                    <a:pt x="2160270" y="43180"/>
                    <a:pt x="3097149" y="43180"/>
                  </a:cubicBezTo>
                  <a:close/>
                  <a:moveTo>
                    <a:pt x="3097149" y="0"/>
                  </a:moveTo>
                  <a:cubicBezTo>
                    <a:pt x="2858262" y="0"/>
                    <a:pt x="2617724" y="31369"/>
                    <a:pt x="2380869" y="94869"/>
                  </a:cubicBezTo>
                  <a:cubicBezTo>
                    <a:pt x="1671193" y="284988"/>
                    <a:pt x="1078103" y="740156"/>
                    <a:pt x="710819" y="1376299"/>
                  </a:cubicBezTo>
                  <a:cubicBezTo>
                    <a:pt x="343535" y="2012442"/>
                    <a:pt x="245999" y="2753614"/>
                    <a:pt x="436118" y="3463163"/>
                  </a:cubicBezTo>
                  <a:cubicBezTo>
                    <a:pt x="626110" y="4172204"/>
                    <a:pt x="1080643" y="4764913"/>
                    <a:pt x="1716024" y="5132324"/>
                  </a:cubicBezTo>
                  <a:lnTo>
                    <a:pt x="1716024" y="5132324"/>
                  </a:lnTo>
                  <a:lnTo>
                    <a:pt x="1718945" y="5133975"/>
                  </a:lnTo>
                  <a:lnTo>
                    <a:pt x="1718945" y="5133975"/>
                  </a:lnTo>
                  <a:cubicBezTo>
                    <a:pt x="2142236" y="5378069"/>
                    <a:pt x="2612009" y="5502783"/>
                    <a:pt x="3088005" y="5502783"/>
                  </a:cubicBezTo>
                  <a:cubicBezTo>
                    <a:pt x="3326892" y="5502783"/>
                    <a:pt x="3567430" y="5471414"/>
                    <a:pt x="3804285" y="5407914"/>
                  </a:cubicBezTo>
                  <a:cubicBezTo>
                    <a:pt x="4513580" y="5217795"/>
                    <a:pt x="5106416" y="4763008"/>
                    <a:pt x="5473827" y="4127246"/>
                  </a:cubicBezTo>
                  <a:lnTo>
                    <a:pt x="5473827" y="4127246"/>
                  </a:lnTo>
                  <a:lnTo>
                    <a:pt x="5474462" y="4126103"/>
                  </a:lnTo>
                  <a:lnTo>
                    <a:pt x="5474462" y="4126103"/>
                  </a:lnTo>
                  <a:cubicBezTo>
                    <a:pt x="5841492" y="3490087"/>
                    <a:pt x="5939028" y="2749042"/>
                    <a:pt x="5748909" y="2039620"/>
                  </a:cubicBezTo>
                  <a:cubicBezTo>
                    <a:pt x="5558790" y="1330071"/>
                    <a:pt x="5103749" y="736981"/>
                    <a:pt x="4467606" y="369697"/>
                  </a:cubicBezTo>
                  <a:cubicBezTo>
                    <a:pt x="4043934" y="124968"/>
                    <a:pt x="3573653" y="0"/>
                    <a:pt x="30971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753534" y="694525"/>
            <a:ext cx="2425313" cy="668350"/>
            <a:chOff x="0" y="0"/>
            <a:chExt cx="2425306" cy="66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6548"/>
              <a:ext cx="545719" cy="526034"/>
            </a:xfrm>
            <a:custGeom>
              <a:avLst/>
              <a:gdLst/>
              <a:ahLst/>
              <a:cxnLst/>
              <a:rect r="r" b="b" t="t" l="l"/>
              <a:pathLst>
                <a:path h="526034" w="545719">
                  <a:moveTo>
                    <a:pt x="545719" y="213106"/>
                  </a:moveTo>
                  <a:lnTo>
                    <a:pt x="471805" y="213106"/>
                  </a:lnTo>
                  <a:lnTo>
                    <a:pt x="471805" y="0"/>
                  </a:lnTo>
                  <a:lnTo>
                    <a:pt x="410845" y="0"/>
                  </a:lnTo>
                  <a:lnTo>
                    <a:pt x="410845" y="526034"/>
                  </a:lnTo>
                  <a:lnTo>
                    <a:pt x="471805" y="526034"/>
                  </a:lnTo>
                  <a:lnTo>
                    <a:pt x="471805" y="271653"/>
                  </a:lnTo>
                  <a:lnTo>
                    <a:pt x="545719" y="271653"/>
                  </a:lnTo>
                  <a:close/>
                  <a:moveTo>
                    <a:pt x="222885" y="15367"/>
                  </a:moveTo>
                  <a:lnTo>
                    <a:pt x="160655" y="12954"/>
                  </a:lnTo>
                  <a:cubicBezTo>
                    <a:pt x="160147" y="234061"/>
                    <a:pt x="105283" y="416306"/>
                    <a:pt x="0" y="432943"/>
                  </a:cubicBezTo>
                  <a:lnTo>
                    <a:pt x="0" y="494538"/>
                  </a:lnTo>
                  <a:cubicBezTo>
                    <a:pt x="81915" y="488442"/>
                    <a:pt x="145288" y="419989"/>
                    <a:pt x="182880" y="305435"/>
                  </a:cubicBezTo>
                  <a:lnTo>
                    <a:pt x="318389" y="493395"/>
                  </a:lnTo>
                  <a:lnTo>
                    <a:pt x="367665" y="458343"/>
                  </a:lnTo>
                  <a:lnTo>
                    <a:pt x="202057" y="234061"/>
                  </a:lnTo>
                  <a:cubicBezTo>
                    <a:pt x="215646" y="170688"/>
                    <a:pt x="222377" y="97282"/>
                    <a:pt x="223012" y="1536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51637" y="63500"/>
              <a:ext cx="525399" cy="530225"/>
            </a:xfrm>
            <a:custGeom>
              <a:avLst/>
              <a:gdLst/>
              <a:ahLst/>
              <a:cxnLst/>
              <a:rect r="r" b="b" t="t" l="l"/>
              <a:pathLst>
                <a:path h="530225" w="525399">
                  <a:moveTo>
                    <a:pt x="409575" y="249428"/>
                  </a:moveTo>
                  <a:lnTo>
                    <a:pt x="409575" y="183515"/>
                  </a:lnTo>
                  <a:cubicBezTo>
                    <a:pt x="461264" y="168148"/>
                    <a:pt x="494538" y="140970"/>
                    <a:pt x="494538" y="100330"/>
                  </a:cubicBezTo>
                  <a:cubicBezTo>
                    <a:pt x="494538" y="28829"/>
                    <a:pt x="389890" y="0"/>
                    <a:pt x="262382" y="0"/>
                  </a:cubicBezTo>
                  <a:cubicBezTo>
                    <a:pt x="134874" y="0"/>
                    <a:pt x="30226" y="28956"/>
                    <a:pt x="30226" y="100330"/>
                  </a:cubicBezTo>
                  <a:cubicBezTo>
                    <a:pt x="30226" y="140970"/>
                    <a:pt x="63500" y="168021"/>
                    <a:pt x="115189" y="183515"/>
                  </a:cubicBezTo>
                  <a:lnTo>
                    <a:pt x="115189" y="249428"/>
                  </a:lnTo>
                  <a:lnTo>
                    <a:pt x="0" y="249428"/>
                  </a:lnTo>
                  <a:lnTo>
                    <a:pt x="0" y="298704"/>
                  </a:lnTo>
                  <a:lnTo>
                    <a:pt x="525399" y="298704"/>
                  </a:lnTo>
                  <a:lnTo>
                    <a:pt x="525399" y="249428"/>
                  </a:lnTo>
                  <a:close/>
                  <a:moveTo>
                    <a:pt x="94869" y="100330"/>
                  </a:moveTo>
                  <a:cubicBezTo>
                    <a:pt x="94869" y="64008"/>
                    <a:pt x="170561" y="48006"/>
                    <a:pt x="262382" y="48006"/>
                  </a:cubicBezTo>
                  <a:cubicBezTo>
                    <a:pt x="354203" y="48006"/>
                    <a:pt x="429895" y="64008"/>
                    <a:pt x="429895" y="100330"/>
                  </a:cubicBezTo>
                  <a:cubicBezTo>
                    <a:pt x="429895" y="137287"/>
                    <a:pt x="354203" y="153289"/>
                    <a:pt x="262382" y="153289"/>
                  </a:cubicBezTo>
                  <a:cubicBezTo>
                    <a:pt x="170561" y="153289"/>
                    <a:pt x="94869" y="137287"/>
                    <a:pt x="94869" y="100330"/>
                  </a:cubicBezTo>
                  <a:close/>
                  <a:moveTo>
                    <a:pt x="175514" y="196342"/>
                  </a:moveTo>
                  <a:lnTo>
                    <a:pt x="262382" y="201295"/>
                  </a:lnTo>
                  <a:cubicBezTo>
                    <a:pt x="293116" y="201295"/>
                    <a:pt x="322072" y="199390"/>
                    <a:pt x="349250" y="196342"/>
                  </a:cubicBezTo>
                  <a:lnTo>
                    <a:pt x="349250" y="249301"/>
                  </a:lnTo>
                  <a:lnTo>
                    <a:pt x="175514" y="249301"/>
                  </a:lnTo>
                  <a:close/>
                  <a:moveTo>
                    <a:pt x="262382" y="339217"/>
                  </a:moveTo>
                  <a:cubicBezTo>
                    <a:pt x="136779" y="339217"/>
                    <a:pt x="31369" y="361950"/>
                    <a:pt x="31369" y="434086"/>
                  </a:cubicBezTo>
                  <a:cubicBezTo>
                    <a:pt x="31369" y="506222"/>
                    <a:pt x="136652" y="530225"/>
                    <a:pt x="262382" y="530225"/>
                  </a:cubicBezTo>
                  <a:cubicBezTo>
                    <a:pt x="388112" y="530225"/>
                    <a:pt x="493395" y="506222"/>
                    <a:pt x="493395" y="434086"/>
                  </a:cubicBezTo>
                  <a:cubicBezTo>
                    <a:pt x="493395" y="361950"/>
                    <a:pt x="388112" y="339217"/>
                    <a:pt x="262382" y="339217"/>
                  </a:cubicBezTo>
                  <a:close/>
                  <a:moveTo>
                    <a:pt x="262382" y="482092"/>
                  </a:moveTo>
                  <a:cubicBezTo>
                    <a:pt x="177419" y="482092"/>
                    <a:pt x="96139" y="470408"/>
                    <a:pt x="96139" y="434086"/>
                  </a:cubicBezTo>
                  <a:cubicBezTo>
                    <a:pt x="96139" y="398399"/>
                    <a:pt x="177419" y="387223"/>
                    <a:pt x="262382" y="387223"/>
                  </a:cubicBezTo>
                  <a:cubicBezTo>
                    <a:pt x="347345" y="387223"/>
                    <a:pt x="429260" y="398272"/>
                    <a:pt x="429260" y="434086"/>
                  </a:cubicBezTo>
                  <a:cubicBezTo>
                    <a:pt x="429260" y="470408"/>
                    <a:pt x="347345" y="482092"/>
                    <a:pt x="262382" y="48209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43965" y="85725"/>
              <a:ext cx="525272" cy="481584"/>
            </a:xfrm>
            <a:custGeom>
              <a:avLst/>
              <a:gdLst/>
              <a:ahLst/>
              <a:cxnLst/>
              <a:rect r="r" b="b" t="t" l="l"/>
              <a:pathLst>
                <a:path h="481584" w="525272">
                  <a:moveTo>
                    <a:pt x="293243" y="424942"/>
                  </a:moveTo>
                  <a:lnTo>
                    <a:pt x="293243" y="297434"/>
                  </a:lnTo>
                  <a:lnTo>
                    <a:pt x="497078" y="297434"/>
                  </a:lnTo>
                  <a:lnTo>
                    <a:pt x="497078" y="240792"/>
                  </a:lnTo>
                  <a:lnTo>
                    <a:pt x="96774" y="240792"/>
                  </a:lnTo>
                  <a:lnTo>
                    <a:pt x="96774" y="56642"/>
                  </a:lnTo>
                  <a:lnTo>
                    <a:pt x="490855" y="56642"/>
                  </a:lnTo>
                  <a:lnTo>
                    <a:pt x="490855" y="0"/>
                  </a:lnTo>
                  <a:lnTo>
                    <a:pt x="34544" y="0"/>
                  </a:lnTo>
                  <a:lnTo>
                    <a:pt x="34544" y="297434"/>
                  </a:lnTo>
                  <a:lnTo>
                    <a:pt x="231013" y="297434"/>
                  </a:lnTo>
                  <a:lnTo>
                    <a:pt x="231013" y="424942"/>
                  </a:lnTo>
                  <a:lnTo>
                    <a:pt x="0" y="424942"/>
                  </a:lnTo>
                  <a:lnTo>
                    <a:pt x="0" y="481584"/>
                  </a:lnTo>
                  <a:lnTo>
                    <a:pt x="525272" y="481584"/>
                  </a:lnTo>
                  <a:lnTo>
                    <a:pt x="525272" y="424942"/>
                  </a:ln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36420" y="78867"/>
              <a:ext cx="525399" cy="525907"/>
            </a:xfrm>
            <a:custGeom>
              <a:avLst/>
              <a:gdLst/>
              <a:ahLst/>
              <a:cxnLst/>
              <a:rect r="r" b="b" t="t" l="l"/>
              <a:pathLst>
                <a:path h="525907" w="525399">
                  <a:moveTo>
                    <a:pt x="424434" y="240157"/>
                  </a:moveTo>
                  <a:lnTo>
                    <a:pt x="487807" y="240157"/>
                  </a:lnTo>
                  <a:lnTo>
                    <a:pt x="487807" y="0"/>
                  </a:lnTo>
                  <a:lnTo>
                    <a:pt x="34544" y="0"/>
                  </a:lnTo>
                  <a:lnTo>
                    <a:pt x="34544" y="57277"/>
                  </a:lnTo>
                  <a:lnTo>
                    <a:pt x="424434" y="57277"/>
                  </a:lnTo>
                  <a:close/>
                  <a:moveTo>
                    <a:pt x="525399" y="283845"/>
                  </a:moveTo>
                  <a:lnTo>
                    <a:pt x="0" y="283845"/>
                  </a:lnTo>
                  <a:lnTo>
                    <a:pt x="0" y="341757"/>
                  </a:lnTo>
                  <a:lnTo>
                    <a:pt x="227838" y="341757"/>
                  </a:lnTo>
                  <a:lnTo>
                    <a:pt x="227838" y="525907"/>
                  </a:lnTo>
                  <a:lnTo>
                    <a:pt x="290703" y="525907"/>
                  </a:lnTo>
                  <a:lnTo>
                    <a:pt x="290703" y="341884"/>
                  </a:lnTo>
                  <a:lnTo>
                    <a:pt x="525399" y="341884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54103" y="6414769"/>
            <a:ext cx="1917697" cy="1917697"/>
          </a:xfrm>
          <a:custGeom>
            <a:avLst/>
            <a:gdLst/>
            <a:ahLst/>
            <a:cxnLst/>
            <a:rect r="r" b="b" t="t" l="l"/>
            <a:pathLst>
              <a:path h="1917697" w="1917697">
                <a:moveTo>
                  <a:pt x="0" y="0"/>
                </a:moveTo>
                <a:lnTo>
                  <a:pt x="1917697" y="0"/>
                </a:lnTo>
                <a:lnTo>
                  <a:pt x="1917697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4103" y="6427476"/>
            <a:ext cx="1917697" cy="1905000"/>
          </a:xfrm>
          <a:custGeom>
            <a:avLst/>
            <a:gdLst/>
            <a:ahLst/>
            <a:cxnLst/>
            <a:rect r="r" b="b" t="t" l="l"/>
            <a:pathLst>
              <a:path h="1905000" w="1917697">
                <a:moveTo>
                  <a:pt x="0" y="0"/>
                </a:moveTo>
                <a:lnTo>
                  <a:pt x="1917697" y="0"/>
                </a:lnTo>
                <a:lnTo>
                  <a:pt x="1917697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352800" y="2566669"/>
            <a:ext cx="1917697" cy="1917697"/>
          </a:xfrm>
          <a:custGeom>
            <a:avLst/>
            <a:gdLst/>
            <a:ahLst/>
            <a:cxnLst/>
            <a:rect r="r" b="b" t="t" l="l"/>
            <a:pathLst>
              <a:path h="1917697" w="1917697">
                <a:moveTo>
                  <a:pt x="0" y="0"/>
                </a:moveTo>
                <a:lnTo>
                  <a:pt x="1917697" y="0"/>
                </a:lnTo>
                <a:lnTo>
                  <a:pt x="1917697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52800" y="2566669"/>
            <a:ext cx="1917697" cy="1917697"/>
          </a:xfrm>
          <a:custGeom>
            <a:avLst/>
            <a:gdLst/>
            <a:ahLst/>
            <a:cxnLst/>
            <a:rect r="r" b="b" t="t" l="l"/>
            <a:pathLst>
              <a:path h="1917697" w="1917697">
                <a:moveTo>
                  <a:pt x="0" y="0"/>
                </a:moveTo>
                <a:lnTo>
                  <a:pt x="1917697" y="0"/>
                </a:lnTo>
                <a:lnTo>
                  <a:pt x="1917697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33697" y="6478273"/>
            <a:ext cx="1917697" cy="1917697"/>
          </a:xfrm>
          <a:custGeom>
            <a:avLst/>
            <a:gdLst/>
            <a:ahLst/>
            <a:cxnLst/>
            <a:rect r="r" b="b" t="t" l="l"/>
            <a:pathLst>
              <a:path h="1917697" w="1917697">
                <a:moveTo>
                  <a:pt x="0" y="0"/>
                </a:moveTo>
                <a:lnTo>
                  <a:pt x="1917697" y="0"/>
                </a:lnTo>
                <a:lnTo>
                  <a:pt x="1917697" y="1917696"/>
                </a:lnTo>
                <a:lnTo>
                  <a:pt x="0" y="19176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334000" y="6414769"/>
            <a:ext cx="1905000" cy="1917697"/>
          </a:xfrm>
          <a:custGeom>
            <a:avLst/>
            <a:gdLst/>
            <a:ahLst/>
            <a:cxnLst/>
            <a:rect r="r" b="b" t="t" l="l"/>
            <a:pathLst>
              <a:path h="1917697" w="1905000">
                <a:moveTo>
                  <a:pt x="0" y="0"/>
                </a:moveTo>
                <a:lnTo>
                  <a:pt x="1905000" y="0"/>
                </a:lnTo>
                <a:lnTo>
                  <a:pt x="1905000" y="1917697"/>
                </a:lnTo>
                <a:lnTo>
                  <a:pt x="0" y="19176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1342475" y="3324421"/>
            <a:ext cx="5502650" cy="5502678"/>
            <a:chOff x="0" y="0"/>
            <a:chExt cx="5502643" cy="550268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41249" y="0"/>
              <a:ext cx="6185154" cy="5502656"/>
            </a:xfrm>
            <a:custGeom>
              <a:avLst/>
              <a:gdLst/>
              <a:ahLst/>
              <a:cxnLst/>
              <a:rect r="r" b="b" t="t" l="l"/>
              <a:pathLst>
                <a:path h="5502656" w="6185154">
                  <a:moveTo>
                    <a:pt x="3097149" y="43180"/>
                  </a:moveTo>
                  <a:cubicBezTo>
                    <a:pt x="3556381" y="43180"/>
                    <a:pt x="4021455" y="159893"/>
                    <a:pt x="4446905" y="405511"/>
                  </a:cubicBezTo>
                  <a:cubicBezTo>
                    <a:pt x="5740400" y="1152271"/>
                    <a:pt x="6185154" y="2812161"/>
                    <a:pt x="5438267" y="4105656"/>
                  </a:cubicBezTo>
                  <a:cubicBezTo>
                    <a:pt x="4937125" y="4973574"/>
                    <a:pt x="4024757" y="5459476"/>
                    <a:pt x="3088005" y="5459476"/>
                  </a:cubicBezTo>
                  <a:cubicBezTo>
                    <a:pt x="2628773" y="5459476"/>
                    <a:pt x="2163699" y="5342763"/>
                    <a:pt x="1738249" y="5097145"/>
                  </a:cubicBezTo>
                  <a:cubicBezTo>
                    <a:pt x="444754" y="4350258"/>
                    <a:pt x="0" y="2690495"/>
                    <a:pt x="746760" y="1397000"/>
                  </a:cubicBezTo>
                  <a:cubicBezTo>
                    <a:pt x="1247902" y="528955"/>
                    <a:pt x="2160270" y="43180"/>
                    <a:pt x="3097149" y="43180"/>
                  </a:cubicBezTo>
                  <a:close/>
                  <a:moveTo>
                    <a:pt x="3097149" y="0"/>
                  </a:moveTo>
                  <a:cubicBezTo>
                    <a:pt x="2858262" y="0"/>
                    <a:pt x="2617724" y="31369"/>
                    <a:pt x="2380869" y="94869"/>
                  </a:cubicBezTo>
                  <a:cubicBezTo>
                    <a:pt x="1671193" y="284988"/>
                    <a:pt x="1078103" y="740156"/>
                    <a:pt x="710819" y="1376299"/>
                  </a:cubicBezTo>
                  <a:cubicBezTo>
                    <a:pt x="343535" y="2012442"/>
                    <a:pt x="245999" y="2753614"/>
                    <a:pt x="436118" y="3463163"/>
                  </a:cubicBezTo>
                  <a:cubicBezTo>
                    <a:pt x="626110" y="4172204"/>
                    <a:pt x="1080770" y="4765040"/>
                    <a:pt x="1716151" y="5132324"/>
                  </a:cubicBezTo>
                  <a:lnTo>
                    <a:pt x="1716151" y="5132324"/>
                  </a:lnTo>
                  <a:lnTo>
                    <a:pt x="1718818" y="5133848"/>
                  </a:lnTo>
                  <a:lnTo>
                    <a:pt x="1718818" y="5133848"/>
                  </a:lnTo>
                  <a:cubicBezTo>
                    <a:pt x="2142236" y="5377942"/>
                    <a:pt x="2612009" y="5502656"/>
                    <a:pt x="3088005" y="5502656"/>
                  </a:cubicBezTo>
                  <a:cubicBezTo>
                    <a:pt x="3326892" y="5502656"/>
                    <a:pt x="3567430" y="5471287"/>
                    <a:pt x="3804285" y="5407787"/>
                  </a:cubicBezTo>
                  <a:cubicBezTo>
                    <a:pt x="4513453" y="5217795"/>
                    <a:pt x="5106289" y="4763008"/>
                    <a:pt x="5473700" y="4127373"/>
                  </a:cubicBezTo>
                  <a:lnTo>
                    <a:pt x="5473700" y="4127373"/>
                  </a:lnTo>
                  <a:lnTo>
                    <a:pt x="5474716" y="4125722"/>
                  </a:lnTo>
                  <a:lnTo>
                    <a:pt x="5474716" y="4125722"/>
                  </a:lnTo>
                  <a:cubicBezTo>
                    <a:pt x="5841619" y="3489706"/>
                    <a:pt x="5939028" y="2748788"/>
                    <a:pt x="5749036" y="2039620"/>
                  </a:cubicBezTo>
                  <a:cubicBezTo>
                    <a:pt x="5559044" y="1330452"/>
                    <a:pt x="5104130" y="737362"/>
                    <a:pt x="4468368" y="370078"/>
                  </a:cubicBezTo>
                  <a:lnTo>
                    <a:pt x="4468368" y="370078"/>
                  </a:lnTo>
                  <a:lnTo>
                    <a:pt x="4467225" y="369443"/>
                  </a:lnTo>
                  <a:lnTo>
                    <a:pt x="4467225" y="369443"/>
                  </a:lnTo>
                  <a:cubicBezTo>
                    <a:pt x="4043680" y="124841"/>
                    <a:pt x="3573526" y="0"/>
                    <a:pt x="30971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7520733" y="463839"/>
            <a:ext cx="335975" cy="265328"/>
            <a:chOff x="0" y="0"/>
            <a:chExt cx="335978" cy="2653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76657" y="66675"/>
              <a:ext cx="95885" cy="135128"/>
            </a:xfrm>
            <a:custGeom>
              <a:avLst/>
              <a:gdLst/>
              <a:ahLst/>
              <a:cxnLst/>
              <a:rect r="r" b="b" t="t" l="l"/>
              <a:pathLst>
                <a:path h="135128" w="95885">
                  <a:moveTo>
                    <a:pt x="35052" y="48514"/>
                  </a:moveTo>
                  <a:lnTo>
                    <a:pt x="68453" y="0"/>
                  </a:lnTo>
                  <a:lnTo>
                    <a:pt x="48641" y="0"/>
                  </a:lnTo>
                  <a:lnTo>
                    <a:pt x="12827" y="53594"/>
                  </a:lnTo>
                  <a:cubicBezTo>
                    <a:pt x="4572" y="65786"/>
                    <a:pt x="0" y="76327"/>
                    <a:pt x="0" y="89916"/>
                  </a:cubicBezTo>
                  <a:cubicBezTo>
                    <a:pt x="0" y="117475"/>
                    <a:pt x="21336" y="135128"/>
                    <a:pt x="48006" y="135128"/>
                  </a:cubicBezTo>
                  <a:cubicBezTo>
                    <a:pt x="74549" y="135128"/>
                    <a:pt x="95885" y="117475"/>
                    <a:pt x="95885" y="89916"/>
                  </a:cubicBezTo>
                  <a:cubicBezTo>
                    <a:pt x="95885" y="62992"/>
                    <a:pt x="75057" y="45339"/>
                    <a:pt x="49276" y="45339"/>
                  </a:cubicBezTo>
                  <a:lnTo>
                    <a:pt x="38227" y="46990"/>
                  </a:lnTo>
                  <a:close/>
                  <a:moveTo>
                    <a:pt x="47879" y="120142"/>
                  </a:moveTo>
                  <a:cubicBezTo>
                    <a:pt x="28702" y="120142"/>
                    <a:pt x="16891" y="106934"/>
                    <a:pt x="16891" y="90043"/>
                  </a:cubicBezTo>
                  <a:cubicBezTo>
                    <a:pt x="16891" y="73152"/>
                    <a:pt x="28829" y="59817"/>
                    <a:pt x="47879" y="59817"/>
                  </a:cubicBezTo>
                  <a:cubicBezTo>
                    <a:pt x="66802" y="59817"/>
                    <a:pt x="78740" y="73025"/>
                    <a:pt x="78740" y="90043"/>
                  </a:cubicBezTo>
                  <a:cubicBezTo>
                    <a:pt x="78740" y="106934"/>
                    <a:pt x="66802" y="120142"/>
                    <a:pt x="47879" y="12014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0769603" y="6478273"/>
            <a:ext cx="1930403" cy="1917697"/>
          </a:xfrm>
          <a:custGeom>
            <a:avLst/>
            <a:gdLst/>
            <a:ahLst/>
            <a:cxnLst/>
            <a:rect r="r" b="b" t="t" l="l"/>
            <a:pathLst>
              <a:path h="1917697" w="1930403">
                <a:moveTo>
                  <a:pt x="0" y="0"/>
                </a:moveTo>
                <a:lnTo>
                  <a:pt x="1930403" y="0"/>
                </a:lnTo>
                <a:lnTo>
                  <a:pt x="1930403" y="1917696"/>
                </a:lnTo>
                <a:lnTo>
                  <a:pt x="0" y="19176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131803" y="2363473"/>
            <a:ext cx="1930403" cy="1917697"/>
          </a:xfrm>
          <a:custGeom>
            <a:avLst/>
            <a:gdLst/>
            <a:ahLst/>
            <a:cxnLst/>
            <a:rect r="r" b="b" t="t" l="l"/>
            <a:pathLst>
              <a:path h="1917697" w="1930403">
                <a:moveTo>
                  <a:pt x="0" y="0"/>
                </a:moveTo>
                <a:lnTo>
                  <a:pt x="1930403" y="0"/>
                </a:lnTo>
                <a:lnTo>
                  <a:pt x="1930403" y="1917696"/>
                </a:lnTo>
                <a:lnTo>
                  <a:pt x="0" y="19176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120000">
            <a:off x="15907474" y="6770814"/>
            <a:ext cx="1346730" cy="1346730"/>
            <a:chOff x="0" y="0"/>
            <a:chExt cx="1795640" cy="17956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95653" cy="1795653"/>
            </a:xfrm>
            <a:custGeom>
              <a:avLst/>
              <a:gdLst/>
              <a:ahLst/>
              <a:cxnLst/>
              <a:rect r="r" b="b" t="t" l="l"/>
              <a:pathLst>
                <a:path h="1795653" w="1795653">
                  <a:moveTo>
                    <a:pt x="0" y="0"/>
                  </a:moveTo>
                  <a:lnTo>
                    <a:pt x="0" y="1795653"/>
                  </a:lnTo>
                  <a:lnTo>
                    <a:pt x="1795653" y="1795653"/>
                  </a:lnTo>
                  <a:lnTo>
                    <a:pt x="1795653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879197" y="2904125"/>
            <a:ext cx="7597111" cy="4219175"/>
            <a:chOff x="0" y="0"/>
            <a:chExt cx="7597115" cy="42191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540002" y="2083816"/>
              <a:ext cx="5993511" cy="2071624"/>
            </a:xfrm>
            <a:custGeom>
              <a:avLst/>
              <a:gdLst/>
              <a:ahLst/>
              <a:cxnLst/>
              <a:rect r="r" b="b" t="t" l="l"/>
              <a:pathLst>
                <a:path h="2071624" w="5993511">
                  <a:moveTo>
                    <a:pt x="4957699" y="324485"/>
                  </a:moveTo>
                  <a:cubicBezTo>
                    <a:pt x="5350637" y="324485"/>
                    <a:pt x="5669153" y="643001"/>
                    <a:pt x="5669153" y="1035939"/>
                  </a:cubicBezTo>
                  <a:cubicBezTo>
                    <a:pt x="5669153" y="1428877"/>
                    <a:pt x="5350637" y="1747393"/>
                    <a:pt x="4957699" y="1747393"/>
                  </a:cubicBezTo>
                  <a:cubicBezTo>
                    <a:pt x="4587622" y="1747393"/>
                    <a:pt x="4283584" y="1464818"/>
                    <a:pt x="4249421" y="1103757"/>
                  </a:cubicBezTo>
                  <a:lnTo>
                    <a:pt x="4249421" y="968121"/>
                  </a:lnTo>
                  <a:cubicBezTo>
                    <a:pt x="4283584" y="607060"/>
                    <a:pt x="4587622" y="324485"/>
                    <a:pt x="4957699" y="324485"/>
                  </a:cubicBezTo>
                  <a:close/>
                  <a:moveTo>
                    <a:pt x="4957699" y="127"/>
                  </a:moveTo>
                  <a:cubicBezTo>
                    <a:pt x="4512564" y="127"/>
                    <a:pt x="4132961" y="280924"/>
                    <a:pt x="3986530" y="675005"/>
                  </a:cubicBezTo>
                  <a:lnTo>
                    <a:pt x="266065" y="675005"/>
                  </a:lnTo>
                  <a:cubicBezTo>
                    <a:pt x="253619" y="675005"/>
                    <a:pt x="242189" y="681863"/>
                    <a:pt x="237109" y="692531"/>
                  </a:cubicBezTo>
                  <a:lnTo>
                    <a:pt x="3810" y="1023366"/>
                  </a:lnTo>
                  <a:cubicBezTo>
                    <a:pt x="0" y="1031367"/>
                    <a:pt x="0" y="1040511"/>
                    <a:pt x="3810" y="1048385"/>
                  </a:cubicBezTo>
                  <a:lnTo>
                    <a:pt x="237109" y="1379220"/>
                  </a:lnTo>
                  <a:cubicBezTo>
                    <a:pt x="242316" y="1389888"/>
                    <a:pt x="253619" y="1396746"/>
                    <a:pt x="266065" y="1396746"/>
                  </a:cubicBezTo>
                  <a:lnTo>
                    <a:pt x="3986530" y="1396746"/>
                  </a:lnTo>
                  <a:cubicBezTo>
                    <a:pt x="4133088" y="1790827"/>
                    <a:pt x="4512564" y="2071624"/>
                    <a:pt x="4957699" y="2071624"/>
                  </a:cubicBezTo>
                  <a:cubicBezTo>
                    <a:pt x="5529834" y="2071624"/>
                    <a:pt x="5993511" y="1607820"/>
                    <a:pt x="5993511" y="1035812"/>
                  </a:cubicBezTo>
                  <a:cubicBezTo>
                    <a:pt x="5993511" y="463804"/>
                    <a:pt x="5529707" y="0"/>
                    <a:pt x="4957699" y="0"/>
                  </a:cubicBezTo>
                  <a:close/>
                </a:path>
              </a:pathLst>
            </a:custGeom>
            <a:solidFill>
              <a:srgbClr val="CCD2F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978271" cy="2071624"/>
            </a:xfrm>
            <a:custGeom>
              <a:avLst/>
              <a:gdLst/>
              <a:ahLst/>
              <a:cxnLst/>
              <a:rect r="r" b="b" t="t" l="l"/>
              <a:pathLst>
                <a:path h="2071624" w="5978271">
                  <a:moveTo>
                    <a:pt x="2007108" y="674878"/>
                  </a:moveTo>
                  <a:cubicBezTo>
                    <a:pt x="1860550" y="280797"/>
                    <a:pt x="1480947" y="0"/>
                    <a:pt x="1035812" y="0"/>
                  </a:cubicBezTo>
                  <a:cubicBezTo>
                    <a:pt x="463804" y="0"/>
                    <a:pt x="0" y="463804"/>
                    <a:pt x="0" y="1035812"/>
                  </a:cubicBezTo>
                  <a:cubicBezTo>
                    <a:pt x="0" y="1607820"/>
                    <a:pt x="463804" y="2071624"/>
                    <a:pt x="1035812" y="2071624"/>
                  </a:cubicBezTo>
                  <a:cubicBezTo>
                    <a:pt x="1480947" y="2071624"/>
                    <a:pt x="1860550" y="1790827"/>
                    <a:pt x="2006981" y="1396746"/>
                  </a:cubicBezTo>
                  <a:lnTo>
                    <a:pt x="2185162" y="1396746"/>
                  </a:lnTo>
                  <a:lnTo>
                    <a:pt x="2185162" y="674878"/>
                  </a:lnTo>
                  <a:lnTo>
                    <a:pt x="2007108" y="674878"/>
                  </a:lnTo>
                  <a:close/>
                  <a:moveTo>
                    <a:pt x="1744218" y="1103630"/>
                  </a:moveTo>
                  <a:cubicBezTo>
                    <a:pt x="1710055" y="1464691"/>
                    <a:pt x="1406017" y="1747266"/>
                    <a:pt x="1035939" y="1747266"/>
                  </a:cubicBezTo>
                  <a:cubicBezTo>
                    <a:pt x="643001" y="1747266"/>
                    <a:pt x="324485" y="1428750"/>
                    <a:pt x="324485" y="1035812"/>
                  </a:cubicBezTo>
                  <a:cubicBezTo>
                    <a:pt x="324485" y="642874"/>
                    <a:pt x="642874" y="324358"/>
                    <a:pt x="1035812" y="324358"/>
                  </a:cubicBezTo>
                  <a:cubicBezTo>
                    <a:pt x="1405890" y="324358"/>
                    <a:pt x="1709928" y="606933"/>
                    <a:pt x="1744091" y="967994"/>
                  </a:cubicBezTo>
                  <a:lnTo>
                    <a:pt x="1744091" y="1103757"/>
                  </a:lnTo>
                  <a:close/>
                  <a:moveTo>
                    <a:pt x="2178050" y="674878"/>
                  </a:moveTo>
                  <a:lnTo>
                    <a:pt x="2178050" y="1396746"/>
                  </a:lnTo>
                  <a:lnTo>
                    <a:pt x="5606288" y="1396746"/>
                  </a:lnTo>
                  <a:lnTo>
                    <a:pt x="5606288" y="674878"/>
                  </a:lnTo>
                  <a:close/>
                  <a:moveTo>
                    <a:pt x="5974461" y="1023366"/>
                  </a:moveTo>
                  <a:lnTo>
                    <a:pt x="5741162" y="692404"/>
                  </a:lnTo>
                  <a:cubicBezTo>
                    <a:pt x="5735955" y="681736"/>
                    <a:pt x="5724652" y="674878"/>
                    <a:pt x="5712206" y="674878"/>
                  </a:cubicBezTo>
                  <a:lnTo>
                    <a:pt x="5598668" y="674878"/>
                  </a:lnTo>
                  <a:lnTo>
                    <a:pt x="5598668" y="1396746"/>
                  </a:lnTo>
                  <a:lnTo>
                    <a:pt x="5712206" y="1396746"/>
                  </a:lnTo>
                  <a:cubicBezTo>
                    <a:pt x="5724652" y="1396746"/>
                    <a:pt x="5736082" y="1389888"/>
                    <a:pt x="5741162" y="1379220"/>
                  </a:cubicBezTo>
                  <a:lnTo>
                    <a:pt x="5974461" y="1048385"/>
                  </a:lnTo>
                  <a:cubicBezTo>
                    <a:pt x="5978271" y="1040384"/>
                    <a:pt x="5978271" y="1031240"/>
                    <a:pt x="5974461" y="1023366"/>
                  </a:cubicBezTo>
                  <a:close/>
                </a:path>
              </a:pathLst>
            </a:custGeom>
            <a:solidFill>
              <a:srgbClr val="D0E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464803" y="3493855"/>
            <a:ext cx="1054103" cy="1041397"/>
          </a:xfrm>
          <a:custGeom>
            <a:avLst/>
            <a:gdLst/>
            <a:ahLst/>
            <a:cxnLst/>
            <a:rect r="r" b="b" t="t" l="l"/>
            <a:pathLst>
              <a:path h="1041397" w="1054103">
                <a:moveTo>
                  <a:pt x="0" y="0"/>
                </a:moveTo>
                <a:lnTo>
                  <a:pt x="1054103" y="0"/>
                </a:lnTo>
                <a:lnTo>
                  <a:pt x="1054103" y="1041397"/>
                </a:lnTo>
                <a:lnTo>
                  <a:pt x="0" y="1041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36903" y="5487752"/>
            <a:ext cx="1066800" cy="1066800"/>
          </a:xfrm>
          <a:custGeom>
            <a:avLst/>
            <a:gdLst/>
            <a:ahLst/>
            <a:cxnLst/>
            <a:rect r="r" b="b" t="t" l="l"/>
            <a:pathLst>
              <a:path h="1066800" w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052935" y="3737314"/>
            <a:ext cx="945623" cy="471821"/>
            <a:chOff x="0" y="0"/>
            <a:chExt cx="945629" cy="471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5913"/>
              <a:ext cx="235712" cy="342392"/>
            </a:xfrm>
            <a:custGeom>
              <a:avLst/>
              <a:gdLst/>
              <a:ahLst/>
              <a:cxnLst/>
              <a:rect r="r" b="b" t="t" l="l"/>
              <a:pathLst>
                <a:path h="342392" w="235712">
                  <a:moveTo>
                    <a:pt x="121158" y="0"/>
                  </a:moveTo>
                  <a:lnTo>
                    <a:pt x="36449" y="0"/>
                  </a:lnTo>
                  <a:cubicBezTo>
                    <a:pt x="9017" y="0"/>
                    <a:pt x="0" y="8636"/>
                    <a:pt x="0" y="35306"/>
                  </a:cubicBezTo>
                  <a:lnTo>
                    <a:pt x="0" y="322326"/>
                  </a:lnTo>
                  <a:cubicBezTo>
                    <a:pt x="0" y="336169"/>
                    <a:pt x="11303" y="342392"/>
                    <a:pt x="23622" y="342392"/>
                  </a:cubicBezTo>
                  <a:cubicBezTo>
                    <a:pt x="36449" y="342392"/>
                    <a:pt x="47752" y="336169"/>
                    <a:pt x="47752" y="322326"/>
                  </a:cubicBezTo>
                  <a:lnTo>
                    <a:pt x="47752" y="207010"/>
                  </a:lnTo>
                  <a:lnTo>
                    <a:pt x="120650" y="207010"/>
                  </a:lnTo>
                  <a:cubicBezTo>
                    <a:pt x="197358" y="207010"/>
                    <a:pt x="235712" y="163957"/>
                    <a:pt x="235712" y="105156"/>
                  </a:cubicBezTo>
                  <a:lnTo>
                    <a:pt x="235712" y="98044"/>
                  </a:lnTo>
                  <a:cubicBezTo>
                    <a:pt x="235712" y="39243"/>
                    <a:pt x="199771" y="0"/>
                    <a:pt x="121158" y="0"/>
                  </a:cubicBezTo>
                  <a:close/>
                  <a:moveTo>
                    <a:pt x="47879" y="166370"/>
                  </a:moveTo>
                  <a:lnTo>
                    <a:pt x="47879" y="40640"/>
                  </a:lnTo>
                  <a:lnTo>
                    <a:pt x="119888" y="40640"/>
                  </a:lnTo>
                  <a:cubicBezTo>
                    <a:pt x="164338" y="40640"/>
                    <a:pt x="188595" y="57912"/>
                    <a:pt x="188595" y="98933"/>
                  </a:cubicBezTo>
                  <a:lnTo>
                    <a:pt x="188595" y="104648"/>
                  </a:lnTo>
                  <a:cubicBezTo>
                    <a:pt x="188595" y="147193"/>
                    <a:pt x="164465" y="166370"/>
                    <a:pt x="115189" y="16637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34899" y="63500"/>
              <a:ext cx="253746" cy="344805"/>
            </a:xfrm>
            <a:custGeom>
              <a:avLst/>
              <a:gdLst/>
              <a:ahLst/>
              <a:cxnLst/>
              <a:rect r="r" b="b" t="t" l="l"/>
              <a:pathLst>
                <a:path h="344805" w="253746">
                  <a:moveTo>
                    <a:pt x="23622" y="0"/>
                  </a:moveTo>
                  <a:cubicBezTo>
                    <a:pt x="11303" y="0"/>
                    <a:pt x="0" y="6223"/>
                    <a:pt x="0" y="20066"/>
                  </a:cubicBezTo>
                  <a:lnTo>
                    <a:pt x="0" y="324739"/>
                  </a:lnTo>
                  <a:cubicBezTo>
                    <a:pt x="0" y="338582"/>
                    <a:pt x="11303" y="344805"/>
                    <a:pt x="23622" y="344805"/>
                  </a:cubicBezTo>
                  <a:cubicBezTo>
                    <a:pt x="36449" y="344805"/>
                    <a:pt x="47752" y="338582"/>
                    <a:pt x="47752" y="324739"/>
                  </a:cubicBezTo>
                  <a:lnTo>
                    <a:pt x="47752" y="184658"/>
                  </a:lnTo>
                  <a:lnTo>
                    <a:pt x="206375" y="184658"/>
                  </a:lnTo>
                  <a:lnTo>
                    <a:pt x="206375" y="324739"/>
                  </a:lnTo>
                  <a:cubicBezTo>
                    <a:pt x="206375" y="338582"/>
                    <a:pt x="217297" y="344805"/>
                    <a:pt x="229616" y="344805"/>
                  </a:cubicBezTo>
                  <a:cubicBezTo>
                    <a:pt x="242443" y="344805"/>
                    <a:pt x="253746" y="338582"/>
                    <a:pt x="253746" y="324739"/>
                  </a:cubicBezTo>
                  <a:lnTo>
                    <a:pt x="253746" y="20066"/>
                  </a:lnTo>
                  <a:cubicBezTo>
                    <a:pt x="253746" y="6223"/>
                    <a:pt x="242443" y="0"/>
                    <a:pt x="229616" y="0"/>
                  </a:cubicBezTo>
                  <a:cubicBezTo>
                    <a:pt x="217297" y="0"/>
                    <a:pt x="206375" y="6223"/>
                    <a:pt x="206375" y="20066"/>
                  </a:cubicBezTo>
                  <a:lnTo>
                    <a:pt x="206375" y="144399"/>
                  </a:lnTo>
                  <a:lnTo>
                    <a:pt x="47752" y="144399"/>
                  </a:lnTo>
                  <a:lnTo>
                    <a:pt x="47752" y="20066"/>
                  </a:lnTo>
                  <a:cubicBezTo>
                    <a:pt x="47752" y="6223"/>
                    <a:pt x="36449" y="0"/>
                    <a:pt x="23622" y="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46303" y="65913"/>
              <a:ext cx="235839" cy="342392"/>
            </a:xfrm>
            <a:custGeom>
              <a:avLst/>
              <a:gdLst/>
              <a:ahLst/>
              <a:cxnLst/>
              <a:rect r="r" b="b" t="t" l="l"/>
              <a:pathLst>
                <a:path h="342392" w="235839">
                  <a:moveTo>
                    <a:pt x="121285" y="0"/>
                  </a:moveTo>
                  <a:lnTo>
                    <a:pt x="36449" y="0"/>
                  </a:lnTo>
                  <a:cubicBezTo>
                    <a:pt x="9017" y="0"/>
                    <a:pt x="0" y="8636"/>
                    <a:pt x="0" y="35433"/>
                  </a:cubicBezTo>
                  <a:lnTo>
                    <a:pt x="0" y="322326"/>
                  </a:lnTo>
                  <a:cubicBezTo>
                    <a:pt x="0" y="336169"/>
                    <a:pt x="11303" y="342392"/>
                    <a:pt x="23622" y="342392"/>
                  </a:cubicBezTo>
                  <a:cubicBezTo>
                    <a:pt x="36449" y="342392"/>
                    <a:pt x="47752" y="336169"/>
                    <a:pt x="47752" y="322326"/>
                  </a:cubicBezTo>
                  <a:lnTo>
                    <a:pt x="47752" y="207010"/>
                  </a:lnTo>
                  <a:lnTo>
                    <a:pt x="120777" y="207010"/>
                  </a:lnTo>
                  <a:cubicBezTo>
                    <a:pt x="197485" y="207010"/>
                    <a:pt x="235839" y="163957"/>
                    <a:pt x="235839" y="105156"/>
                  </a:cubicBezTo>
                  <a:lnTo>
                    <a:pt x="235839" y="98044"/>
                  </a:lnTo>
                  <a:cubicBezTo>
                    <a:pt x="235839" y="39243"/>
                    <a:pt x="199898" y="0"/>
                    <a:pt x="121285" y="0"/>
                  </a:cubicBezTo>
                  <a:close/>
                  <a:moveTo>
                    <a:pt x="47879" y="166370"/>
                  </a:moveTo>
                  <a:lnTo>
                    <a:pt x="47879" y="40640"/>
                  </a:lnTo>
                  <a:lnTo>
                    <a:pt x="119888" y="40640"/>
                  </a:lnTo>
                  <a:cubicBezTo>
                    <a:pt x="164338" y="40640"/>
                    <a:pt x="188595" y="57912"/>
                    <a:pt x="188595" y="98933"/>
                  </a:cubicBezTo>
                  <a:lnTo>
                    <a:pt x="188595" y="104648"/>
                  </a:lnTo>
                  <a:cubicBezTo>
                    <a:pt x="188595" y="147193"/>
                    <a:pt x="164465" y="166370"/>
                    <a:pt x="115189" y="16637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028970" y="4706083"/>
            <a:ext cx="2643502" cy="364417"/>
          </a:xfrm>
          <a:custGeom>
            <a:avLst/>
            <a:gdLst/>
            <a:ahLst/>
            <a:cxnLst/>
            <a:rect r="r" b="b" t="t" l="l"/>
            <a:pathLst>
              <a:path h="364417" w="2643502">
                <a:moveTo>
                  <a:pt x="0" y="0"/>
                </a:moveTo>
                <a:lnTo>
                  <a:pt x="2643502" y="0"/>
                </a:lnTo>
                <a:lnTo>
                  <a:pt x="2643502" y="364417"/>
                </a:lnTo>
                <a:lnTo>
                  <a:pt x="0" y="364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601033" y="5749585"/>
            <a:ext cx="1632423" cy="471973"/>
            <a:chOff x="0" y="0"/>
            <a:chExt cx="1632420" cy="4719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9563" y="60452"/>
              <a:ext cx="271145" cy="350774"/>
            </a:xfrm>
            <a:custGeom>
              <a:avLst/>
              <a:gdLst/>
              <a:ahLst/>
              <a:cxnLst/>
              <a:rect r="r" b="b" t="t" l="l"/>
              <a:pathLst>
                <a:path h="350774" w="271145">
                  <a:moveTo>
                    <a:pt x="251587" y="6350"/>
                  </a:moveTo>
                  <a:cubicBezTo>
                    <a:pt x="240157" y="127"/>
                    <a:pt x="228092" y="2540"/>
                    <a:pt x="219964" y="14478"/>
                  </a:cubicBezTo>
                  <a:lnTo>
                    <a:pt x="140081" y="138303"/>
                  </a:lnTo>
                  <a:lnTo>
                    <a:pt x="58801" y="14859"/>
                  </a:lnTo>
                  <a:cubicBezTo>
                    <a:pt x="50673" y="2413"/>
                    <a:pt x="37338" y="0"/>
                    <a:pt x="24892" y="6223"/>
                  </a:cubicBezTo>
                  <a:cubicBezTo>
                    <a:pt x="12954" y="13335"/>
                    <a:pt x="7620" y="26289"/>
                    <a:pt x="16256" y="38735"/>
                  </a:cubicBezTo>
                  <a:lnTo>
                    <a:pt x="107569" y="170688"/>
                  </a:lnTo>
                  <a:lnTo>
                    <a:pt x="8128" y="313436"/>
                  </a:lnTo>
                  <a:cubicBezTo>
                    <a:pt x="0" y="325374"/>
                    <a:pt x="4318" y="337312"/>
                    <a:pt x="15748" y="344551"/>
                  </a:cubicBezTo>
                  <a:cubicBezTo>
                    <a:pt x="26289" y="350774"/>
                    <a:pt x="40132" y="347853"/>
                    <a:pt x="47371" y="336931"/>
                  </a:cubicBezTo>
                  <a:lnTo>
                    <a:pt x="136271" y="203962"/>
                  </a:lnTo>
                  <a:lnTo>
                    <a:pt x="223266" y="337439"/>
                  </a:lnTo>
                  <a:cubicBezTo>
                    <a:pt x="230886" y="349377"/>
                    <a:pt x="245237" y="350774"/>
                    <a:pt x="256286" y="344170"/>
                  </a:cubicBezTo>
                  <a:cubicBezTo>
                    <a:pt x="268224" y="336550"/>
                    <a:pt x="271145" y="324612"/>
                    <a:pt x="263017" y="312166"/>
                  </a:cubicBezTo>
                  <a:lnTo>
                    <a:pt x="167894" y="171450"/>
                  </a:lnTo>
                  <a:lnTo>
                    <a:pt x="259207" y="37465"/>
                  </a:lnTo>
                  <a:cubicBezTo>
                    <a:pt x="267335" y="25019"/>
                    <a:pt x="263017" y="13589"/>
                    <a:pt x="251587" y="635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41757" y="63500"/>
              <a:ext cx="295529" cy="347218"/>
            </a:xfrm>
            <a:custGeom>
              <a:avLst/>
              <a:gdLst/>
              <a:ahLst/>
              <a:cxnLst/>
              <a:rect r="r" b="b" t="t" l="l"/>
              <a:pathLst>
                <a:path h="347218" w="295529">
                  <a:moveTo>
                    <a:pt x="147701" y="0"/>
                  </a:moveTo>
                  <a:cubicBezTo>
                    <a:pt x="135255" y="0"/>
                    <a:pt x="125222" y="5207"/>
                    <a:pt x="118999" y="21463"/>
                  </a:cubicBezTo>
                  <a:lnTo>
                    <a:pt x="5207" y="315214"/>
                  </a:lnTo>
                  <a:cubicBezTo>
                    <a:pt x="0" y="329057"/>
                    <a:pt x="6223" y="338709"/>
                    <a:pt x="18161" y="342900"/>
                  </a:cubicBezTo>
                  <a:cubicBezTo>
                    <a:pt x="30607" y="347218"/>
                    <a:pt x="43561" y="345313"/>
                    <a:pt x="48260" y="330962"/>
                  </a:cubicBezTo>
                  <a:lnTo>
                    <a:pt x="80772" y="243967"/>
                  </a:lnTo>
                  <a:lnTo>
                    <a:pt x="213233" y="243967"/>
                  </a:lnTo>
                  <a:lnTo>
                    <a:pt x="244856" y="329565"/>
                  </a:lnTo>
                  <a:cubicBezTo>
                    <a:pt x="250571" y="345313"/>
                    <a:pt x="264033" y="346837"/>
                    <a:pt x="276860" y="342900"/>
                  </a:cubicBezTo>
                  <a:cubicBezTo>
                    <a:pt x="288798" y="339090"/>
                    <a:pt x="295529" y="327533"/>
                    <a:pt x="290195" y="313690"/>
                  </a:cubicBezTo>
                  <a:lnTo>
                    <a:pt x="176911" y="21463"/>
                  </a:lnTo>
                  <a:cubicBezTo>
                    <a:pt x="170688" y="5207"/>
                    <a:pt x="160655" y="0"/>
                    <a:pt x="147701" y="0"/>
                  </a:cubicBezTo>
                  <a:close/>
                  <a:moveTo>
                    <a:pt x="147193" y="58801"/>
                  </a:moveTo>
                  <a:cubicBezTo>
                    <a:pt x="152908" y="77978"/>
                    <a:pt x="159639" y="97028"/>
                    <a:pt x="168275" y="121031"/>
                  </a:cubicBezTo>
                  <a:lnTo>
                    <a:pt x="198882" y="203708"/>
                  </a:lnTo>
                  <a:lnTo>
                    <a:pt x="95123" y="203708"/>
                  </a:lnTo>
                  <a:lnTo>
                    <a:pt x="126238" y="121031"/>
                  </a:lnTo>
                  <a:cubicBezTo>
                    <a:pt x="135382" y="96647"/>
                    <a:pt x="141097" y="79883"/>
                    <a:pt x="147320" y="58801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68528" y="64897"/>
              <a:ext cx="329438" cy="343408"/>
            </a:xfrm>
            <a:custGeom>
              <a:avLst/>
              <a:gdLst/>
              <a:ahLst/>
              <a:cxnLst/>
              <a:rect r="r" b="b" t="t" l="l"/>
              <a:pathLst>
                <a:path h="343408" w="329438">
                  <a:moveTo>
                    <a:pt x="39116" y="0"/>
                  </a:moveTo>
                  <a:lnTo>
                    <a:pt x="32004" y="0"/>
                  </a:lnTo>
                  <a:cubicBezTo>
                    <a:pt x="8509" y="0"/>
                    <a:pt x="0" y="8636"/>
                    <a:pt x="0" y="33909"/>
                  </a:cubicBezTo>
                  <a:lnTo>
                    <a:pt x="0" y="324231"/>
                  </a:lnTo>
                  <a:cubicBezTo>
                    <a:pt x="0" y="337566"/>
                    <a:pt x="11049" y="343408"/>
                    <a:pt x="22479" y="343408"/>
                  </a:cubicBezTo>
                  <a:cubicBezTo>
                    <a:pt x="34417" y="343408"/>
                    <a:pt x="45466" y="337693"/>
                    <a:pt x="45466" y="324231"/>
                  </a:cubicBezTo>
                  <a:lnTo>
                    <a:pt x="45466" y="46863"/>
                  </a:lnTo>
                  <a:cubicBezTo>
                    <a:pt x="52578" y="69850"/>
                    <a:pt x="58420" y="84582"/>
                    <a:pt x="65024" y="99949"/>
                  </a:cubicBezTo>
                  <a:lnTo>
                    <a:pt x="137668" y="265430"/>
                  </a:lnTo>
                  <a:cubicBezTo>
                    <a:pt x="143891" y="281178"/>
                    <a:pt x="151003" y="286004"/>
                    <a:pt x="165862" y="286004"/>
                  </a:cubicBezTo>
                  <a:cubicBezTo>
                    <a:pt x="178308" y="286004"/>
                    <a:pt x="185420" y="281686"/>
                    <a:pt x="191643" y="266446"/>
                  </a:cubicBezTo>
                  <a:lnTo>
                    <a:pt x="265303" y="100076"/>
                  </a:lnTo>
                  <a:cubicBezTo>
                    <a:pt x="272034" y="84328"/>
                    <a:pt x="277241" y="69977"/>
                    <a:pt x="283972" y="46990"/>
                  </a:cubicBezTo>
                  <a:lnTo>
                    <a:pt x="283972" y="324231"/>
                  </a:lnTo>
                  <a:cubicBezTo>
                    <a:pt x="283972" y="337566"/>
                    <a:pt x="295021" y="343408"/>
                    <a:pt x="306959" y="343408"/>
                  </a:cubicBezTo>
                  <a:cubicBezTo>
                    <a:pt x="318897" y="343408"/>
                    <a:pt x="329438" y="337693"/>
                    <a:pt x="329438" y="324231"/>
                  </a:cubicBezTo>
                  <a:lnTo>
                    <a:pt x="329438" y="34036"/>
                  </a:lnTo>
                  <a:cubicBezTo>
                    <a:pt x="329438" y="8636"/>
                    <a:pt x="321310" y="127"/>
                    <a:pt x="297815" y="127"/>
                  </a:cubicBezTo>
                  <a:lnTo>
                    <a:pt x="290703" y="127"/>
                  </a:lnTo>
                  <a:cubicBezTo>
                    <a:pt x="269621" y="127"/>
                    <a:pt x="260604" y="6350"/>
                    <a:pt x="248666" y="36957"/>
                  </a:cubicBezTo>
                  <a:lnTo>
                    <a:pt x="165862" y="228600"/>
                  </a:lnTo>
                  <a:lnTo>
                    <a:pt x="80645" y="36322"/>
                  </a:lnTo>
                  <a:cubicBezTo>
                    <a:pt x="67691" y="4699"/>
                    <a:pt x="59563" y="0"/>
                    <a:pt x="38989" y="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056767" y="65913"/>
              <a:ext cx="238125" cy="342392"/>
            </a:xfrm>
            <a:custGeom>
              <a:avLst/>
              <a:gdLst/>
              <a:ahLst/>
              <a:cxnLst/>
              <a:rect r="r" b="b" t="t" l="l"/>
              <a:pathLst>
                <a:path h="342392" w="238125">
                  <a:moveTo>
                    <a:pt x="122428" y="0"/>
                  </a:moveTo>
                  <a:lnTo>
                    <a:pt x="36830" y="0"/>
                  </a:lnTo>
                  <a:cubicBezTo>
                    <a:pt x="9144" y="0"/>
                    <a:pt x="0" y="8636"/>
                    <a:pt x="0" y="35433"/>
                  </a:cubicBezTo>
                  <a:lnTo>
                    <a:pt x="0" y="322326"/>
                  </a:lnTo>
                  <a:cubicBezTo>
                    <a:pt x="0" y="336169"/>
                    <a:pt x="11430" y="342392"/>
                    <a:pt x="23876" y="342392"/>
                  </a:cubicBezTo>
                  <a:cubicBezTo>
                    <a:pt x="36830" y="342392"/>
                    <a:pt x="48260" y="336169"/>
                    <a:pt x="48260" y="322326"/>
                  </a:cubicBezTo>
                  <a:lnTo>
                    <a:pt x="48260" y="207010"/>
                  </a:lnTo>
                  <a:lnTo>
                    <a:pt x="121920" y="207010"/>
                  </a:lnTo>
                  <a:cubicBezTo>
                    <a:pt x="199390" y="207010"/>
                    <a:pt x="238125" y="163957"/>
                    <a:pt x="238125" y="105156"/>
                  </a:cubicBezTo>
                  <a:lnTo>
                    <a:pt x="238125" y="98044"/>
                  </a:lnTo>
                  <a:cubicBezTo>
                    <a:pt x="238125" y="39243"/>
                    <a:pt x="201803" y="0"/>
                    <a:pt x="122428" y="0"/>
                  </a:cubicBezTo>
                  <a:close/>
                  <a:moveTo>
                    <a:pt x="48260" y="166370"/>
                  </a:moveTo>
                  <a:lnTo>
                    <a:pt x="48260" y="40640"/>
                  </a:lnTo>
                  <a:lnTo>
                    <a:pt x="120904" y="40640"/>
                  </a:lnTo>
                  <a:cubicBezTo>
                    <a:pt x="165862" y="40640"/>
                    <a:pt x="190246" y="57912"/>
                    <a:pt x="190246" y="98933"/>
                  </a:cubicBezTo>
                  <a:lnTo>
                    <a:pt x="190246" y="104648"/>
                  </a:lnTo>
                  <a:cubicBezTo>
                    <a:pt x="190246" y="147193"/>
                    <a:pt x="165862" y="166370"/>
                    <a:pt x="116078" y="16637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330706" y="65913"/>
              <a:ext cx="238125" cy="342392"/>
            </a:xfrm>
            <a:custGeom>
              <a:avLst/>
              <a:gdLst/>
              <a:ahLst/>
              <a:cxnLst/>
              <a:rect r="r" b="b" t="t" l="l"/>
              <a:pathLst>
                <a:path h="342392" w="238125">
                  <a:moveTo>
                    <a:pt x="122428" y="0"/>
                  </a:moveTo>
                  <a:lnTo>
                    <a:pt x="36830" y="0"/>
                  </a:lnTo>
                  <a:cubicBezTo>
                    <a:pt x="9144" y="0"/>
                    <a:pt x="0" y="8636"/>
                    <a:pt x="0" y="35433"/>
                  </a:cubicBezTo>
                  <a:lnTo>
                    <a:pt x="0" y="322326"/>
                  </a:lnTo>
                  <a:cubicBezTo>
                    <a:pt x="0" y="336169"/>
                    <a:pt x="11430" y="342392"/>
                    <a:pt x="23876" y="342392"/>
                  </a:cubicBezTo>
                  <a:cubicBezTo>
                    <a:pt x="36830" y="342392"/>
                    <a:pt x="48260" y="336169"/>
                    <a:pt x="48260" y="322326"/>
                  </a:cubicBezTo>
                  <a:lnTo>
                    <a:pt x="48260" y="207010"/>
                  </a:lnTo>
                  <a:lnTo>
                    <a:pt x="121920" y="207010"/>
                  </a:lnTo>
                  <a:cubicBezTo>
                    <a:pt x="199390" y="207010"/>
                    <a:pt x="238125" y="163957"/>
                    <a:pt x="238125" y="105156"/>
                  </a:cubicBezTo>
                  <a:lnTo>
                    <a:pt x="238125" y="98044"/>
                  </a:lnTo>
                  <a:cubicBezTo>
                    <a:pt x="238125" y="39243"/>
                    <a:pt x="201803" y="0"/>
                    <a:pt x="122428" y="0"/>
                  </a:cubicBezTo>
                  <a:close/>
                  <a:moveTo>
                    <a:pt x="48260" y="166370"/>
                  </a:moveTo>
                  <a:lnTo>
                    <a:pt x="48260" y="40640"/>
                  </a:lnTo>
                  <a:lnTo>
                    <a:pt x="120904" y="40640"/>
                  </a:lnTo>
                  <a:cubicBezTo>
                    <a:pt x="165862" y="40640"/>
                    <a:pt x="190246" y="57912"/>
                    <a:pt x="190246" y="98933"/>
                  </a:cubicBezTo>
                  <a:lnTo>
                    <a:pt x="190246" y="104648"/>
                  </a:lnTo>
                  <a:cubicBezTo>
                    <a:pt x="190246" y="147193"/>
                    <a:pt x="165862" y="166370"/>
                    <a:pt x="116078" y="16637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9879197" y="6709591"/>
            <a:ext cx="6104334" cy="2330177"/>
          </a:xfrm>
          <a:custGeom>
            <a:avLst/>
            <a:gdLst/>
            <a:ahLst/>
            <a:cxnLst/>
            <a:rect r="r" b="b" t="t" l="l"/>
            <a:pathLst>
              <a:path h="2330177" w="6104334">
                <a:moveTo>
                  <a:pt x="0" y="0"/>
                </a:moveTo>
                <a:lnTo>
                  <a:pt x="6104334" y="0"/>
                </a:lnTo>
                <a:lnTo>
                  <a:pt x="6104334" y="2330177"/>
                </a:lnTo>
                <a:lnTo>
                  <a:pt x="0" y="2330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14622" y="7594273"/>
            <a:ext cx="684314" cy="684314"/>
          </a:xfrm>
          <a:custGeom>
            <a:avLst/>
            <a:gdLst/>
            <a:ahLst/>
            <a:cxnLst/>
            <a:rect r="r" b="b" t="t" l="l"/>
            <a:pathLst>
              <a:path h="684314" w="684314">
                <a:moveTo>
                  <a:pt x="0" y="0"/>
                </a:moveTo>
                <a:lnTo>
                  <a:pt x="684314" y="0"/>
                </a:lnTo>
                <a:lnTo>
                  <a:pt x="684314" y="684314"/>
                </a:lnTo>
                <a:lnTo>
                  <a:pt x="0" y="6843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19398" y="2838993"/>
            <a:ext cx="7597111" cy="4219175"/>
            <a:chOff x="0" y="0"/>
            <a:chExt cx="7597115" cy="42191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540002" y="2083816"/>
              <a:ext cx="5993511" cy="2071624"/>
            </a:xfrm>
            <a:custGeom>
              <a:avLst/>
              <a:gdLst/>
              <a:ahLst/>
              <a:cxnLst/>
              <a:rect r="r" b="b" t="t" l="l"/>
              <a:pathLst>
                <a:path h="2071624" w="5993511">
                  <a:moveTo>
                    <a:pt x="4957699" y="324485"/>
                  </a:moveTo>
                  <a:cubicBezTo>
                    <a:pt x="5350637" y="324485"/>
                    <a:pt x="5669153" y="643001"/>
                    <a:pt x="5669153" y="1035939"/>
                  </a:cubicBezTo>
                  <a:cubicBezTo>
                    <a:pt x="5669153" y="1428877"/>
                    <a:pt x="5350637" y="1747393"/>
                    <a:pt x="4957699" y="1747393"/>
                  </a:cubicBezTo>
                  <a:cubicBezTo>
                    <a:pt x="4587622" y="1747393"/>
                    <a:pt x="4283584" y="1464818"/>
                    <a:pt x="4249421" y="1103757"/>
                  </a:cubicBezTo>
                  <a:lnTo>
                    <a:pt x="4249421" y="968121"/>
                  </a:lnTo>
                  <a:cubicBezTo>
                    <a:pt x="4283584" y="607060"/>
                    <a:pt x="4587622" y="324485"/>
                    <a:pt x="4957699" y="324485"/>
                  </a:cubicBezTo>
                  <a:close/>
                  <a:moveTo>
                    <a:pt x="4957699" y="127"/>
                  </a:moveTo>
                  <a:cubicBezTo>
                    <a:pt x="4512564" y="127"/>
                    <a:pt x="4132961" y="280924"/>
                    <a:pt x="3986530" y="675005"/>
                  </a:cubicBezTo>
                  <a:lnTo>
                    <a:pt x="266065" y="675005"/>
                  </a:lnTo>
                  <a:cubicBezTo>
                    <a:pt x="253619" y="675005"/>
                    <a:pt x="242189" y="681863"/>
                    <a:pt x="237109" y="692531"/>
                  </a:cubicBezTo>
                  <a:lnTo>
                    <a:pt x="3810" y="1023366"/>
                  </a:lnTo>
                  <a:cubicBezTo>
                    <a:pt x="0" y="1031367"/>
                    <a:pt x="0" y="1040511"/>
                    <a:pt x="3810" y="1048385"/>
                  </a:cubicBezTo>
                  <a:lnTo>
                    <a:pt x="237109" y="1379220"/>
                  </a:lnTo>
                  <a:cubicBezTo>
                    <a:pt x="242316" y="1389888"/>
                    <a:pt x="253619" y="1396746"/>
                    <a:pt x="266065" y="1396746"/>
                  </a:cubicBezTo>
                  <a:lnTo>
                    <a:pt x="3986530" y="1396746"/>
                  </a:lnTo>
                  <a:cubicBezTo>
                    <a:pt x="4133088" y="1790827"/>
                    <a:pt x="4512564" y="2071624"/>
                    <a:pt x="4957699" y="2071624"/>
                  </a:cubicBezTo>
                  <a:cubicBezTo>
                    <a:pt x="5529834" y="2071624"/>
                    <a:pt x="5993511" y="1607820"/>
                    <a:pt x="5993511" y="1035812"/>
                  </a:cubicBezTo>
                  <a:cubicBezTo>
                    <a:pt x="5993511" y="463804"/>
                    <a:pt x="5529707" y="0"/>
                    <a:pt x="4957699" y="0"/>
                  </a:cubicBezTo>
                  <a:close/>
                </a:path>
              </a:pathLst>
            </a:custGeom>
            <a:solidFill>
              <a:srgbClr val="CCD2F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3500" y="63500"/>
              <a:ext cx="5978271" cy="2071624"/>
            </a:xfrm>
            <a:custGeom>
              <a:avLst/>
              <a:gdLst/>
              <a:ahLst/>
              <a:cxnLst/>
              <a:rect r="r" b="b" t="t" l="l"/>
              <a:pathLst>
                <a:path h="2071624" w="5978271">
                  <a:moveTo>
                    <a:pt x="2007108" y="674878"/>
                  </a:moveTo>
                  <a:cubicBezTo>
                    <a:pt x="1860550" y="280797"/>
                    <a:pt x="1480947" y="0"/>
                    <a:pt x="1035812" y="0"/>
                  </a:cubicBezTo>
                  <a:cubicBezTo>
                    <a:pt x="463804" y="0"/>
                    <a:pt x="0" y="463804"/>
                    <a:pt x="0" y="1035812"/>
                  </a:cubicBezTo>
                  <a:cubicBezTo>
                    <a:pt x="0" y="1607820"/>
                    <a:pt x="463804" y="2071624"/>
                    <a:pt x="1035812" y="2071624"/>
                  </a:cubicBezTo>
                  <a:cubicBezTo>
                    <a:pt x="1480947" y="2071624"/>
                    <a:pt x="1860550" y="1790827"/>
                    <a:pt x="2006981" y="1396746"/>
                  </a:cubicBezTo>
                  <a:lnTo>
                    <a:pt x="2185162" y="1396746"/>
                  </a:lnTo>
                  <a:lnTo>
                    <a:pt x="2185162" y="674878"/>
                  </a:lnTo>
                  <a:lnTo>
                    <a:pt x="2007108" y="674878"/>
                  </a:lnTo>
                  <a:close/>
                  <a:moveTo>
                    <a:pt x="1744218" y="1103630"/>
                  </a:moveTo>
                  <a:cubicBezTo>
                    <a:pt x="1710055" y="1464691"/>
                    <a:pt x="1406017" y="1747266"/>
                    <a:pt x="1035939" y="1747266"/>
                  </a:cubicBezTo>
                  <a:cubicBezTo>
                    <a:pt x="643001" y="1747266"/>
                    <a:pt x="324485" y="1428750"/>
                    <a:pt x="324485" y="1035812"/>
                  </a:cubicBezTo>
                  <a:cubicBezTo>
                    <a:pt x="324485" y="642874"/>
                    <a:pt x="642874" y="324358"/>
                    <a:pt x="1035812" y="324358"/>
                  </a:cubicBezTo>
                  <a:cubicBezTo>
                    <a:pt x="1405890" y="324358"/>
                    <a:pt x="1709928" y="606933"/>
                    <a:pt x="1744091" y="967994"/>
                  </a:cubicBezTo>
                  <a:lnTo>
                    <a:pt x="1744091" y="1103757"/>
                  </a:lnTo>
                  <a:close/>
                  <a:moveTo>
                    <a:pt x="2178050" y="674878"/>
                  </a:moveTo>
                  <a:lnTo>
                    <a:pt x="2178050" y="1396746"/>
                  </a:lnTo>
                  <a:lnTo>
                    <a:pt x="5606288" y="1396746"/>
                  </a:lnTo>
                  <a:lnTo>
                    <a:pt x="5606288" y="674878"/>
                  </a:lnTo>
                  <a:close/>
                  <a:moveTo>
                    <a:pt x="5974461" y="1023366"/>
                  </a:moveTo>
                  <a:lnTo>
                    <a:pt x="5741162" y="692404"/>
                  </a:lnTo>
                  <a:cubicBezTo>
                    <a:pt x="5735955" y="681736"/>
                    <a:pt x="5724652" y="674878"/>
                    <a:pt x="5712206" y="674878"/>
                  </a:cubicBezTo>
                  <a:lnTo>
                    <a:pt x="5598668" y="674878"/>
                  </a:lnTo>
                  <a:lnTo>
                    <a:pt x="5598668" y="1396746"/>
                  </a:lnTo>
                  <a:lnTo>
                    <a:pt x="5712206" y="1396746"/>
                  </a:lnTo>
                  <a:cubicBezTo>
                    <a:pt x="5724652" y="1396746"/>
                    <a:pt x="5736082" y="1389888"/>
                    <a:pt x="5741162" y="1379220"/>
                  </a:cubicBezTo>
                  <a:lnTo>
                    <a:pt x="5974461" y="1048385"/>
                  </a:lnTo>
                  <a:cubicBezTo>
                    <a:pt x="5978271" y="1040384"/>
                    <a:pt x="5978271" y="1031240"/>
                    <a:pt x="5974461" y="1023366"/>
                  </a:cubicBezTo>
                  <a:close/>
                </a:path>
              </a:pathLst>
            </a:custGeom>
            <a:solidFill>
              <a:srgbClr val="D0EFFF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397003" y="3404949"/>
            <a:ext cx="1054103" cy="1054103"/>
          </a:xfrm>
          <a:custGeom>
            <a:avLst/>
            <a:gdLst/>
            <a:ahLst/>
            <a:cxnLst/>
            <a:rect r="r" b="b" t="t" l="l"/>
            <a:pathLst>
              <a:path h="1054103" w="1054103">
                <a:moveTo>
                  <a:pt x="0" y="0"/>
                </a:moveTo>
                <a:lnTo>
                  <a:pt x="1054103" y="0"/>
                </a:lnTo>
                <a:lnTo>
                  <a:pt x="1054103" y="1054103"/>
                </a:lnTo>
                <a:lnTo>
                  <a:pt x="0" y="1054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781800" y="5424249"/>
            <a:ext cx="1054103" cy="1066800"/>
          </a:xfrm>
          <a:custGeom>
            <a:avLst/>
            <a:gdLst/>
            <a:ahLst/>
            <a:cxnLst/>
            <a:rect r="r" b="b" t="t" l="l"/>
            <a:pathLst>
              <a:path h="1066800" w="1054103">
                <a:moveTo>
                  <a:pt x="0" y="0"/>
                </a:moveTo>
                <a:lnTo>
                  <a:pt x="1054103" y="0"/>
                </a:lnTo>
                <a:lnTo>
                  <a:pt x="1054103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836903" y="5513155"/>
            <a:ext cx="1079497" cy="1054103"/>
          </a:xfrm>
          <a:custGeom>
            <a:avLst/>
            <a:gdLst/>
            <a:ahLst/>
            <a:cxnLst/>
            <a:rect r="r" b="b" t="t" l="l"/>
            <a:pathLst>
              <a:path h="1054103" w="1079497">
                <a:moveTo>
                  <a:pt x="0" y="0"/>
                </a:moveTo>
                <a:lnTo>
                  <a:pt x="1079497" y="0"/>
                </a:lnTo>
                <a:lnTo>
                  <a:pt x="1079497" y="1054104"/>
                </a:lnTo>
                <a:lnTo>
                  <a:pt x="0" y="105410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464803" y="3481149"/>
            <a:ext cx="1066800" cy="1054103"/>
          </a:xfrm>
          <a:custGeom>
            <a:avLst/>
            <a:gdLst/>
            <a:ahLst/>
            <a:cxnLst/>
            <a:rect r="r" b="b" t="t" l="l"/>
            <a:pathLst>
              <a:path h="1054103" w="1066800">
                <a:moveTo>
                  <a:pt x="0" y="0"/>
                </a:moveTo>
                <a:lnTo>
                  <a:pt x="1066800" y="0"/>
                </a:lnTo>
                <a:lnTo>
                  <a:pt x="1066800" y="1054103"/>
                </a:lnTo>
                <a:lnTo>
                  <a:pt x="0" y="105410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2993136" y="3671106"/>
            <a:ext cx="1285504" cy="471802"/>
            <a:chOff x="0" y="0"/>
            <a:chExt cx="1285507" cy="47179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3500" y="63500"/>
              <a:ext cx="253746" cy="344805"/>
            </a:xfrm>
            <a:custGeom>
              <a:avLst/>
              <a:gdLst/>
              <a:ahLst/>
              <a:cxnLst/>
              <a:rect r="r" b="b" t="t" l="l"/>
              <a:pathLst>
                <a:path h="344805" w="253746">
                  <a:moveTo>
                    <a:pt x="23622" y="0"/>
                  </a:moveTo>
                  <a:cubicBezTo>
                    <a:pt x="11303" y="0"/>
                    <a:pt x="0" y="6223"/>
                    <a:pt x="0" y="20066"/>
                  </a:cubicBezTo>
                  <a:lnTo>
                    <a:pt x="0" y="324739"/>
                  </a:lnTo>
                  <a:cubicBezTo>
                    <a:pt x="0" y="338582"/>
                    <a:pt x="11303" y="344805"/>
                    <a:pt x="23622" y="344805"/>
                  </a:cubicBezTo>
                  <a:cubicBezTo>
                    <a:pt x="36449" y="344805"/>
                    <a:pt x="47752" y="338582"/>
                    <a:pt x="47752" y="324739"/>
                  </a:cubicBezTo>
                  <a:lnTo>
                    <a:pt x="47752" y="184531"/>
                  </a:lnTo>
                  <a:lnTo>
                    <a:pt x="206375" y="184531"/>
                  </a:lnTo>
                  <a:lnTo>
                    <a:pt x="206375" y="324739"/>
                  </a:lnTo>
                  <a:cubicBezTo>
                    <a:pt x="206375" y="338582"/>
                    <a:pt x="217297" y="344805"/>
                    <a:pt x="229616" y="344805"/>
                  </a:cubicBezTo>
                  <a:cubicBezTo>
                    <a:pt x="242443" y="344805"/>
                    <a:pt x="253746" y="338582"/>
                    <a:pt x="253746" y="324739"/>
                  </a:cubicBezTo>
                  <a:lnTo>
                    <a:pt x="253746" y="20066"/>
                  </a:lnTo>
                  <a:cubicBezTo>
                    <a:pt x="253746" y="6223"/>
                    <a:pt x="242443" y="0"/>
                    <a:pt x="229616" y="0"/>
                  </a:cubicBezTo>
                  <a:cubicBezTo>
                    <a:pt x="217297" y="0"/>
                    <a:pt x="206375" y="6223"/>
                    <a:pt x="206375" y="20066"/>
                  </a:cubicBezTo>
                  <a:lnTo>
                    <a:pt x="206375" y="144399"/>
                  </a:lnTo>
                  <a:lnTo>
                    <a:pt x="47879" y="144399"/>
                  </a:lnTo>
                  <a:lnTo>
                    <a:pt x="47879" y="20066"/>
                  </a:lnTo>
                  <a:cubicBezTo>
                    <a:pt x="47879" y="6223"/>
                    <a:pt x="36449" y="0"/>
                    <a:pt x="23622" y="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339979" y="65913"/>
              <a:ext cx="262128" cy="342392"/>
            </a:xfrm>
            <a:custGeom>
              <a:avLst/>
              <a:gdLst/>
              <a:ahLst/>
              <a:cxnLst/>
              <a:rect r="r" b="b" t="t" l="l"/>
              <a:pathLst>
                <a:path h="342392" w="262128">
                  <a:moveTo>
                    <a:pt x="245745" y="0"/>
                  </a:moveTo>
                  <a:lnTo>
                    <a:pt x="17018" y="0"/>
                  </a:lnTo>
                  <a:cubicBezTo>
                    <a:pt x="5207" y="0"/>
                    <a:pt x="0" y="9525"/>
                    <a:pt x="0" y="20574"/>
                  </a:cubicBezTo>
                  <a:cubicBezTo>
                    <a:pt x="0" y="31623"/>
                    <a:pt x="5207" y="41148"/>
                    <a:pt x="17018" y="41148"/>
                  </a:cubicBezTo>
                  <a:lnTo>
                    <a:pt x="107442" y="41148"/>
                  </a:lnTo>
                  <a:lnTo>
                    <a:pt x="107442" y="322326"/>
                  </a:lnTo>
                  <a:cubicBezTo>
                    <a:pt x="107442" y="336169"/>
                    <a:pt x="118745" y="342392"/>
                    <a:pt x="131064" y="342392"/>
                  </a:cubicBezTo>
                  <a:cubicBezTo>
                    <a:pt x="143891" y="342392"/>
                    <a:pt x="154686" y="336169"/>
                    <a:pt x="154686" y="322326"/>
                  </a:cubicBezTo>
                  <a:lnTo>
                    <a:pt x="154686" y="41148"/>
                  </a:lnTo>
                  <a:lnTo>
                    <a:pt x="245618" y="41148"/>
                  </a:lnTo>
                  <a:cubicBezTo>
                    <a:pt x="256921" y="41148"/>
                    <a:pt x="262128" y="31623"/>
                    <a:pt x="262128" y="20574"/>
                  </a:cubicBezTo>
                  <a:cubicBezTo>
                    <a:pt x="262128" y="9525"/>
                    <a:pt x="256921" y="0"/>
                    <a:pt x="245618" y="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624967" y="64897"/>
              <a:ext cx="326136" cy="343408"/>
            </a:xfrm>
            <a:custGeom>
              <a:avLst/>
              <a:gdLst/>
              <a:ahLst/>
              <a:cxnLst/>
              <a:rect r="r" b="b" t="t" l="l"/>
              <a:pathLst>
                <a:path h="343408" w="326136">
                  <a:moveTo>
                    <a:pt x="38862" y="0"/>
                  </a:moveTo>
                  <a:lnTo>
                    <a:pt x="31750" y="0"/>
                  </a:lnTo>
                  <a:cubicBezTo>
                    <a:pt x="8509" y="0"/>
                    <a:pt x="0" y="8636"/>
                    <a:pt x="0" y="33909"/>
                  </a:cubicBezTo>
                  <a:lnTo>
                    <a:pt x="0" y="324231"/>
                  </a:lnTo>
                  <a:cubicBezTo>
                    <a:pt x="0" y="337566"/>
                    <a:pt x="10922" y="343408"/>
                    <a:pt x="22225" y="343408"/>
                  </a:cubicBezTo>
                  <a:cubicBezTo>
                    <a:pt x="34036" y="343408"/>
                    <a:pt x="44958" y="337693"/>
                    <a:pt x="44958" y="324231"/>
                  </a:cubicBezTo>
                  <a:lnTo>
                    <a:pt x="44958" y="46863"/>
                  </a:lnTo>
                  <a:cubicBezTo>
                    <a:pt x="52070" y="69850"/>
                    <a:pt x="57785" y="84582"/>
                    <a:pt x="64389" y="99949"/>
                  </a:cubicBezTo>
                  <a:lnTo>
                    <a:pt x="136398" y="265430"/>
                  </a:lnTo>
                  <a:cubicBezTo>
                    <a:pt x="142494" y="281178"/>
                    <a:pt x="149606" y="286004"/>
                    <a:pt x="164338" y="286004"/>
                  </a:cubicBezTo>
                  <a:cubicBezTo>
                    <a:pt x="176657" y="286004"/>
                    <a:pt x="183769" y="281686"/>
                    <a:pt x="189865" y="266446"/>
                  </a:cubicBezTo>
                  <a:lnTo>
                    <a:pt x="262763" y="100076"/>
                  </a:lnTo>
                  <a:cubicBezTo>
                    <a:pt x="269367" y="84328"/>
                    <a:pt x="274574" y="69977"/>
                    <a:pt x="281178" y="46990"/>
                  </a:cubicBezTo>
                  <a:lnTo>
                    <a:pt x="281178" y="324231"/>
                  </a:lnTo>
                  <a:cubicBezTo>
                    <a:pt x="281178" y="337566"/>
                    <a:pt x="292100" y="343408"/>
                    <a:pt x="303911" y="343408"/>
                  </a:cubicBezTo>
                  <a:cubicBezTo>
                    <a:pt x="315722" y="343408"/>
                    <a:pt x="326136" y="337693"/>
                    <a:pt x="326136" y="324231"/>
                  </a:cubicBezTo>
                  <a:lnTo>
                    <a:pt x="326136" y="34036"/>
                  </a:lnTo>
                  <a:cubicBezTo>
                    <a:pt x="326136" y="8636"/>
                    <a:pt x="318135" y="127"/>
                    <a:pt x="294894" y="127"/>
                  </a:cubicBezTo>
                  <a:lnTo>
                    <a:pt x="287782" y="127"/>
                  </a:lnTo>
                  <a:cubicBezTo>
                    <a:pt x="266954" y="127"/>
                    <a:pt x="257937" y="6350"/>
                    <a:pt x="246126" y="36957"/>
                  </a:cubicBezTo>
                  <a:lnTo>
                    <a:pt x="164211" y="228727"/>
                  </a:lnTo>
                  <a:lnTo>
                    <a:pt x="80010" y="36322"/>
                  </a:lnTo>
                  <a:cubicBezTo>
                    <a:pt x="67183" y="4699"/>
                    <a:pt x="59182" y="0"/>
                    <a:pt x="38862" y="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09523" y="63500"/>
              <a:ext cx="212471" cy="342392"/>
            </a:xfrm>
            <a:custGeom>
              <a:avLst/>
              <a:gdLst/>
              <a:ahLst/>
              <a:cxnLst/>
              <a:rect r="r" b="b" t="t" l="l"/>
              <a:pathLst>
                <a:path h="342392" w="212471">
                  <a:moveTo>
                    <a:pt x="23622" y="0"/>
                  </a:moveTo>
                  <a:cubicBezTo>
                    <a:pt x="11303" y="0"/>
                    <a:pt x="0" y="6223"/>
                    <a:pt x="0" y="20066"/>
                  </a:cubicBezTo>
                  <a:lnTo>
                    <a:pt x="0" y="306959"/>
                  </a:lnTo>
                  <a:cubicBezTo>
                    <a:pt x="0" y="333756"/>
                    <a:pt x="9017" y="342392"/>
                    <a:pt x="36449" y="342392"/>
                  </a:cubicBezTo>
                  <a:lnTo>
                    <a:pt x="195961" y="342392"/>
                  </a:lnTo>
                  <a:cubicBezTo>
                    <a:pt x="207264" y="342392"/>
                    <a:pt x="212471" y="332867"/>
                    <a:pt x="212471" y="321818"/>
                  </a:cubicBezTo>
                  <a:cubicBezTo>
                    <a:pt x="212471" y="310769"/>
                    <a:pt x="207264" y="301244"/>
                    <a:pt x="195961" y="301244"/>
                  </a:cubicBezTo>
                  <a:lnTo>
                    <a:pt x="47752" y="301244"/>
                  </a:lnTo>
                  <a:lnTo>
                    <a:pt x="47752" y="20066"/>
                  </a:lnTo>
                  <a:cubicBezTo>
                    <a:pt x="47752" y="6223"/>
                    <a:pt x="36449" y="0"/>
                    <a:pt x="23622" y="0"/>
                  </a:cubicBezTo>
                  <a:close/>
                </a:path>
              </a:pathLst>
            </a:custGeom>
            <a:solidFill>
              <a:srgbClr val="7EC8EE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3022463" y="4641456"/>
            <a:ext cx="2124361" cy="363912"/>
          </a:xfrm>
          <a:custGeom>
            <a:avLst/>
            <a:gdLst/>
            <a:ahLst/>
            <a:cxnLst/>
            <a:rect r="r" b="b" t="t" l="l"/>
            <a:pathLst>
              <a:path h="363912" w="2124361">
                <a:moveTo>
                  <a:pt x="0" y="0"/>
                </a:moveTo>
                <a:lnTo>
                  <a:pt x="2124361" y="0"/>
                </a:lnTo>
                <a:lnTo>
                  <a:pt x="2124361" y="363912"/>
                </a:lnTo>
                <a:lnTo>
                  <a:pt x="0" y="3639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3373298" y="5680414"/>
            <a:ext cx="2813466" cy="477536"/>
            <a:chOff x="0" y="0"/>
            <a:chExt cx="2813469" cy="4775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61341" y="66421"/>
              <a:ext cx="179324" cy="347599"/>
            </a:xfrm>
            <a:custGeom>
              <a:avLst/>
              <a:gdLst/>
              <a:ahLst/>
              <a:cxnLst/>
              <a:rect r="r" b="b" t="t" l="l"/>
              <a:pathLst>
                <a:path h="347599" w="179324">
                  <a:moveTo>
                    <a:pt x="155321" y="0"/>
                  </a:moveTo>
                  <a:cubicBezTo>
                    <a:pt x="142875" y="0"/>
                    <a:pt x="131445" y="6223"/>
                    <a:pt x="131445" y="20066"/>
                  </a:cubicBezTo>
                  <a:lnTo>
                    <a:pt x="131445" y="238125"/>
                  </a:lnTo>
                  <a:cubicBezTo>
                    <a:pt x="131445" y="285496"/>
                    <a:pt x="114681" y="303657"/>
                    <a:pt x="79756" y="303657"/>
                  </a:cubicBezTo>
                  <a:cubicBezTo>
                    <a:pt x="61595" y="303657"/>
                    <a:pt x="47752" y="298831"/>
                    <a:pt x="33909" y="291211"/>
                  </a:cubicBezTo>
                  <a:cubicBezTo>
                    <a:pt x="22479" y="284988"/>
                    <a:pt x="12446" y="288798"/>
                    <a:pt x="6223" y="298831"/>
                  </a:cubicBezTo>
                  <a:cubicBezTo>
                    <a:pt x="0" y="309880"/>
                    <a:pt x="1016" y="321818"/>
                    <a:pt x="11049" y="328422"/>
                  </a:cubicBezTo>
                  <a:cubicBezTo>
                    <a:pt x="27813" y="339471"/>
                    <a:pt x="53594" y="347599"/>
                    <a:pt x="79883" y="347599"/>
                  </a:cubicBezTo>
                  <a:cubicBezTo>
                    <a:pt x="144018" y="347599"/>
                    <a:pt x="179324" y="316992"/>
                    <a:pt x="179324" y="248666"/>
                  </a:cubicBezTo>
                  <a:lnTo>
                    <a:pt x="179324" y="20066"/>
                  </a:lnTo>
                  <a:cubicBezTo>
                    <a:pt x="179324" y="6223"/>
                    <a:pt x="168275" y="0"/>
                    <a:pt x="155448" y="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71145" y="66421"/>
              <a:ext cx="295529" cy="347091"/>
            </a:xfrm>
            <a:custGeom>
              <a:avLst/>
              <a:gdLst/>
              <a:ahLst/>
              <a:cxnLst/>
              <a:rect r="r" b="b" t="t" l="l"/>
              <a:pathLst>
                <a:path h="347091" w="295529">
                  <a:moveTo>
                    <a:pt x="147701" y="0"/>
                  </a:moveTo>
                  <a:cubicBezTo>
                    <a:pt x="135255" y="0"/>
                    <a:pt x="125222" y="5207"/>
                    <a:pt x="118999" y="21463"/>
                  </a:cubicBezTo>
                  <a:lnTo>
                    <a:pt x="5207" y="315087"/>
                  </a:lnTo>
                  <a:cubicBezTo>
                    <a:pt x="0" y="328930"/>
                    <a:pt x="6223" y="338582"/>
                    <a:pt x="18161" y="342773"/>
                  </a:cubicBezTo>
                  <a:cubicBezTo>
                    <a:pt x="30607" y="347091"/>
                    <a:pt x="43561" y="345186"/>
                    <a:pt x="48260" y="330835"/>
                  </a:cubicBezTo>
                  <a:lnTo>
                    <a:pt x="80772" y="243840"/>
                  </a:lnTo>
                  <a:lnTo>
                    <a:pt x="213233" y="243840"/>
                  </a:lnTo>
                  <a:lnTo>
                    <a:pt x="244856" y="329438"/>
                  </a:lnTo>
                  <a:cubicBezTo>
                    <a:pt x="250571" y="345186"/>
                    <a:pt x="264033" y="346710"/>
                    <a:pt x="276860" y="342773"/>
                  </a:cubicBezTo>
                  <a:cubicBezTo>
                    <a:pt x="288798" y="338963"/>
                    <a:pt x="295529" y="327533"/>
                    <a:pt x="290195" y="313563"/>
                  </a:cubicBezTo>
                  <a:lnTo>
                    <a:pt x="176911" y="21463"/>
                  </a:lnTo>
                  <a:cubicBezTo>
                    <a:pt x="170688" y="5207"/>
                    <a:pt x="160655" y="0"/>
                    <a:pt x="147701" y="0"/>
                  </a:cubicBezTo>
                  <a:close/>
                  <a:moveTo>
                    <a:pt x="147193" y="58801"/>
                  </a:moveTo>
                  <a:cubicBezTo>
                    <a:pt x="152908" y="77978"/>
                    <a:pt x="159639" y="97028"/>
                    <a:pt x="168275" y="121031"/>
                  </a:cubicBezTo>
                  <a:lnTo>
                    <a:pt x="198882" y="203708"/>
                  </a:lnTo>
                  <a:lnTo>
                    <a:pt x="95123" y="203708"/>
                  </a:lnTo>
                  <a:lnTo>
                    <a:pt x="126238" y="121031"/>
                  </a:lnTo>
                  <a:cubicBezTo>
                    <a:pt x="135382" y="96647"/>
                    <a:pt x="141097" y="79883"/>
                    <a:pt x="147320" y="58801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572897" y="63500"/>
              <a:ext cx="293116" cy="347726"/>
            </a:xfrm>
            <a:custGeom>
              <a:avLst/>
              <a:gdLst/>
              <a:ahLst/>
              <a:cxnLst/>
              <a:rect r="r" b="b" t="t" l="l"/>
              <a:pathLst>
                <a:path h="347726" w="293116">
                  <a:moveTo>
                    <a:pt x="273939" y="4826"/>
                  </a:moveTo>
                  <a:cubicBezTo>
                    <a:pt x="260985" y="0"/>
                    <a:pt x="248158" y="3429"/>
                    <a:pt x="242824" y="17780"/>
                  </a:cubicBezTo>
                  <a:lnTo>
                    <a:pt x="146812" y="286004"/>
                  </a:lnTo>
                  <a:lnTo>
                    <a:pt x="51181" y="17272"/>
                  </a:lnTo>
                  <a:cubicBezTo>
                    <a:pt x="46355" y="3429"/>
                    <a:pt x="32512" y="0"/>
                    <a:pt x="19558" y="4826"/>
                  </a:cubicBezTo>
                  <a:cubicBezTo>
                    <a:pt x="7112" y="9144"/>
                    <a:pt x="0" y="18669"/>
                    <a:pt x="5715" y="33528"/>
                  </a:cubicBezTo>
                  <a:lnTo>
                    <a:pt x="116205" y="326263"/>
                  </a:lnTo>
                  <a:cubicBezTo>
                    <a:pt x="122936" y="342519"/>
                    <a:pt x="132969" y="347726"/>
                    <a:pt x="145796" y="347726"/>
                  </a:cubicBezTo>
                  <a:cubicBezTo>
                    <a:pt x="158623" y="347726"/>
                    <a:pt x="168783" y="342519"/>
                    <a:pt x="175387" y="326263"/>
                  </a:cubicBezTo>
                  <a:lnTo>
                    <a:pt x="287909" y="33020"/>
                  </a:lnTo>
                  <a:cubicBezTo>
                    <a:pt x="293116" y="18669"/>
                    <a:pt x="286004" y="9144"/>
                    <a:pt x="274066" y="4826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872236" y="66421"/>
              <a:ext cx="295529" cy="347091"/>
            </a:xfrm>
            <a:custGeom>
              <a:avLst/>
              <a:gdLst/>
              <a:ahLst/>
              <a:cxnLst/>
              <a:rect r="r" b="b" t="t" l="l"/>
              <a:pathLst>
                <a:path h="347091" w="295529">
                  <a:moveTo>
                    <a:pt x="147828" y="0"/>
                  </a:moveTo>
                  <a:cubicBezTo>
                    <a:pt x="135382" y="0"/>
                    <a:pt x="125349" y="5207"/>
                    <a:pt x="119126" y="21463"/>
                  </a:cubicBezTo>
                  <a:lnTo>
                    <a:pt x="5207" y="315087"/>
                  </a:lnTo>
                  <a:cubicBezTo>
                    <a:pt x="0" y="328930"/>
                    <a:pt x="6223" y="338582"/>
                    <a:pt x="18161" y="342773"/>
                  </a:cubicBezTo>
                  <a:cubicBezTo>
                    <a:pt x="30607" y="347091"/>
                    <a:pt x="43561" y="345186"/>
                    <a:pt x="48260" y="330835"/>
                  </a:cubicBezTo>
                  <a:lnTo>
                    <a:pt x="80772" y="243840"/>
                  </a:lnTo>
                  <a:lnTo>
                    <a:pt x="213233" y="243840"/>
                  </a:lnTo>
                  <a:lnTo>
                    <a:pt x="244856" y="329438"/>
                  </a:lnTo>
                  <a:cubicBezTo>
                    <a:pt x="250571" y="345186"/>
                    <a:pt x="264033" y="346710"/>
                    <a:pt x="276860" y="342773"/>
                  </a:cubicBezTo>
                  <a:cubicBezTo>
                    <a:pt x="288798" y="338963"/>
                    <a:pt x="295529" y="327533"/>
                    <a:pt x="290195" y="313563"/>
                  </a:cubicBezTo>
                  <a:lnTo>
                    <a:pt x="176911" y="21463"/>
                  </a:lnTo>
                  <a:cubicBezTo>
                    <a:pt x="170688" y="5207"/>
                    <a:pt x="160655" y="0"/>
                    <a:pt x="147701" y="0"/>
                  </a:cubicBezTo>
                  <a:close/>
                  <a:moveTo>
                    <a:pt x="147320" y="58801"/>
                  </a:moveTo>
                  <a:cubicBezTo>
                    <a:pt x="153035" y="77978"/>
                    <a:pt x="159766" y="97028"/>
                    <a:pt x="168402" y="121031"/>
                  </a:cubicBezTo>
                  <a:lnTo>
                    <a:pt x="199009" y="203708"/>
                  </a:lnTo>
                  <a:lnTo>
                    <a:pt x="95123" y="203708"/>
                  </a:lnTo>
                  <a:lnTo>
                    <a:pt x="126238" y="121031"/>
                  </a:lnTo>
                  <a:cubicBezTo>
                    <a:pt x="135382" y="96647"/>
                    <a:pt x="141097" y="79883"/>
                    <a:pt x="147320" y="58801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1280287" y="63500"/>
              <a:ext cx="241554" cy="350520"/>
            </a:xfrm>
            <a:custGeom>
              <a:avLst/>
              <a:gdLst/>
              <a:ahLst/>
              <a:cxnLst/>
              <a:rect r="r" b="b" t="t" l="l"/>
              <a:pathLst>
                <a:path h="350520" w="241554">
                  <a:moveTo>
                    <a:pt x="123444" y="0"/>
                  </a:moveTo>
                  <a:cubicBezTo>
                    <a:pt x="49276" y="0"/>
                    <a:pt x="5842" y="39751"/>
                    <a:pt x="5842" y="92329"/>
                  </a:cubicBezTo>
                  <a:lnTo>
                    <a:pt x="5842" y="98044"/>
                  </a:lnTo>
                  <a:cubicBezTo>
                    <a:pt x="5842" y="157353"/>
                    <a:pt x="41275" y="178816"/>
                    <a:pt x="116332" y="194183"/>
                  </a:cubicBezTo>
                  <a:cubicBezTo>
                    <a:pt x="175133" y="206629"/>
                    <a:pt x="193802" y="219964"/>
                    <a:pt x="193802" y="252095"/>
                  </a:cubicBezTo>
                  <a:lnTo>
                    <a:pt x="193802" y="257302"/>
                  </a:lnTo>
                  <a:cubicBezTo>
                    <a:pt x="193802" y="286004"/>
                    <a:pt x="168910" y="307467"/>
                    <a:pt x="121539" y="307467"/>
                  </a:cubicBezTo>
                  <a:cubicBezTo>
                    <a:pt x="89027" y="307467"/>
                    <a:pt x="60325" y="298323"/>
                    <a:pt x="35941" y="283591"/>
                  </a:cubicBezTo>
                  <a:cubicBezTo>
                    <a:pt x="24892" y="276860"/>
                    <a:pt x="14478" y="279781"/>
                    <a:pt x="7239" y="290703"/>
                  </a:cubicBezTo>
                  <a:cubicBezTo>
                    <a:pt x="0" y="301625"/>
                    <a:pt x="1524" y="314579"/>
                    <a:pt x="13462" y="321818"/>
                  </a:cubicBezTo>
                  <a:cubicBezTo>
                    <a:pt x="39243" y="339090"/>
                    <a:pt x="78994" y="350520"/>
                    <a:pt x="119126" y="350520"/>
                  </a:cubicBezTo>
                  <a:cubicBezTo>
                    <a:pt x="197612" y="350520"/>
                    <a:pt x="241554" y="314198"/>
                    <a:pt x="241554" y="254381"/>
                  </a:cubicBezTo>
                  <a:lnTo>
                    <a:pt x="241554" y="247650"/>
                  </a:lnTo>
                  <a:cubicBezTo>
                    <a:pt x="241554" y="195961"/>
                    <a:pt x="212852" y="168275"/>
                    <a:pt x="128651" y="150622"/>
                  </a:cubicBezTo>
                  <a:cubicBezTo>
                    <a:pt x="69342" y="137668"/>
                    <a:pt x="53086" y="124841"/>
                    <a:pt x="53086" y="96520"/>
                  </a:cubicBezTo>
                  <a:lnTo>
                    <a:pt x="53086" y="91694"/>
                  </a:lnTo>
                  <a:cubicBezTo>
                    <a:pt x="53086" y="65405"/>
                    <a:pt x="80391" y="42926"/>
                    <a:pt x="124333" y="42926"/>
                  </a:cubicBezTo>
                  <a:cubicBezTo>
                    <a:pt x="152019" y="42926"/>
                    <a:pt x="173609" y="47752"/>
                    <a:pt x="193675" y="57785"/>
                  </a:cubicBezTo>
                  <a:cubicBezTo>
                    <a:pt x="204216" y="62611"/>
                    <a:pt x="214757" y="60198"/>
                    <a:pt x="220980" y="48641"/>
                  </a:cubicBezTo>
                  <a:cubicBezTo>
                    <a:pt x="227203" y="37592"/>
                    <a:pt x="223901" y="25146"/>
                    <a:pt x="212852" y="19431"/>
                  </a:cubicBezTo>
                  <a:cubicBezTo>
                    <a:pt x="189992" y="6731"/>
                    <a:pt x="159385" y="0"/>
                    <a:pt x="123444" y="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1552448" y="63500"/>
              <a:ext cx="262128" cy="350647"/>
            </a:xfrm>
            <a:custGeom>
              <a:avLst/>
              <a:gdLst/>
              <a:ahLst/>
              <a:cxnLst/>
              <a:rect r="r" b="b" t="t" l="l"/>
              <a:pathLst>
                <a:path h="350647" w="262128">
                  <a:moveTo>
                    <a:pt x="141605" y="0"/>
                  </a:moveTo>
                  <a:cubicBezTo>
                    <a:pt x="50292" y="0"/>
                    <a:pt x="0" y="52578"/>
                    <a:pt x="0" y="164084"/>
                  </a:cubicBezTo>
                  <a:lnTo>
                    <a:pt x="0" y="186563"/>
                  </a:lnTo>
                  <a:cubicBezTo>
                    <a:pt x="0" y="297942"/>
                    <a:pt x="49784" y="350647"/>
                    <a:pt x="140081" y="350647"/>
                  </a:cubicBezTo>
                  <a:cubicBezTo>
                    <a:pt x="185928" y="350647"/>
                    <a:pt x="222377" y="339217"/>
                    <a:pt x="249174" y="319532"/>
                  </a:cubicBezTo>
                  <a:cubicBezTo>
                    <a:pt x="261112" y="310896"/>
                    <a:pt x="262128" y="297053"/>
                    <a:pt x="254381" y="286004"/>
                  </a:cubicBezTo>
                  <a:cubicBezTo>
                    <a:pt x="246761" y="275463"/>
                    <a:pt x="234315" y="274066"/>
                    <a:pt x="224282" y="280797"/>
                  </a:cubicBezTo>
                  <a:cubicBezTo>
                    <a:pt x="201803" y="297561"/>
                    <a:pt x="176022" y="306197"/>
                    <a:pt x="141097" y="306197"/>
                  </a:cubicBezTo>
                  <a:cubicBezTo>
                    <a:pt x="77978" y="306197"/>
                    <a:pt x="48260" y="266446"/>
                    <a:pt x="48260" y="182753"/>
                  </a:cubicBezTo>
                  <a:lnTo>
                    <a:pt x="48260" y="167894"/>
                  </a:lnTo>
                  <a:cubicBezTo>
                    <a:pt x="48260" y="82804"/>
                    <a:pt x="79883" y="44069"/>
                    <a:pt x="140589" y="44069"/>
                  </a:cubicBezTo>
                  <a:cubicBezTo>
                    <a:pt x="173609" y="44069"/>
                    <a:pt x="194691" y="50292"/>
                    <a:pt x="216154" y="63246"/>
                  </a:cubicBezTo>
                  <a:cubicBezTo>
                    <a:pt x="226695" y="69977"/>
                    <a:pt x="238125" y="66167"/>
                    <a:pt x="244856" y="56515"/>
                  </a:cubicBezTo>
                  <a:cubicBezTo>
                    <a:pt x="251968" y="45974"/>
                    <a:pt x="251079" y="33528"/>
                    <a:pt x="239649" y="25908"/>
                  </a:cubicBezTo>
                  <a:cubicBezTo>
                    <a:pt x="217170" y="10668"/>
                    <a:pt x="185166" y="127"/>
                    <a:pt x="141605" y="127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53311" y="68707"/>
              <a:ext cx="243459" cy="344805"/>
            </a:xfrm>
            <a:custGeom>
              <a:avLst/>
              <a:gdLst/>
              <a:ahLst/>
              <a:cxnLst/>
              <a:rect r="r" b="b" t="t" l="l"/>
              <a:pathLst>
                <a:path h="344805" w="243459">
                  <a:moveTo>
                    <a:pt x="121920" y="0"/>
                  </a:moveTo>
                  <a:lnTo>
                    <a:pt x="36830" y="0"/>
                  </a:lnTo>
                  <a:cubicBezTo>
                    <a:pt x="9144" y="0"/>
                    <a:pt x="0" y="8636"/>
                    <a:pt x="0" y="35433"/>
                  </a:cubicBezTo>
                  <a:lnTo>
                    <a:pt x="0" y="322326"/>
                  </a:lnTo>
                  <a:cubicBezTo>
                    <a:pt x="0" y="336169"/>
                    <a:pt x="11430" y="342392"/>
                    <a:pt x="23876" y="342392"/>
                  </a:cubicBezTo>
                  <a:cubicBezTo>
                    <a:pt x="36830" y="342392"/>
                    <a:pt x="48260" y="336169"/>
                    <a:pt x="48260" y="322326"/>
                  </a:cubicBezTo>
                  <a:lnTo>
                    <a:pt x="48260" y="199517"/>
                  </a:lnTo>
                  <a:lnTo>
                    <a:pt x="111887" y="199517"/>
                  </a:lnTo>
                  <a:cubicBezTo>
                    <a:pt x="117094" y="199517"/>
                    <a:pt x="122936" y="199517"/>
                    <a:pt x="127635" y="198501"/>
                  </a:cubicBezTo>
                  <a:lnTo>
                    <a:pt x="195580" y="330962"/>
                  </a:lnTo>
                  <a:cubicBezTo>
                    <a:pt x="201803" y="343916"/>
                    <a:pt x="214757" y="344805"/>
                    <a:pt x="227203" y="339598"/>
                  </a:cubicBezTo>
                  <a:cubicBezTo>
                    <a:pt x="238633" y="333883"/>
                    <a:pt x="243459" y="322326"/>
                    <a:pt x="236728" y="309499"/>
                  </a:cubicBezTo>
                  <a:lnTo>
                    <a:pt x="173609" y="190881"/>
                  </a:lnTo>
                  <a:cubicBezTo>
                    <a:pt x="211328" y="177546"/>
                    <a:pt x="234315" y="148336"/>
                    <a:pt x="234315" y="103378"/>
                  </a:cubicBezTo>
                  <a:lnTo>
                    <a:pt x="234315" y="95250"/>
                  </a:lnTo>
                  <a:cubicBezTo>
                    <a:pt x="234315" y="34036"/>
                    <a:pt x="192278" y="127"/>
                    <a:pt x="121920" y="127"/>
                  </a:cubicBezTo>
                  <a:close/>
                  <a:moveTo>
                    <a:pt x="48260" y="158750"/>
                  </a:moveTo>
                  <a:lnTo>
                    <a:pt x="48260" y="40640"/>
                  </a:lnTo>
                  <a:lnTo>
                    <a:pt x="116586" y="40640"/>
                  </a:lnTo>
                  <a:cubicBezTo>
                    <a:pt x="164465" y="40640"/>
                    <a:pt x="186944" y="59309"/>
                    <a:pt x="186944" y="96139"/>
                  </a:cubicBezTo>
                  <a:lnTo>
                    <a:pt x="186944" y="102870"/>
                  </a:lnTo>
                  <a:cubicBezTo>
                    <a:pt x="186944" y="139192"/>
                    <a:pt x="164465" y="158877"/>
                    <a:pt x="111887" y="158877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139823" y="66421"/>
              <a:ext cx="48260" cy="344678"/>
            </a:xfrm>
            <a:custGeom>
              <a:avLst/>
              <a:gdLst/>
              <a:ahLst/>
              <a:cxnLst/>
              <a:rect r="r" b="b" t="t" l="l"/>
              <a:pathLst>
                <a:path h="344678" w="48260">
                  <a:moveTo>
                    <a:pt x="23876" y="0"/>
                  </a:moveTo>
                  <a:cubicBezTo>
                    <a:pt x="11430" y="0"/>
                    <a:pt x="0" y="6223"/>
                    <a:pt x="0" y="20066"/>
                  </a:cubicBezTo>
                  <a:lnTo>
                    <a:pt x="0" y="324612"/>
                  </a:lnTo>
                  <a:cubicBezTo>
                    <a:pt x="0" y="338455"/>
                    <a:pt x="11430" y="344678"/>
                    <a:pt x="23876" y="344678"/>
                  </a:cubicBezTo>
                  <a:cubicBezTo>
                    <a:pt x="36830" y="344678"/>
                    <a:pt x="48260" y="338455"/>
                    <a:pt x="48260" y="324612"/>
                  </a:cubicBezTo>
                  <a:lnTo>
                    <a:pt x="48260" y="20066"/>
                  </a:lnTo>
                  <a:cubicBezTo>
                    <a:pt x="48260" y="6223"/>
                    <a:pt x="36830" y="0"/>
                    <a:pt x="23876" y="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246376" y="68707"/>
              <a:ext cx="238125" cy="342392"/>
            </a:xfrm>
            <a:custGeom>
              <a:avLst/>
              <a:gdLst/>
              <a:ahLst/>
              <a:cxnLst/>
              <a:rect r="r" b="b" t="t" l="l"/>
              <a:pathLst>
                <a:path h="342392" w="238125">
                  <a:moveTo>
                    <a:pt x="122428" y="0"/>
                  </a:moveTo>
                  <a:lnTo>
                    <a:pt x="36830" y="0"/>
                  </a:lnTo>
                  <a:cubicBezTo>
                    <a:pt x="9144" y="0"/>
                    <a:pt x="0" y="8636"/>
                    <a:pt x="0" y="35433"/>
                  </a:cubicBezTo>
                  <a:lnTo>
                    <a:pt x="0" y="322326"/>
                  </a:lnTo>
                  <a:cubicBezTo>
                    <a:pt x="0" y="336169"/>
                    <a:pt x="11430" y="342392"/>
                    <a:pt x="23876" y="342392"/>
                  </a:cubicBezTo>
                  <a:cubicBezTo>
                    <a:pt x="36830" y="342392"/>
                    <a:pt x="48260" y="336169"/>
                    <a:pt x="48260" y="322326"/>
                  </a:cubicBezTo>
                  <a:lnTo>
                    <a:pt x="48260" y="207137"/>
                  </a:lnTo>
                  <a:lnTo>
                    <a:pt x="121920" y="207137"/>
                  </a:lnTo>
                  <a:cubicBezTo>
                    <a:pt x="199390" y="207137"/>
                    <a:pt x="238125" y="164084"/>
                    <a:pt x="238125" y="105283"/>
                  </a:cubicBezTo>
                  <a:lnTo>
                    <a:pt x="238125" y="98171"/>
                  </a:lnTo>
                  <a:cubicBezTo>
                    <a:pt x="238125" y="39370"/>
                    <a:pt x="201803" y="127"/>
                    <a:pt x="122428" y="127"/>
                  </a:cubicBezTo>
                  <a:close/>
                  <a:moveTo>
                    <a:pt x="48260" y="166370"/>
                  </a:moveTo>
                  <a:lnTo>
                    <a:pt x="48260" y="40640"/>
                  </a:lnTo>
                  <a:lnTo>
                    <a:pt x="120904" y="40640"/>
                  </a:lnTo>
                  <a:cubicBezTo>
                    <a:pt x="165862" y="40640"/>
                    <a:pt x="190246" y="57912"/>
                    <a:pt x="190246" y="98933"/>
                  </a:cubicBezTo>
                  <a:lnTo>
                    <a:pt x="190246" y="104648"/>
                  </a:lnTo>
                  <a:cubicBezTo>
                    <a:pt x="190246" y="147193"/>
                    <a:pt x="165862" y="166370"/>
                    <a:pt x="116078" y="16637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2485009" y="68707"/>
              <a:ext cx="264922" cy="342392"/>
            </a:xfrm>
            <a:custGeom>
              <a:avLst/>
              <a:gdLst/>
              <a:ahLst/>
              <a:cxnLst/>
              <a:rect r="r" b="b" t="t" l="l"/>
              <a:pathLst>
                <a:path h="342392" w="264922">
                  <a:moveTo>
                    <a:pt x="248158" y="0"/>
                  </a:moveTo>
                  <a:lnTo>
                    <a:pt x="17272" y="0"/>
                  </a:lnTo>
                  <a:cubicBezTo>
                    <a:pt x="5334" y="0"/>
                    <a:pt x="0" y="9525"/>
                    <a:pt x="0" y="20574"/>
                  </a:cubicBezTo>
                  <a:cubicBezTo>
                    <a:pt x="0" y="31623"/>
                    <a:pt x="5207" y="41148"/>
                    <a:pt x="17272" y="41148"/>
                  </a:cubicBezTo>
                  <a:lnTo>
                    <a:pt x="108585" y="41148"/>
                  </a:lnTo>
                  <a:lnTo>
                    <a:pt x="108585" y="322326"/>
                  </a:lnTo>
                  <a:cubicBezTo>
                    <a:pt x="108585" y="336169"/>
                    <a:pt x="120015" y="342392"/>
                    <a:pt x="132461" y="342392"/>
                  </a:cubicBezTo>
                  <a:cubicBezTo>
                    <a:pt x="145415" y="342392"/>
                    <a:pt x="156337" y="336169"/>
                    <a:pt x="156337" y="322326"/>
                  </a:cubicBezTo>
                  <a:lnTo>
                    <a:pt x="156337" y="41148"/>
                  </a:lnTo>
                  <a:lnTo>
                    <a:pt x="248158" y="41148"/>
                  </a:lnTo>
                  <a:cubicBezTo>
                    <a:pt x="259588" y="41148"/>
                    <a:pt x="264922" y="31623"/>
                    <a:pt x="264922" y="20574"/>
                  </a:cubicBezTo>
                  <a:cubicBezTo>
                    <a:pt x="264922" y="9525"/>
                    <a:pt x="259715" y="0"/>
                    <a:pt x="248158" y="0"/>
                  </a:cubicBezTo>
                  <a:close/>
                </a:path>
              </a:pathLst>
            </a:custGeom>
            <a:solidFill>
              <a:srgbClr val="9FA9D8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819398" y="6550666"/>
            <a:ext cx="6104334" cy="2423960"/>
          </a:xfrm>
          <a:custGeom>
            <a:avLst/>
            <a:gdLst/>
            <a:ahLst/>
            <a:cxnLst/>
            <a:rect r="r" b="b" t="t" l="l"/>
            <a:pathLst>
              <a:path h="2423960" w="6104334">
                <a:moveTo>
                  <a:pt x="0" y="0"/>
                </a:moveTo>
                <a:lnTo>
                  <a:pt x="6104334" y="0"/>
                </a:lnTo>
                <a:lnTo>
                  <a:pt x="6104334" y="2423960"/>
                </a:lnTo>
                <a:lnTo>
                  <a:pt x="0" y="242396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4383153" y="731015"/>
            <a:ext cx="2411940" cy="672675"/>
            <a:chOff x="0" y="0"/>
            <a:chExt cx="2411933" cy="67268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63500" y="70866"/>
              <a:ext cx="501396" cy="526034"/>
            </a:xfrm>
            <a:custGeom>
              <a:avLst/>
              <a:gdLst/>
              <a:ahLst/>
              <a:cxnLst/>
              <a:rect r="r" b="b" t="t" l="l"/>
              <a:pathLst>
                <a:path h="526034" w="501396">
                  <a:moveTo>
                    <a:pt x="443484" y="0"/>
                  </a:moveTo>
                  <a:lnTo>
                    <a:pt x="443484" y="526034"/>
                  </a:lnTo>
                  <a:lnTo>
                    <a:pt x="501396" y="526034"/>
                  </a:lnTo>
                  <a:lnTo>
                    <a:pt x="501396" y="0"/>
                  </a:lnTo>
                  <a:close/>
                  <a:moveTo>
                    <a:pt x="311023" y="179832"/>
                  </a:moveTo>
                  <a:lnTo>
                    <a:pt x="227838" y="179832"/>
                  </a:lnTo>
                  <a:lnTo>
                    <a:pt x="227838" y="237744"/>
                  </a:lnTo>
                  <a:lnTo>
                    <a:pt x="311023" y="237744"/>
                  </a:lnTo>
                  <a:lnTo>
                    <a:pt x="311023" y="516763"/>
                  </a:lnTo>
                  <a:lnTo>
                    <a:pt x="368935" y="516763"/>
                  </a:lnTo>
                  <a:lnTo>
                    <a:pt x="368935" y="3048"/>
                  </a:lnTo>
                  <a:lnTo>
                    <a:pt x="311023" y="3048"/>
                  </a:lnTo>
                  <a:close/>
                  <a:moveTo>
                    <a:pt x="170561" y="15367"/>
                  </a:moveTo>
                  <a:lnTo>
                    <a:pt x="112141" y="12954"/>
                  </a:lnTo>
                  <a:cubicBezTo>
                    <a:pt x="111506" y="247650"/>
                    <a:pt x="83185" y="405892"/>
                    <a:pt x="0" y="432943"/>
                  </a:cubicBezTo>
                  <a:lnTo>
                    <a:pt x="0" y="494538"/>
                  </a:lnTo>
                  <a:cubicBezTo>
                    <a:pt x="70231" y="479806"/>
                    <a:pt x="116459" y="420624"/>
                    <a:pt x="142875" y="315341"/>
                  </a:cubicBezTo>
                  <a:lnTo>
                    <a:pt x="235204" y="487807"/>
                  </a:lnTo>
                  <a:lnTo>
                    <a:pt x="286385" y="460756"/>
                  </a:lnTo>
                  <a:lnTo>
                    <a:pt x="158877" y="229108"/>
                  </a:lnTo>
                  <a:cubicBezTo>
                    <a:pt x="166243" y="168148"/>
                    <a:pt x="170561" y="97282"/>
                    <a:pt x="170561" y="1536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651637" y="80137"/>
              <a:ext cx="525399" cy="529082"/>
            </a:xfrm>
            <a:custGeom>
              <a:avLst/>
              <a:gdLst/>
              <a:ahLst/>
              <a:cxnLst/>
              <a:rect r="r" b="b" t="t" l="l"/>
              <a:pathLst>
                <a:path h="529082" w="525399">
                  <a:moveTo>
                    <a:pt x="488442" y="0"/>
                  </a:moveTo>
                  <a:lnTo>
                    <a:pt x="428117" y="0"/>
                  </a:lnTo>
                  <a:lnTo>
                    <a:pt x="428117" y="73914"/>
                  </a:lnTo>
                  <a:lnTo>
                    <a:pt x="96774" y="73914"/>
                  </a:lnTo>
                  <a:lnTo>
                    <a:pt x="96774" y="0"/>
                  </a:lnTo>
                  <a:lnTo>
                    <a:pt x="36322" y="0"/>
                  </a:lnTo>
                  <a:lnTo>
                    <a:pt x="36322" y="269748"/>
                  </a:lnTo>
                  <a:lnTo>
                    <a:pt x="488442" y="269748"/>
                  </a:lnTo>
                  <a:close/>
                  <a:moveTo>
                    <a:pt x="96774" y="215519"/>
                  </a:moveTo>
                  <a:lnTo>
                    <a:pt x="96774" y="128143"/>
                  </a:lnTo>
                  <a:lnTo>
                    <a:pt x="428117" y="128143"/>
                  </a:lnTo>
                  <a:lnTo>
                    <a:pt x="428117" y="215646"/>
                  </a:lnTo>
                  <a:close/>
                  <a:moveTo>
                    <a:pt x="525399" y="325755"/>
                  </a:moveTo>
                  <a:lnTo>
                    <a:pt x="0" y="325755"/>
                  </a:lnTo>
                  <a:lnTo>
                    <a:pt x="0" y="382397"/>
                  </a:lnTo>
                  <a:lnTo>
                    <a:pt x="231013" y="382397"/>
                  </a:lnTo>
                  <a:lnTo>
                    <a:pt x="231013" y="529082"/>
                  </a:lnTo>
                  <a:lnTo>
                    <a:pt x="293878" y="529082"/>
                  </a:lnTo>
                  <a:lnTo>
                    <a:pt x="293878" y="382397"/>
                  </a:lnTo>
                  <a:lnTo>
                    <a:pt x="525399" y="38239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1252220" y="70866"/>
              <a:ext cx="495681" cy="519176"/>
            </a:xfrm>
            <a:custGeom>
              <a:avLst/>
              <a:gdLst/>
              <a:ahLst/>
              <a:cxnLst/>
              <a:rect r="r" b="b" t="t" l="l"/>
              <a:pathLst>
                <a:path h="519176" w="495681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292" y="151511"/>
                  </a:moveTo>
                  <a:lnTo>
                    <a:pt x="341122" y="243840"/>
                  </a:lnTo>
                  <a:lnTo>
                    <a:pt x="370713" y="197612"/>
                  </a:lnTo>
                  <a:lnTo>
                    <a:pt x="203835" y="105791"/>
                  </a:lnTo>
                  <a:cubicBezTo>
                    <a:pt x="216789" y="76200"/>
                    <a:pt x="223520" y="42926"/>
                    <a:pt x="223520" y="8509"/>
                  </a:cubicBezTo>
                  <a:lnTo>
                    <a:pt x="162560" y="4826"/>
                  </a:lnTo>
                  <a:cubicBezTo>
                    <a:pt x="161925" y="100330"/>
                    <a:pt x="99695" y="180340"/>
                    <a:pt x="0" y="198247"/>
                  </a:cubicBezTo>
                  <a:lnTo>
                    <a:pt x="0" y="252476"/>
                  </a:lnTo>
                  <a:cubicBezTo>
                    <a:pt x="76327" y="242570"/>
                    <a:pt x="137922" y="205105"/>
                    <a:pt x="177419" y="151511"/>
                  </a:cubicBezTo>
                  <a:close/>
                  <a:moveTo>
                    <a:pt x="97790" y="471170"/>
                  </a:moveTo>
                  <a:lnTo>
                    <a:pt x="97790" y="425577"/>
                  </a:lnTo>
                  <a:lnTo>
                    <a:pt x="482727" y="425577"/>
                  </a:lnTo>
                  <a:lnTo>
                    <a:pt x="482727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465" y="379984"/>
                  </a:lnTo>
                  <a:lnTo>
                    <a:pt x="37465" y="519176"/>
                  </a:lnTo>
                  <a:lnTo>
                    <a:pt x="495681" y="519176"/>
                  </a:lnTo>
                  <a:lnTo>
                    <a:pt x="495681" y="471170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82740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343" y="7366"/>
                  </a:lnTo>
                  <a:lnTo>
                    <a:pt x="458343" y="130556"/>
                  </a:lnTo>
                  <a:lnTo>
                    <a:pt x="374523" y="130556"/>
                  </a:lnTo>
                  <a:lnTo>
                    <a:pt x="374523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050" y="166243"/>
                    <a:pt x="19050" y="226060"/>
                  </a:cubicBezTo>
                  <a:cubicBezTo>
                    <a:pt x="19050" y="285877"/>
                    <a:pt x="73279" y="322199"/>
                    <a:pt x="142875" y="322199"/>
                  </a:cubicBezTo>
                  <a:cubicBezTo>
                    <a:pt x="212471" y="322199"/>
                    <a:pt x="266700" y="285877"/>
                    <a:pt x="266700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6939596" y="738407"/>
            <a:ext cx="1250994" cy="652967"/>
            <a:chOff x="0" y="0"/>
            <a:chExt cx="1250988" cy="65297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63500" y="63500"/>
              <a:ext cx="531495" cy="525907"/>
            </a:xfrm>
            <a:custGeom>
              <a:avLst/>
              <a:gdLst/>
              <a:ahLst/>
              <a:cxnLst/>
              <a:rect r="r" b="b" t="t" l="l"/>
              <a:pathLst>
                <a:path h="525907" w="531495">
                  <a:moveTo>
                    <a:pt x="457581" y="110871"/>
                  </a:moveTo>
                  <a:lnTo>
                    <a:pt x="457581" y="0"/>
                  </a:lnTo>
                  <a:lnTo>
                    <a:pt x="396621" y="0"/>
                  </a:lnTo>
                  <a:lnTo>
                    <a:pt x="396621" y="299974"/>
                  </a:lnTo>
                  <a:lnTo>
                    <a:pt x="457581" y="299974"/>
                  </a:lnTo>
                  <a:lnTo>
                    <a:pt x="457581" y="169418"/>
                  </a:lnTo>
                  <a:lnTo>
                    <a:pt x="531495" y="169418"/>
                  </a:lnTo>
                  <a:lnTo>
                    <a:pt x="531495" y="110871"/>
                  </a:lnTo>
                  <a:close/>
                  <a:moveTo>
                    <a:pt x="307340" y="9271"/>
                  </a:moveTo>
                  <a:lnTo>
                    <a:pt x="247650" y="9271"/>
                  </a:lnTo>
                  <a:lnTo>
                    <a:pt x="247650" y="84963"/>
                  </a:lnTo>
                  <a:lnTo>
                    <a:pt x="59690" y="84963"/>
                  </a:lnTo>
                  <a:lnTo>
                    <a:pt x="59690" y="9271"/>
                  </a:lnTo>
                  <a:lnTo>
                    <a:pt x="0" y="9271"/>
                  </a:lnTo>
                  <a:lnTo>
                    <a:pt x="0" y="269113"/>
                  </a:lnTo>
                  <a:lnTo>
                    <a:pt x="307340" y="269113"/>
                  </a:lnTo>
                  <a:close/>
                  <a:moveTo>
                    <a:pt x="59690" y="218694"/>
                  </a:moveTo>
                  <a:lnTo>
                    <a:pt x="59690" y="134874"/>
                  </a:lnTo>
                  <a:lnTo>
                    <a:pt x="247523" y="134874"/>
                  </a:lnTo>
                  <a:lnTo>
                    <a:pt x="247523" y="218694"/>
                  </a:lnTo>
                  <a:close/>
                  <a:moveTo>
                    <a:pt x="240157" y="316611"/>
                  </a:moveTo>
                  <a:cubicBezTo>
                    <a:pt x="114554" y="316611"/>
                    <a:pt x="14732" y="345567"/>
                    <a:pt x="14732" y="421259"/>
                  </a:cubicBezTo>
                  <a:cubicBezTo>
                    <a:pt x="14732" y="496951"/>
                    <a:pt x="114554" y="525907"/>
                    <a:pt x="240157" y="525907"/>
                  </a:cubicBezTo>
                  <a:cubicBezTo>
                    <a:pt x="366395" y="525907"/>
                    <a:pt x="465582" y="496951"/>
                    <a:pt x="465582" y="421259"/>
                  </a:cubicBezTo>
                  <a:cubicBezTo>
                    <a:pt x="465582" y="345567"/>
                    <a:pt x="366395" y="316611"/>
                    <a:pt x="240157" y="316611"/>
                  </a:cubicBezTo>
                  <a:close/>
                  <a:moveTo>
                    <a:pt x="240157" y="476123"/>
                  </a:moveTo>
                  <a:cubicBezTo>
                    <a:pt x="150876" y="476123"/>
                    <a:pt x="79375" y="459486"/>
                    <a:pt x="79375" y="421259"/>
                  </a:cubicBezTo>
                  <a:cubicBezTo>
                    <a:pt x="79375" y="383667"/>
                    <a:pt x="150876" y="366395"/>
                    <a:pt x="240157" y="366395"/>
                  </a:cubicBezTo>
                  <a:cubicBezTo>
                    <a:pt x="330073" y="366395"/>
                    <a:pt x="400939" y="383667"/>
                    <a:pt x="400939" y="421259"/>
                  </a:cubicBezTo>
                  <a:cubicBezTo>
                    <a:pt x="400939" y="459486"/>
                    <a:pt x="330073" y="476123"/>
                    <a:pt x="240157" y="47612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636905" y="63500"/>
              <a:ext cx="550545" cy="519176"/>
            </a:xfrm>
            <a:custGeom>
              <a:avLst/>
              <a:gdLst/>
              <a:ahLst/>
              <a:cxnLst/>
              <a:rect r="r" b="b" t="t" l="l"/>
              <a:pathLst>
                <a:path h="519176" w="550545">
                  <a:moveTo>
                    <a:pt x="476631" y="124968"/>
                  </a:moveTo>
                  <a:lnTo>
                    <a:pt x="476631" y="0"/>
                  </a:lnTo>
                  <a:lnTo>
                    <a:pt x="415671" y="0"/>
                  </a:lnTo>
                  <a:lnTo>
                    <a:pt x="415671" y="390525"/>
                  </a:lnTo>
                  <a:lnTo>
                    <a:pt x="476631" y="390525"/>
                  </a:lnTo>
                  <a:lnTo>
                    <a:pt x="476631" y="183515"/>
                  </a:lnTo>
                  <a:lnTo>
                    <a:pt x="550545" y="183515"/>
                  </a:lnTo>
                  <a:lnTo>
                    <a:pt x="550545" y="124968"/>
                  </a:lnTo>
                  <a:close/>
                  <a:moveTo>
                    <a:pt x="328295" y="158242"/>
                  </a:moveTo>
                  <a:cubicBezTo>
                    <a:pt x="328295" y="70231"/>
                    <a:pt x="266065" y="5461"/>
                    <a:pt x="164465" y="5461"/>
                  </a:cubicBezTo>
                  <a:cubicBezTo>
                    <a:pt x="62865" y="5461"/>
                    <a:pt x="0" y="70231"/>
                    <a:pt x="0" y="158242"/>
                  </a:cubicBezTo>
                  <a:cubicBezTo>
                    <a:pt x="0" y="246253"/>
                    <a:pt x="62865" y="311023"/>
                    <a:pt x="164465" y="311023"/>
                  </a:cubicBezTo>
                  <a:cubicBezTo>
                    <a:pt x="266065" y="311023"/>
                    <a:pt x="328295" y="246380"/>
                    <a:pt x="328295" y="158242"/>
                  </a:cubicBezTo>
                  <a:close/>
                  <a:moveTo>
                    <a:pt x="60960" y="158242"/>
                  </a:moveTo>
                  <a:cubicBezTo>
                    <a:pt x="60960" y="96012"/>
                    <a:pt x="102235" y="56642"/>
                    <a:pt x="164465" y="56642"/>
                  </a:cubicBezTo>
                  <a:cubicBezTo>
                    <a:pt x="226060" y="56642"/>
                    <a:pt x="267335" y="96012"/>
                    <a:pt x="267335" y="158242"/>
                  </a:cubicBezTo>
                  <a:cubicBezTo>
                    <a:pt x="267335" y="220472"/>
                    <a:pt x="226060" y="259207"/>
                    <a:pt x="164465" y="259207"/>
                  </a:cubicBezTo>
                  <a:cubicBezTo>
                    <a:pt x="102235" y="259207"/>
                    <a:pt x="60960" y="220345"/>
                    <a:pt x="60960" y="158242"/>
                  </a:cubicBezTo>
                  <a:close/>
                  <a:moveTo>
                    <a:pt x="105283" y="347345"/>
                  </a:moveTo>
                  <a:lnTo>
                    <a:pt x="43053" y="347345"/>
                  </a:lnTo>
                  <a:lnTo>
                    <a:pt x="43053" y="519176"/>
                  </a:lnTo>
                  <a:lnTo>
                    <a:pt x="490855" y="519176"/>
                  </a:lnTo>
                  <a:lnTo>
                    <a:pt x="490855" y="463804"/>
                  </a:lnTo>
                  <a:lnTo>
                    <a:pt x="105283" y="46380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8342705" y="1050722"/>
            <a:ext cx="215560" cy="55426"/>
            <a:chOff x="0" y="0"/>
            <a:chExt cx="215557" cy="55436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15519" cy="55372"/>
            </a:xfrm>
            <a:custGeom>
              <a:avLst/>
              <a:gdLst/>
              <a:ahLst/>
              <a:cxnLst/>
              <a:rect r="r" b="b" t="t" l="l"/>
              <a:pathLst>
                <a:path h="55372" w="215519">
                  <a:moveTo>
                    <a:pt x="215519" y="0"/>
                  </a:moveTo>
                  <a:lnTo>
                    <a:pt x="0" y="0"/>
                  </a:lnTo>
                  <a:lnTo>
                    <a:pt x="0" y="55372"/>
                  </a:lnTo>
                  <a:lnTo>
                    <a:pt x="215519" y="55372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8735487" y="738407"/>
            <a:ext cx="2429799" cy="652967"/>
            <a:chOff x="0" y="0"/>
            <a:chExt cx="2429802" cy="65297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63500" y="85725"/>
              <a:ext cx="525399" cy="478536"/>
            </a:xfrm>
            <a:custGeom>
              <a:avLst/>
              <a:gdLst/>
              <a:ahLst/>
              <a:cxnLst/>
              <a:rect r="r" b="b" t="t" l="l"/>
              <a:pathLst>
                <a:path h="478536" w="525399">
                  <a:moveTo>
                    <a:pt x="497586" y="251206"/>
                  </a:moveTo>
                  <a:lnTo>
                    <a:pt x="404622" y="251206"/>
                  </a:lnTo>
                  <a:lnTo>
                    <a:pt x="404622" y="56642"/>
                  </a:lnTo>
                  <a:lnTo>
                    <a:pt x="492125" y="56642"/>
                  </a:lnTo>
                  <a:lnTo>
                    <a:pt x="492125" y="0"/>
                  </a:lnTo>
                  <a:lnTo>
                    <a:pt x="32639" y="0"/>
                  </a:lnTo>
                  <a:lnTo>
                    <a:pt x="32639" y="56642"/>
                  </a:lnTo>
                  <a:lnTo>
                    <a:pt x="120142" y="56642"/>
                  </a:lnTo>
                  <a:lnTo>
                    <a:pt x="120142" y="251206"/>
                  </a:lnTo>
                  <a:lnTo>
                    <a:pt x="27051" y="251206"/>
                  </a:lnTo>
                  <a:lnTo>
                    <a:pt x="27051" y="307213"/>
                  </a:lnTo>
                  <a:lnTo>
                    <a:pt x="497586" y="307213"/>
                  </a:lnTo>
                  <a:close/>
                  <a:moveTo>
                    <a:pt x="181737" y="56642"/>
                  </a:moveTo>
                  <a:lnTo>
                    <a:pt x="343027" y="56642"/>
                  </a:lnTo>
                  <a:lnTo>
                    <a:pt x="343027" y="251206"/>
                  </a:lnTo>
                  <a:lnTo>
                    <a:pt x="181737" y="251206"/>
                  </a:lnTo>
                  <a:close/>
                  <a:moveTo>
                    <a:pt x="0" y="420624"/>
                  </a:moveTo>
                  <a:lnTo>
                    <a:pt x="0" y="478536"/>
                  </a:lnTo>
                  <a:lnTo>
                    <a:pt x="525399" y="478536"/>
                  </a:lnTo>
                  <a:lnTo>
                    <a:pt x="525399" y="420624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655955" y="82550"/>
              <a:ext cx="525399" cy="481711"/>
            </a:xfrm>
            <a:custGeom>
              <a:avLst/>
              <a:gdLst/>
              <a:ahLst/>
              <a:cxnLst/>
              <a:rect r="r" b="b" t="t" l="l"/>
              <a:pathLst>
                <a:path h="481711" w="525399">
                  <a:moveTo>
                    <a:pt x="292608" y="425577"/>
                  </a:moveTo>
                  <a:lnTo>
                    <a:pt x="292608" y="326517"/>
                  </a:lnTo>
                  <a:lnTo>
                    <a:pt x="498856" y="326517"/>
                  </a:lnTo>
                  <a:lnTo>
                    <a:pt x="498856" y="272288"/>
                  </a:lnTo>
                  <a:lnTo>
                    <a:pt x="96139" y="272288"/>
                  </a:lnTo>
                  <a:lnTo>
                    <a:pt x="96139" y="189103"/>
                  </a:lnTo>
                  <a:lnTo>
                    <a:pt x="490855" y="189103"/>
                  </a:lnTo>
                  <a:lnTo>
                    <a:pt x="490855" y="0"/>
                  </a:lnTo>
                  <a:lnTo>
                    <a:pt x="35179" y="0"/>
                  </a:lnTo>
                  <a:lnTo>
                    <a:pt x="35179" y="54229"/>
                  </a:lnTo>
                  <a:lnTo>
                    <a:pt x="430530" y="54229"/>
                  </a:lnTo>
                  <a:lnTo>
                    <a:pt x="430530" y="136779"/>
                  </a:lnTo>
                  <a:lnTo>
                    <a:pt x="35179" y="136779"/>
                  </a:lnTo>
                  <a:lnTo>
                    <a:pt x="35179" y="326517"/>
                  </a:lnTo>
                  <a:lnTo>
                    <a:pt x="230378" y="326517"/>
                  </a:lnTo>
                  <a:lnTo>
                    <a:pt x="230378" y="425704"/>
                  </a:lnTo>
                  <a:lnTo>
                    <a:pt x="0" y="425704"/>
                  </a:lnTo>
                  <a:lnTo>
                    <a:pt x="0" y="481711"/>
                  </a:lnTo>
                  <a:lnTo>
                    <a:pt x="525399" y="481711"/>
                  </a:lnTo>
                  <a:lnTo>
                    <a:pt x="525399" y="42557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1249045" y="63500"/>
              <a:ext cx="505079" cy="525907"/>
            </a:xfrm>
            <a:custGeom>
              <a:avLst/>
              <a:gdLst/>
              <a:ahLst/>
              <a:cxnLst/>
              <a:rect r="r" b="b" t="t" l="l"/>
              <a:pathLst>
                <a:path h="525907" w="505079">
                  <a:moveTo>
                    <a:pt x="447167" y="0"/>
                  </a:moveTo>
                  <a:lnTo>
                    <a:pt x="447167" y="327025"/>
                  </a:lnTo>
                  <a:lnTo>
                    <a:pt x="505079" y="327025"/>
                  </a:lnTo>
                  <a:lnTo>
                    <a:pt x="505079" y="0"/>
                  </a:lnTo>
                  <a:close/>
                  <a:moveTo>
                    <a:pt x="241427" y="120142"/>
                  </a:moveTo>
                  <a:lnTo>
                    <a:pt x="241427" y="173736"/>
                  </a:lnTo>
                  <a:lnTo>
                    <a:pt x="320294" y="173736"/>
                  </a:lnTo>
                  <a:lnTo>
                    <a:pt x="320294" y="321437"/>
                  </a:lnTo>
                  <a:lnTo>
                    <a:pt x="377571" y="321437"/>
                  </a:lnTo>
                  <a:lnTo>
                    <a:pt x="377571" y="3048"/>
                  </a:lnTo>
                  <a:lnTo>
                    <a:pt x="320294" y="3048"/>
                  </a:lnTo>
                  <a:lnTo>
                    <a:pt x="320294" y="120015"/>
                  </a:lnTo>
                  <a:close/>
                  <a:moveTo>
                    <a:pt x="139827" y="201422"/>
                  </a:moveTo>
                  <a:lnTo>
                    <a:pt x="244475" y="311023"/>
                  </a:lnTo>
                  <a:lnTo>
                    <a:pt x="284480" y="273431"/>
                  </a:lnTo>
                  <a:lnTo>
                    <a:pt x="157607" y="144653"/>
                  </a:lnTo>
                  <a:cubicBezTo>
                    <a:pt x="163195" y="120015"/>
                    <a:pt x="166243" y="93472"/>
                    <a:pt x="167513" y="65786"/>
                  </a:cubicBezTo>
                  <a:lnTo>
                    <a:pt x="260477" y="65786"/>
                  </a:lnTo>
                  <a:lnTo>
                    <a:pt x="260477" y="13589"/>
                  </a:lnTo>
                  <a:lnTo>
                    <a:pt x="8001" y="13589"/>
                  </a:lnTo>
                  <a:lnTo>
                    <a:pt x="8001" y="65913"/>
                  </a:lnTo>
                  <a:lnTo>
                    <a:pt x="108966" y="65913"/>
                  </a:lnTo>
                  <a:cubicBezTo>
                    <a:pt x="104013" y="161417"/>
                    <a:pt x="73914" y="245110"/>
                    <a:pt x="0" y="259969"/>
                  </a:cubicBezTo>
                  <a:lnTo>
                    <a:pt x="0" y="315341"/>
                  </a:lnTo>
                  <a:cubicBezTo>
                    <a:pt x="68961" y="306070"/>
                    <a:pt x="113919" y="263017"/>
                    <a:pt x="139827" y="201422"/>
                  </a:cubicBezTo>
                  <a:close/>
                  <a:moveTo>
                    <a:pt x="44323" y="408305"/>
                  </a:moveTo>
                  <a:lnTo>
                    <a:pt x="444627" y="408305"/>
                  </a:lnTo>
                  <a:lnTo>
                    <a:pt x="444627" y="525907"/>
                  </a:lnTo>
                  <a:lnTo>
                    <a:pt x="504952" y="525907"/>
                  </a:lnTo>
                  <a:lnTo>
                    <a:pt x="504952" y="355981"/>
                  </a:lnTo>
                  <a:lnTo>
                    <a:pt x="44323" y="355981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840992" y="82550"/>
              <a:ext cx="525399" cy="481584"/>
            </a:xfrm>
            <a:custGeom>
              <a:avLst/>
              <a:gdLst/>
              <a:ahLst/>
              <a:cxnLst/>
              <a:rect r="r" b="b" t="t" l="l"/>
              <a:pathLst>
                <a:path h="481584" w="525399">
                  <a:moveTo>
                    <a:pt x="498856" y="281559"/>
                  </a:moveTo>
                  <a:lnTo>
                    <a:pt x="96012" y="281559"/>
                  </a:lnTo>
                  <a:lnTo>
                    <a:pt x="96012" y="194691"/>
                  </a:lnTo>
                  <a:lnTo>
                    <a:pt x="483997" y="194691"/>
                  </a:lnTo>
                  <a:lnTo>
                    <a:pt x="483997" y="141097"/>
                  </a:lnTo>
                  <a:lnTo>
                    <a:pt x="96012" y="141097"/>
                  </a:lnTo>
                  <a:lnTo>
                    <a:pt x="96012" y="54864"/>
                  </a:lnTo>
                  <a:lnTo>
                    <a:pt x="490855" y="54864"/>
                  </a:lnTo>
                  <a:lnTo>
                    <a:pt x="490855" y="0"/>
                  </a:lnTo>
                  <a:lnTo>
                    <a:pt x="35052" y="0"/>
                  </a:lnTo>
                  <a:lnTo>
                    <a:pt x="35052" y="336296"/>
                  </a:lnTo>
                  <a:lnTo>
                    <a:pt x="498856" y="336296"/>
                  </a:lnTo>
                  <a:close/>
                  <a:moveTo>
                    <a:pt x="0" y="425577"/>
                  </a:moveTo>
                  <a:lnTo>
                    <a:pt x="0" y="481584"/>
                  </a:lnTo>
                  <a:lnTo>
                    <a:pt x="525399" y="481584"/>
                  </a:lnTo>
                  <a:lnTo>
                    <a:pt x="525399" y="425577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64" id="64"/>
          <p:cNvGrpSpPr>
            <a:grpSpLocks noChangeAspect="true"/>
          </p:cNvGrpSpPr>
          <p:nvPr/>
        </p:nvGrpSpPr>
        <p:grpSpPr>
          <a:xfrm rot="0">
            <a:off x="11277919" y="729167"/>
            <a:ext cx="1226972" cy="674522"/>
            <a:chOff x="0" y="0"/>
            <a:chExt cx="1226972" cy="674522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63500" y="85090"/>
              <a:ext cx="525399" cy="525907"/>
            </a:xfrm>
            <a:custGeom>
              <a:avLst/>
              <a:gdLst/>
              <a:ahLst/>
              <a:cxnLst/>
              <a:rect r="r" b="b" t="t" l="l"/>
              <a:pathLst>
                <a:path h="525907" w="525399">
                  <a:moveTo>
                    <a:pt x="424307" y="240157"/>
                  </a:moveTo>
                  <a:lnTo>
                    <a:pt x="487680" y="240157"/>
                  </a:lnTo>
                  <a:lnTo>
                    <a:pt x="487680" y="0"/>
                  </a:lnTo>
                  <a:lnTo>
                    <a:pt x="34544" y="0"/>
                  </a:lnTo>
                  <a:lnTo>
                    <a:pt x="34544" y="57277"/>
                  </a:lnTo>
                  <a:lnTo>
                    <a:pt x="424434" y="57277"/>
                  </a:lnTo>
                  <a:close/>
                  <a:moveTo>
                    <a:pt x="525272" y="283845"/>
                  </a:moveTo>
                  <a:lnTo>
                    <a:pt x="0" y="283845"/>
                  </a:lnTo>
                  <a:lnTo>
                    <a:pt x="0" y="341757"/>
                  </a:lnTo>
                  <a:lnTo>
                    <a:pt x="227838" y="341757"/>
                  </a:lnTo>
                  <a:lnTo>
                    <a:pt x="227838" y="525907"/>
                  </a:lnTo>
                  <a:lnTo>
                    <a:pt x="290703" y="525907"/>
                  </a:lnTo>
                  <a:lnTo>
                    <a:pt x="290703" y="341757"/>
                  </a:lnTo>
                  <a:lnTo>
                    <a:pt x="525399" y="34175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657225" y="63500"/>
              <a:ext cx="506222" cy="528447"/>
            </a:xfrm>
            <a:custGeom>
              <a:avLst/>
              <a:gdLst/>
              <a:ahLst/>
              <a:cxnLst/>
              <a:rect r="r" b="b" t="t" l="l"/>
              <a:pathLst>
                <a:path h="528447" w="506222">
                  <a:moveTo>
                    <a:pt x="339344" y="60960"/>
                  </a:moveTo>
                  <a:lnTo>
                    <a:pt x="207518" y="60960"/>
                  </a:lnTo>
                  <a:lnTo>
                    <a:pt x="207518" y="0"/>
                  </a:lnTo>
                  <a:lnTo>
                    <a:pt x="145923" y="0"/>
                  </a:lnTo>
                  <a:lnTo>
                    <a:pt x="145923" y="60960"/>
                  </a:lnTo>
                  <a:lnTo>
                    <a:pt x="0" y="60960"/>
                  </a:lnTo>
                  <a:lnTo>
                    <a:pt x="0" y="109601"/>
                  </a:lnTo>
                  <a:lnTo>
                    <a:pt x="339344" y="109601"/>
                  </a:lnTo>
                  <a:close/>
                  <a:moveTo>
                    <a:pt x="433578" y="402717"/>
                  </a:moveTo>
                  <a:lnTo>
                    <a:pt x="493903" y="402717"/>
                  </a:lnTo>
                  <a:lnTo>
                    <a:pt x="493903" y="9271"/>
                  </a:lnTo>
                  <a:lnTo>
                    <a:pt x="433578" y="9271"/>
                  </a:lnTo>
                  <a:lnTo>
                    <a:pt x="433578" y="128143"/>
                  </a:lnTo>
                  <a:lnTo>
                    <a:pt x="354076" y="128143"/>
                  </a:lnTo>
                  <a:lnTo>
                    <a:pt x="354076" y="179832"/>
                  </a:lnTo>
                  <a:lnTo>
                    <a:pt x="433578" y="179832"/>
                  </a:lnTo>
                  <a:lnTo>
                    <a:pt x="433578" y="251333"/>
                  </a:lnTo>
                  <a:lnTo>
                    <a:pt x="354076" y="251333"/>
                  </a:lnTo>
                  <a:lnTo>
                    <a:pt x="354076" y="303022"/>
                  </a:lnTo>
                  <a:lnTo>
                    <a:pt x="433578" y="303022"/>
                  </a:lnTo>
                  <a:close/>
                  <a:moveTo>
                    <a:pt x="176784" y="354076"/>
                  </a:moveTo>
                  <a:cubicBezTo>
                    <a:pt x="263017" y="354076"/>
                    <a:pt x="328930" y="316484"/>
                    <a:pt x="328930" y="247523"/>
                  </a:cubicBezTo>
                  <a:cubicBezTo>
                    <a:pt x="328930" y="179197"/>
                    <a:pt x="263017" y="140970"/>
                    <a:pt x="176784" y="140970"/>
                  </a:cubicBezTo>
                  <a:cubicBezTo>
                    <a:pt x="90551" y="140970"/>
                    <a:pt x="24003" y="179197"/>
                    <a:pt x="24003" y="247523"/>
                  </a:cubicBezTo>
                  <a:cubicBezTo>
                    <a:pt x="24003" y="316484"/>
                    <a:pt x="90551" y="354076"/>
                    <a:pt x="176784" y="354076"/>
                  </a:cubicBezTo>
                  <a:close/>
                  <a:moveTo>
                    <a:pt x="176784" y="187833"/>
                  </a:moveTo>
                  <a:cubicBezTo>
                    <a:pt x="235331" y="187833"/>
                    <a:pt x="270383" y="213741"/>
                    <a:pt x="270383" y="247523"/>
                  </a:cubicBezTo>
                  <a:cubicBezTo>
                    <a:pt x="270383" y="282067"/>
                    <a:pt x="235331" y="307848"/>
                    <a:pt x="176784" y="307848"/>
                  </a:cubicBezTo>
                  <a:cubicBezTo>
                    <a:pt x="117602" y="307848"/>
                    <a:pt x="82550" y="281940"/>
                    <a:pt x="82550" y="247523"/>
                  </a:cubicBezTo>
                  <a:cubicBezTo>
                    <a:pt x="82550" y="213614"/>
                    <a:pt x="117602" y="187833"/>
                    <a:pt x="176784" y="187833"/>
                  </a:cubicBezTo>
                  <a:close/>
                  <a:moveTo>
                    <a:pt x="107823" y="474218"/>
                  </a:moveTo>
                  <a:lnTo>
                    <a:pt x="107823" y="378714"/>
                  </a:lnTo>
                  <a:lnTo>
                    <a:pt x="46228" y="378714"/>
                  </a:lnTo>
                  <a:lnTo>
                    <a:pt x="46228" y="528447"/>
                  </a:lnTo>
                  <a:lnTo>
                    <a:pt x="506222" y="528447"/>
                  </a:lnTo>
                  <a:lnTo>
                    <a:pt x="506222" y="474218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67" id="67"/>
          <p:cNvGrpSpPr>
            <a:grpSpLocks noChangeAspect="true"/>
          </p:cNvGrpSpPr>
          <p:nvPr/>
        </p:nvGrpSpPr>
        <p:grpSpPr>
          <a:xfrm rot="0">
            <a:off x="12653853" y="738407"/>
            <a:ext cx="1250994" cy="652967"/>
            <a:chOff x="0" y="0"/>
            <a:chExt cx="1250988" cy="65297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63500" y="63500"/>
              <a:ext cx="531495" cy="525907"/>
            </a:xfrm>
            <a:custGeom>
              <a:avLst/>
              <a:gdLst/>
              <a:ahLst/>
              <a:cxnLst/>
              <a:rect r="r" b="b" t="t" l="l"/>
              <a:pathLst>
                <a:path h="525907" w="531495">
                  <a:moveTo>
                    <a:pt x="457581" y="110871"/>
                  </a:moveTo>
                  <a:lnTo>
                    <a:pt x="457581" y="0"/>
                  </a:lnTo>
                  <a:lnTo>
                    <a:pt x="396621" y="0"/>
                  </a:lnTo>
                  <a:lnTo>
                    <a:pt x="396621" y="299974"/>
                  </a:lnTo>
                  <a:lnTo>
                    <a:pt x="457581" y="299974"/>
                  </a:lnTo>
                  <a:lnTo>
                    <a:pt x="457581" y="169418"/>
                  </a:lnTo>
                  <a:lnTo>
                    <a:pt x="531495" y="169418"/>
                  </a:lnTo>
                  <a:lnTo>
                    <a:pt x="531495" y="110871"/>
                  </a:lnTo>
                  <a:close/>
                  <a:moveTo>
                    <a:pt x="307340" y="9271"/>
                  </a:moveTo>
                  <a:lnTo>
                    <a:pt x="247650" y="9271"/>
                  </a:lnTo>
                  <a:lnTo>
                    <a:pt x="247650" y="84963"/>
                  </a:lnTo>
                  <a:lnTo>
                    <a:pt x="59690" y="84963"/>
                  </a:lnTo>
                  <a:lnTo>
                    <a:pt x="59690" y="9271"/>
                  </a:lnTo>
                  <a:lnTo>
                    <a:pt x="0" y="9271"/>
                  </a:lnTo>
                  <a:lnTo>
                    <a:pt x="0" y="269113"/>
                  </a:lnTo>
                  <a:lnTo>
                    <a:pt x="307340" y="269113"/>
                  </a:lnTo>
                  <a:close/>
                  <a:moveTo>
                    <a:pt x="59690" y="218694"/>
                  </a:moveTo>
                  <a:lnTo>
                    <a:pt x="59690" y="134874"/>
                  </a:lnTo>
                  <a:lnTo>
                    <a:pt x="247523" y="134874"/>
                  </a:lnTo>
                  <a:lnTo>
                    <a:pt x="247523" y="218694"/>
                  </a:lnTo>
                  <a:close/>
                  <a:moveTo>
                    <a:pt x="240157" y="316611"/>
                  </a:moveTo>
                  <a:cubicBezTo>
                    <a:pt x="114554" y="316611"/>
                    <a:pt x="14732" y="345567"/>
                    <a:pt x="14732" y="421259"/>
                  </a:cubicBezTo>
                  <a:cubicBezTo>
                    <a:pt x="14732" y="496951"/>
                    <a:pt x="114554" y="525907"/>
                    <a:pt x="240157" y="525907"/>
                  </a:cubicBezTo>
                  <a:cubicBezTo>
                    <a:pt x="366395" y="525907"/>
                    <a:pt x="465582" y="496951"/>
                    <a:pt x="465582" y="421259"/>
                  </a:cubicBezTo>
                  <a:cubicBezTo>
                    <a:pt x="465582" y="345567"/>
                    <a:pt x="366395" y="316611"/>
                    <a:pt x="240157" y="316611"/>
                  </a:cubicBezTo>
                  <a:close/>
                  <a:moveTo>
                    <a:pt x="240157" y="476123"/>
                  </a:moveTo>
                  <a:cubicBezTo>
                    <a:pt x="150876" y="476123"/>
                    <a:pt x="79375" y="459486"/>
                    <a:pt x="79375" y="421259"/>
                  </a:cubicBezTo>
                  <a:cubicBezTo>
                    <a:pt x="79375" y="383667"/>
                    <a:pt x="150876" y="366395"/>
                    <a:pt x="240157" y="366395"/>
                  </a:cubicBezTo>
                  <a:cubicBezTo>
                    <a:pt x="330073" y="366395"/>
                    <a:pt x="400939" y="383667"/>
                    <a:pt x="400939" y="421259"/>
                  </a:cubicBezTo>
                  <a:cubicBezTo>
                    <a:pt x="400939" y="459486"/>
                    <a:pt x="330073" y="476123"/>
                    <a:pt x="240157" y="47612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636905" y="63500"/>
              <a:ext cx="550545" cy="519176"/>
            </a:xfrm>
            <a:custGeom>
              <a:avLst/>
              <a:gdLst/>
              <a:ahLst/>
              <a:cxnLst/>
              <a:rect r="r" b="b" t="t" l="l"/>
              <a:pathLst>
                <a:path h="519176" w="550545">
                  <a:moveTo>
                    <a:pt x="476631" y="124968"/>
                  </a:moveTo>
                  <a:lnTo>
                    <a:pt x="476631" y="0"/>
                  </a:lnTo>
                  <a:lnTo>
                    <a:pt x="415671" y="0"/>
                  </a:lnTo>
                  <a:lnTo>
                    <a:pt x="415671" y="390525"/>
                  </a:lnTo>
                  <a:lnTo>
                    <a:pt x="476631" y="390525"/>
                  </a:lnTo>
                  <a:lnTo>
                    <a:pt x="476631" y="183515"/>
                  </a:lnTo>
                  <a:lnTo>
                    <a:pt x="550545" y="183515"/>
                  </a:lnTo>
                  <a:lnTo>
                    <a:pt x="550545" y="124968"/>
                  </a:lnTo>
                  <a:close/>
                  <a:moveTo>
                    <a:pt x="328295" y="158242"/>
                  </a:moveTo>
                  <a:cubicBezTo>
                    <a:pt x="328295" y="70231"/>
                    <a:pt x="266065" y="5461"/>
                    <a:pt x="164465" y="5461"/>
                  </a:cubicBezTo>
                  <a:cubicBezTo>
                    <a:pt x="62865" y="5461"/>
                    <a:pt x="0" y="70231"/>
                    <a:pt x="0" y="158242"/>
                  </a:cubicBezTo>
                  <a:cubicBezTo>
                    <a:pt x="0" y="246253"/>
                    <a:pt x="62865" y="311023"/>
                    <a:pt x="164465" y="311023"/>
                  </a:cubicBezTo>
                  <a:cubicBezTo>
                    <a:pt x="266065" y="311023"/>
                    <a:pt x="328295" y="246380"/>
                    <a:pt x="328295" y="158242"/>
                  </a:cubicBezTo>
                  <a:close/>
                  <a:moveTo>
                    <a:pt x="60960" y="158242"/>
                  </a:moveTo>
                  <a:cubicBezTo>
                    <a:pt x="60960" y="96012"/>
                    <a:pt x="102235" y="56642"/>
                    <a:pt x="164465" y="56642"/>
                  </a:cubicBezTo>
                  <a:cubicBezTo>
                    <a:pt x="226060" y="56642"/>
                    <a:pt x="267335" y="96012"/>
                    <a:pt x="267335" y="158242"/>
                  </a:cubicBezTo>
                  <a:cubicBezTo>
                    <a:pt x="267335" y="220472"/>
                    <a:pt x="226060" y="259207"/>
                    <a:pt x="164465" y="259207"/>
                  </a:cubicBezTo>
                  <a:cubicBezTo>
                    <a:pt x="102235" y="259207"/>
                    <a:pt x="60960" y="220345"/>
                    <a:pt x="60960" y="158242"/>
                  </a:cubicBezTo>
                  <a:close/>
                  <a:moveTo>
                    <a:pt x="105283" y="347345"/>
                  </a:moveTo>
                  <a:lnTo>
                    <a:pt x="43053" y="347345"/>
                  </a:lnTo>
                  <a:lnTo>
                    <a:pt x="43053" y="519176"/>
                  </a:lnTo>
                  <a:lnTo>
                    <a:pt x="490855" y="519176"/>
                  </a:lnTo>
                  <a:lnTo>
                    <a:pt x="490855" y="463804"/>
                  </a:lnTo>
                  <a:lnTo>
                    <a:pt x="105283" y="46380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70" id="70"/>
          <p:cNvGrpSpPr>
            <a:grpSpLocks noChangeAspect="true"/>
          </p:cNvGrpSpPr>
          <p:nvPr/>
        </p:nvGrpSpPr>
        <p:grpSpPr>
          <a:xfrm rot="0">
            <a:off x="17520733" y="463839"/>
            <a:ext cx="329041" cy="265328"/>
            <a:chOff x="0" y="0"/>
            <a:chExt cx="329044" cy="26532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74879" y="66675"/>
              <a:ext cx="90678" cy="132207"/>
            </a:xfrm>
            <a:custGeom>
              <a:avLst/>
              <a:gdLst/>
              <a:ahLst/>
              <a:cxnLst/>
              <a:rect r="r" b="b" t="t" l="l"/>
              <a:pathLst>
                <a:path h="132207" w="90678">
                  <a:moveTo>
                    <a:pt x="16891" y="132207"/>
                  </a:moveTo>
                  <a:lnTo>
                    <a:pt x="35179" y="132207"/>
                  </a:lnTo>
                  <a:lnTo>
                    <a:pt x="90678" y="11557"/>
                  </a:lnTo>
                  <a:lnTo>
                    <a:pt x="9067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70612" y="152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3" id="73"/>
          <p:cNvSpPr/>
          <p:nvPr/>
        </p:nvSpPr>
        <p:spPr>
          <a:xfrm flipH="false" flipV="false" rot="0">
            <a:off x="1397003" y="7341955"/>
            <a:ext cx="1066800" cy="1066800"/>
          </a:xfrm>
          <a:custGeom>
            <a:avLst/>
            <a:gdLst/>
            <a:ahLst/>
            <a:cxnLst/>
            <a:rect r="r" b="b" t="t" l="l"/>
            <a:pathLst>
              <a:path h="1066800" w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206679" y="771696"/>
            <a:ext cx="2411940" cy="672675"/>
            <a:chOff x="0" y="0"/>
            <a:chExt cx="2411933" cy="6726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70866"/>
              <a:ext cx="501396" cy="526034"/>
            </a:xfrm>
            <a:custGeom>
              <a:avLst/>
              <a:gdLst/>
              <a:ahLst/>
              <a:cxnLst/>
              <a:rect r="r" b="b" t="t" l="l"/>
              <a:pathLst>
                <a:path h="526034" w="501396">
                  <a:moveTo>
                    <a:pt x="443484" y="0"/>
                  </a:moveTo>
                  <a:lnTo>
                    <a:pt x="443484" y="526034"/>
                  </a:lnTo>
                  <a:lnTo>
                    <a:pt x="501396" y="526034"/>
                  </a:lnTo>
                  <a:lnTo>
                    <a:pt x="501396" y="0"/>
                  </a:lnTo>
                  <a:close/>
                  <a:moveTo>
                    <a:pt x="311023" y="179832"/>
                  </a:moveTo>
                  <a:lnTo>
                    <a:pt x="227838" y="179832"/>
                  </a:lnTo>
                  <a:lnTo>
                    <a:pt x="227838" y="237744"/>
                  </a:lnTo>
                  <a:lnTo>
                    <a:pt x="311023" y="237744"/>
                  </a:lnTo>
                  <a:lnTo>
                    <a:pt x="311023" y="516763"/>
                  </a:lnTo>
                  <a:lnTo>
                    <a:pt x="368935" y="516763"/>
                  </a:lnTo>
                  <a:lnTo>
                    <a:pt x="368935" y="3048"/>
                  </a:lnTo>
                  <a:lnTo>
                    <a:pt x="311023" y="3048"/>
                  </a:lnTo>
                  <a:close/>
                  <a:moveTo>
                    <a:pt x="170561" y="15367"/>
                  </a:moveTo>
                  <a:lnTo>
                    <a:pt x="112141" y="12954"/>
                  </a:lnTo>
                  <a:cubicBezTo>
                    <a:pt x="111506" y="247650"/>
                    <a:pt x="83185" y="405892"/>
                    <a:pt x="0" y="432943"/>
                  </a:cubicBezTo>
                  <a:lnTo>
                    <a:pt x="0" y="494538"/>
                  </a:lnTo>
                  <a:cubicBezTo>
                    <a:pt x="70231" y="479806"/>
                    <a:pt x="116459" y="420624"/>
                    <a:pt x="142875" y="315341"/>
                  </a:cubicBezTo>
                  <a:lnTo>
                    <a:pt x="235204" y="487807"/>
                  </a:lnTo>
                  <a:lnTo>
                    <a:pt x="286385" y="460756"/>
                  </a:lnTo>
                  <a:lnTo>
                    <a:pt x="158877" y="229108"/>
                  </a:lnTo>
                  <a:cubicBezTo>
                    <a:pt x="166243" y="168148"/>
                    <a:pt x="170561" y="97282"/>
                    <a:pt x="170561" y="1536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51637" y="80137"/>
              <a:ext cx="525399" cy="529082"/>
            </a:xfrm>
            <a:custGeom>
              <a:avLst/>
              <a:gdLst/>
              <a:ahLst/>
              <a:cxnLst/>
              <a:rect r="r" b="b" t="t" l="l"/>
              <a:pathLst>
                <a:path h="529082" w="525399">
                  <a:moveTo>
                    <a:pt x="488442" y="0"/>
                  </a:moveTo>
                  <a:lnTo>
                    <a:pt x="428117" y="0"/>
                  </a:lnTo>
                  <a:lnTo>
                    <a:pt x="428117" y="73914"/>
                  </a:lnTo>
                  <a:lnTo>
                    <a:pt x="96774" y="73914"/>
                  </a:lnTo>
                  <a:lnTo>
                    <a:pt x="96774" y="0"/>
                  </a:lnTo>
                  <a:lnTo>
                    <a:pt x="36322" y="0"/>
                  </a:lnTo>
                  <a:lnTo>
                    <a:pt x="36322" y="269748"/>
                  </a:lnTo>
                  <a:lnTo>
                    <a:pt x="488442" y="269748"/>
                  </a:lnTo>
                  <a:close/>
                  <a:moveTo>
                    <a:pt x="96774" y="215519"/>
                  </a:moveTo>
                  <a:lnTo>
                    <a:pt x="96774" y="128143"/>
                  </a:lnTo>
                  <a:lnTo>
                    <a:pt x="428117" y="128143"/>
                  </a:lnTo>
                  <a:lnTo>
                    <a:pt x="428117" y="215646"/>
                  </a:lnTo>
                  <a:close/>
                  <a:moveTo>
                    <a:pt x="525399" y="325755"/>
                  </a:moveTo>
                  <a:lnTo>
                    <a:pt x="0" y="325755"/>
                  </a:lnTo>
                  <a:lnTo>
                    <a:pt x="0" y="382397"/>
                  </a:lnTo>
                  <a:lnTo>
                    <a:pt x="231013" y="382397"/>
                  </a:lnTo>
                  <a:lnTo>
                    <a:pt x="231013" y="529082"/>
                  </a:lnTo>
                  <a:lnTo>
                    <a:pt x="293878" y="529082"/>
                  </a:lnTo>
                  <a:lnTo>
                    <a:pt x="293878" y="382397"/>
                  </a:lnTo>
                  <a:lnTo>
                    <a:pt x="525399" y="38239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52220" y="70866"/>
              <a:ext cx="495681" cy="519176"/>
            </a:xfrm>
            <a:custGeom>
              <a:avLst/>
              <a:gdLst/>
              <a:ahLst/>
              <a:cxnLst/>
              <a:rect r="r" b="b" t="t" l="l"/>
              <a:pathLst>
                <a:path h="519176" w="495681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292" y="151511"/>
                  </a:moveTo>
                  <a:lnTo>
                    <a:pt x="341122" y="243840"/>
                  </a:lnTo>
                  <a:lnTo>
                    <a:pt x="370713" y="197612"/>
                  </a:lnTo>
                  <a:lnTo>
                    <a:pt x="203835" y="105791"/>
                  </a:lnTo>
                  <a:cubicBezTo>
                    <a:pt x="216789" y="76200"/>
                    <a:pt x="223520" y="42926"/>
                    <a:pt x="223520" y="8509"/>
                  </a:cubicBezTo>
                  <a:lnTo>
                    <a:pt x="162560" y="4826"/>
                  </a:lnTo>
                  <a:cubicBezTo>
                    <a:pt x="161925" y="100330"/>
                    <a:pt x="99695" y="180340"/>
                    <a:pt x="0" y="198247"/>
                  </a:cubicBezTo>
                  <a:lnTo>
                    <a:pt x="0" y="252476"/>
                  </a:lnTo>
                  <a:cubicBezTo>
                    <a:pt x="76327" y="242570"/>
                    <a:pt x="137922" y="205105"/>
                    <a:pt x="177419" y="151511"/>
                  </a:cubicBezTo>
                  <a:close/>
                  <a:moveTo>
                    <a:pt x="97790" y="471170"/>
                  </a:moveTo>
                  <a:lnTo>
                    <a:pt x="97790" y="425577"/>
                  </a:lnTo>
                  <a:lnTo>
                    <a:pt x="482727" y="425577"/>
                  </a:lnTo>
                  <a:lnTo>
                    <a:pt x="482727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465" y="379984"/>
                  </a:lnTo>
                  <a:lnTo>
                    <a:pt x="37465" y="519176"/>
                  </a:lnTo>
                  <a:lnTo>
                    <a:pt x="495681" y="519176"/>
                  </a:lnTo>
                  <a:lnTo>
                    <a:pt x="495681" y="471170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2740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343" y="7366"/>
                  </a:lnTo>
                  <a:lnTo>
                    <a:pt x="458343" y="130556"/>
                  </a:lnTo>
                  <a:lnTo>
                    <a:pt x="374523" y="130556"/>
                  </a:lnTo>
                  <a:lnTo>
                    <a:pt x="374523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050" y="166243"/>
                    <a:pt x="19050" y="226060"/>
                  </a:cubicBezTo>
                  <a:cubicBezTo>
                    <a:pt x="19050" y="285877"/>
                    <a:pt x="73279" y="322199"/>
                    <a:pt x="142875" y="322199"/>
                  </a:cubicBezTo>
                  <a:cubicBezTo>
                    <a:pt x="212471" y="322199"/>
                    <a:pt x="266700" y="285877"/>
                    <a:pt x="266700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763123" y="779088"/>
            <a:ext cx="1250994" cy="652967"/>
            <a:chOff x="0" y="0"/>
            <a:chExt cx="1250988" cy="6529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531495" cy="525907"/>
            </a:xfrm>
            <a:custGeom>
              <a:avLst/>
              <a:gdLst/>
              <a:ahLst/>
              <a:cxnLst/>
              <a:rect r="r" b="b" t="t" l="l"/>
              <a:pathLst>
                <a:path h="525907" w="531495">
                  <a:moveTo>
                    <a:pt x="457581" y="110871"/>
                  </a:moveTo>
                  <a:lnTo>
                    <a:pt x="457581" y="0"/>
                  </a:lnTo>
                  <a:lnTo>
                    <a:pt x="396621" y="0"/>
                  </a:lnTo>
                  <a:lnTo>
                    <a:pt x="396621" y="299974"/>
                  </a:lnTo>
                  <a:lnTo>
                    <a:pt x="457581" y="299974"/>
                  </a:lnTo>
                  <a:lnTo>
                    <a:pt x="457581" y="169418"/>
                  </a:lnTo>
                  <a:lnTo>
                    <a:pt x="531495" y="169418"/>
                  </a:lnTo>
                  <a:lnTo>
                    <a:pt x="531495" y="110871"/>
                  </a:lnTo>
                  <a:close/>
                  <a:moveTo>
                    <a:pt x="307340" y="9271"/>
                  </a:moveTo>
                  <a:lnTo>
                    <a:pt x="247650" y="9271"/>
                  </a:lnTo>
                  <a:lnTo>
                    <a:pt x="247650" y="84963"/>
                  </a:lnTo>
                  <a:lnTo>
                    <a:pt x="59690" y="84963"/>
                  </a:lnTo>
                  <a:lnTo>
                    <a:pt x="59690" y="9271"/>
                  </a:lnTo>
                  <a:lnTo>
                    <a:pt x="0" y="9271"/>
                  </a:lnTo>
                  <a:lnTo>
                    <a:pt x="0" y="269113"/>
                  </a:lnTo>
                  <a:lnTo>
                    <a:pt x="307340" y="269113"/>
                  </a:lnTo>
                  <a:close/>
                  <a:moveTo>
                    <a:pt x="59690" y="218694"/>
                  </a:moveTo>
                  <a:lnTo>
                    <a:pt x="59690" y="134874"/>
                  </a:lnTo>
                  <a:lnTo>
                    <a:pt x="247523" y="134874"/>
                  </a:lnTo>
                  <a:lnTo>
                    <a:pt x="247523" y="218694"/>
                  </a:lnTo>
                  <a:close/>
                  <a:moveTo>
                    <a:pt x="240157" y="316611"/>
                  </a:moveTo>
                  <a:cubicBezTo>
                    <a:pt x="114554" y="316611"/>
                    <a:pt x="14732" y="345567"/>
                    <a:pt x="14732" y="421259"/>
                  </a:cubicBezTo>
                  <a:cubicBezTo>
                    <a:pt x="14732" y="496951"/>
                    <a:pt x="114554" y="525907"/>
                    <a:pt x="240157" y="525907"/>
                  </a:cubicBezTo>
                  <a:cubicBezTo>
                    <a:pt x="366395" y="525907"/>
                    <a:pt x="465582" y="496951"/>
                    <a:pt x="465582" y="421259"/>
                  </a:cubicBezTo>
                  <a:cubicBezTo>
                    <a:pt x="465582" y="345567"/>
                    <a:pt x="366395" y="316611"/>
                    <a:pt x="240157" y="316611"/>
                  </a:cubicBezTo>
                  <a:close/>
                  <a:moveTo>
                    <a:pt x="240157" y="476123"/>
                  </a:moveTo>
                  <a:cubicBezTo>
                    <a:pt x="150876" y="476123"/>
                    <a:pt x="79375" y="459486"/>
                    <a:pt x="79375" y="421259"/>
                  </a:cubicBezTo>
                  <a:cubicBezTo>
                    <a:pt x="79375" y="383667"/>
                    <a:pt x="150876" y="366395"/>
                    <a:pt x="240157" y="366395"/>
                  </a:cubicBezTo>
                  <a:cubicBezTo>
                    <a:pt x="330073" y="366395"/>
                    <a:pt x="400939" y="383667"/>
                    <a:pt x="400939" y="421259"/>
                  </a:cubicBezTo>
                  <a:cubicBezTo>
                    <a:pt x="400939" y="459486"/>
                    <a:pt x="330073" y="476123"/>
                    <a:pt x="240157" y="47612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6905" y="63500"/>
              <a:ext cx="550545" cy="519176"/>
            </a:xfrm>
            <a:custGeom>
              <a:avLst/>
              <a:gdLst/>
              <a:ahLst/>
              <a:cxnLst/>
              <a:rect r="r" b="b" t="t" l="l"/>
              <a:pathLst>
                <a:path h="519176" w="550545">
                  <a:moveTo>
                    <a:pt x="476631" y="124968"/>
                  </a:moveTo>
                  <a:lnTo>
                    <a:pt x="476631" y="0"/>
                  </a:lnTo>
                  <a:lnTo>
                    <a:pt x="415671" y="0"/>
                  </a:lnTo>
                  <a:lnTo>
                    <a:pt x="415671" y="390525"/>
                  </a:lnTo>
                  <a:lnTo>
                    <a:pt x="476631" y="390525"/>
                  </a:lnTo>
                  <a:lnTo>
                    <a:pt x="476631" y="183515"/>
                  </a:lnTo>
                  <a:lnTo>
                    <a:pt x="550545" y="183515"/>
                  </a:lnTo>
                  <a:lnTo>
                    <a:pt x="550545" y="124968"/>
                  </a:lnTo>
                  <a:close/>
                  <a:moveTo>
                    <a:pt x="328295" y="158242"/>
                  </a:moveTo>
                  <a:cubicBezTo>
                    <a:pt x="328295" y="70231"/>
                    <a:pt x="266065" y="5461"/>
                    <a:pt x="164465" y="5461"/>
                  </a:cubicBezTo>
                  <a:cubicBezTo>
                    <a:pt x="62865" y="5461"/>
                    <a:pt x="0" y="70231"/>
                    <a:pt x="0" y="158242"/>
                  </a:cubicBezTo>
                  <a:cubicBezTo>
                    <a:pt x="0" y="246253"/>
                    <a:pt x="62865" y="311023"/>
                    <a:pt x="164465" y="311023"/>
                  </a:cubicBezTo>
                  <a:cubicBezTo>
                    <a:pt x="266065" y="311023"/>
                    <a:pt x="328295" y="246380"/>
                    <a:pt x="328295" y="158242"/>
                  </a:cubicBezTo>
                  <a:close/>
                  <a:moveTo>
                    <a:pt x="60960" y="158242"/>
                  </a:moveTo>
                  <a:cubicBezTo>
                    <a:pt x="60960" y="96012"/>
                    <a:pt x="102235" y="56642"/>
                    <a:pt x="164465" y="56642"/>
                  </a:cubicBezTo>
                  <a:cubicBezTo>
                    <a:pt x="226060" y="56642"/>
                    <a:pt x="267335" y="96012"/>
                    <a:pt x="267335" y="158242"/>
                  </a:cubicBezTo>
                  <a:cubicBezTo>
                    <a:pt x="267335" y="220472"/>
                    <a:pt x="226060" y="259207"/>
                    <a:pt x="164465" y="259207"/>
                  </a:cubicBezTo>
                  <a:cubicBezTo>
                    <a:pt x="102235" y="259207"/>
                    <a:pt x="60960" y="220345"/>
                    <a:pt x="60960" y="158242"/>
                  </a:cubicBezTo>
                  <a:close/>
                  <a:moveTo>
                    <a:pt x="105283" y="347345"/>
                  </a:moveTo>
                  <a:lnTo>
                    <a:pt x="43053" y="347345"/>
                  </a:lnTo>
                  <a:lnTo>
                    <a:pt x="43053" y="519176"/>
                  </a:lnTo>
                  <a:lnTo>
                    <a:pt x="490855" y="519176"/>
                  </a:lnTo>
                  <a:lnTo>
                    <a:pt x="490855" y="463804"/>
                  </a:lnTo>
                  <a:lnTo>
                    <a:pt x="105283" y="46380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166231" y="1091403"/>
            <a:ext cx="215560" cy="55426"/>
            <a:chOff x="0" y="0"/>
            <a:chExt cx="215557" cy="554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5519" cy="55372"/>
            </a:xfrm>
            <a:custGeom>
              <a:avLst/>
              <a:gdLst/>
              <a:ahLst/>
              <a:cxnLst/>
              <a:rect r="r" b="b" t="t" l="l"/>
              <a:pathLst>
                <a:path h="55372" w="215519">
                  <a:moveTo>
                    <a:pt x="215519" y="0"/>
                  </a:moveTo>
                  <a:lnTo>
                    <a:pt x="0" y="0"/>
                  </a:lnTo>
                  <a:lnTo>
                    <a:pt x="0" y="55372"/>
                  </a:lnTo>
                  <a:lnTo>
                    <a:pt x="215519" y="55372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9567167" y="771696"/>
            <a:ext cx="1223277" cy="660359"/>
            <a:chOff x="0" y="0"/>
            <a:chExt cx="1223277" cy="66036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70866"/>
              <a:ext cx="495808" cy="519176"/>
            </a:xfrm>
            <a:custGeom>
              <a:avLst/>
              <a:gdLst/>
              <a:ahLst/>
              <a:cxnLst/>
              <a:rect r="r" b="b" t="t" l="l"/>
              <a:pathLst>
                <a:path h="519176" w="495808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419" y="151511"/>
                  </a:moveTo>
                  <a:lnTo>
                    <a:pt x="341249" y="243840"/>
                  </a:lnTo>
                  <a:lnTo>
                    <a:pt x="370840" y="197612"/>
                  </a:lnTo>
                  <a:lnTo>
                    <a:pt x="203962" y="105791"/>
                  </a:lnTo>
                  <a:cubicBezTo>
                    <a:pt x="216916" y="76200"/>
                    <a:pt x="223647" y="42926"/>
                    <a:pt x="223647" y="8509"/>
                  </a:cubicBezTo>
                  <a:lnTo>
                    <a:pt x="162687" y="4826"/>
                  </a:lnTo>
                  <a:cubicBezTo>
                    <a:pt x="161925" y="100457"/>
                    <a:pt x="99822" y="180467"/>
                    <a:pt x="0" y="198374"/>
                  </a:cubicBezTo>
                  <a:lnTo>
                    <a:pt x="0" y="252603"/>
                  </a:lnTo>
                  <a:cubicBezTo>
                    <a:pt x="76327" y="242697"/>
                    <a:pt x="137922" y="205232"/>
                    <a:pt x="177419" y="151638"/>
                  </a:cubicBezTo>
                  <a:close/>
                  <a:moveTo>
                    <a:pt x="97917" y="471170"/>
                  </a:moveTo>
                  <a:lnTo>
                    <a:pt x="97917" y="425577"/>
                  </a:lnTo>
                  <a:lnTo>
                    <a:pt x="482854" y="425577"/>
                  </a:lnTo>
                  <a:lnTo>
                    <a:pt x="482854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592" y="379984"/>
                  </a:lnTo>
                  <a:lnTo>
                    <a:pt x="37592" y="519176"/>
                  </a:lnTo>
                  <a:lnTo>
                    <a:pt x="495808" y="519176"/>
                  </a:lnTo>
                  <a:lnTo>
                    <a:pt x="495808" y="47117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868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216" y="7366"/>
                  </a:lnTo>
                  <a:lnTo>
                    <a:pt x="458216" y="130556"/>
                  </a:lnTo>
                  <a:lnTo>
                    <a:pt x="374396" y="130556"/>
                  </a:lnTo>
                  <a:lnTo>
                    <a:pt x="374396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177" y="166243"/>
                    <a:pt x="19177" y="226060"/>
                  </a:cubicBezTo>
                  <a:cubicBezTo>
                    <a:pt x="19177" y="285877"/>
                    <a:pt x="73406" y="322199"/>
                    <a:pt x="143002" y="322199"/>
                  </a:cubicBezTo>
                  <a:cubicBezTo>
                    <a:pt x="212598" y="322199"/>
                    <a:pt x="266827" y="285877"/>
                    <a:pt x="266827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923251" y="779088"/>
            <a:ext cx="1212190" cy="652967"/>
            <a:chOff x="0" y="0"/>
            <a:chExt cx="1212190" cy="6529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98856" cy="525907"/>
            </a:xfrm>
            <a:custGeom>
              <a:avLst/>
              <a:gdLst/>
              <a:ahLst/>
              <a:cxnLst/>
              <a:rect r="r" b="b" t="t" l="l"/>
              <a:pathLst>
                <a:path h="525907" w="498856">
                  <a:moveTo>
                    <a:pt x="441579" y="0"/>
                  </a:moveTo>
                  <a:lnTo>
                    <a:pt x="441579" y="525907"/>
                  </a:lnTo>
                  <a:lnTo>
                    <a:pt x="498856" y="525907"/>
                  </a:lnTo>
                  <a:lnTo>
                    <a:pt x="498856" y="0"/>
                  </a:lnTo>
                  <a:close/>
                  <a:moveTo>
                    <a:pt x="317119" y="121920"/>
                  </a:moveTo>
                  <a:lnTo>
                    <a:pt x="229108" y="121920"/>
                  </a:lnTo>
                  <a:cubicBezTo>
                    <a:pt x="211836" y="46736"/>
                    <a:pt x="175514" y="12319"/>
                    <a:pt x="121285" y="12319"/>
                  </a:cubicBezTo>
                  <a:cubicBezTo>
                    <a:pt x="41910" y="12319"/>
                    <a:pt x="0" y="86868"/>
                    <a:pt x="0" y="256794"/>
                  </a:cubicBezTo>
                  <a:cubicBezTo>
                    <a:pt x="0" y="426720"/>
                    <a:pt x="41910" y="501269"/>
                    <a:pt x="121285" y="501269"/>
                  </a:cubicBezTo>
                  <a:cubicBezTo>
                    <a:pt x="179197" y="501269"/>
                    <a:pt x="216789" y="461264"/>
                    <a:pt x="233426" y="373761"/>
                  </a:cubicBezTo>
                  <a:lnTo>
                    <a:pt x="317246" y="373761"/>
                  </a:lnTo>
                  <a:lnTo>
                    <a:pt x="317246" y="516763"/>
                  </a:lnTo>
                  <a:lnTo>
                    <a:pt x="373253" y="516763"/>
                  </a:lnTo>
                  <a:lnTo>
                    <a:pt x="373253" y="3048"/>
                  </a:lnTo>
                  <a:lnTo>
                    <a:pt x="317119" y="3048"/>
                  </a:lnTo>
                  <a:close/>
                  <a:moveTo>
                    <a:pt x="121285" y="445897"/>
                  </a:moveTo>
                  <a:cubicBezTo>
                    <a:pt x="77597" y="445897"/>
                    <a:pt x="57277" y="386207"/>
                    <a:pt x="57277" y="256794"/>
                  </a:cubicBezTo>
                  <a:cubicBezTo>
                    <a:pt x="57277" y="127381"/>
                    <a:pt x="77597" y="67691"/>
                    <a:pt x="121285" y="67691"/>
                  </a:cubicBezTo>
                  <a:cubicBezTo>
                    <a:pt x="164973" y="67691"/>
                    <a:pt x="184658" y="127381"/>
                    <a:pt x="184658" y="256794"/>
                  </a:cubicBezTo>
                  <a:cubicBezTo>
                    <a:pt x="184658" y="386207"/>
                    <a:pt x="165100" y="445897"/>
                    <a:pt x="121285" y="445897"/>
                  </a:cubicBezTo>
                  <a:close/>
                  <a:moveTo>
                    <a:pt x="240157" y="317754"/>
                  </a:moveTo>
                  <a:lnTo>
                    <a:pt x="242062" y="256794"/>
                  </a:lnTo>
                  <a:cubicBezTo>
                    <a:pt x="242062" y="227838"/>
                    <a:pt x="240792" y="201422"/>
                    <a:pt x="238379" y="177927"/>
                  </a:cubicBezTo>
                  <a:lnTo>
                    <a:pt x="317246" y="177927"/>
                  </a:lnTo>
                  <a:lnTo>
                    <a:pt x="317246" y="317754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59638" y="63500"/>
              <a:ext cx="489077" cy="526034"/>
            </a:xfrm>
            <a:custGeom>
              <a:avLst/>
              <a:gdLst/>
              <a:ahLst/>
              <a:cxnLst/>
              <a:rect r="r" b="b" t="t" l="l"/>
              <a:pathLst>
                <a:path h="526034" w="489077">
                  <a:moveTo>
                    <a:pt x="321564" y="99187"/>
                  </a:moveTo>
                  <a:lnTo>
                    <a:pt x="321564" y="152146"/>
                  </a:lnTo>
                  <a:lnTo>
                    <a:pt x="423799" y="152146"/>
                  </a:lnTo>
                  <a:lnTo>
                    <a:pt x="423799" y="295656"/>
                  </a:lnTo>
                  <a:lnTo>
                    <a:pt x="484759" y="295656"/>
                  </a:lnTo>
                  <a:lnTo>
                    <a:pt x="484759" y="0"/>
                  </a:lnTo>
                  <a:lnTo>
                    <a:pt x="423799" y="0"/>
                  </a:lnTo>
                  <a:lnTo>
                    <a:pt x="423799" y="99187"/>
                  </a:lnTo>
                  <a:close/>
                  <a:moveTo>
                    <a:pt x="175006" y="176149"/>
                  </a:moveTo>
                  <a:lnTo>
                    <a:pt x="329565" y="275336"/>
                  </a:lnTo>
                  <a:lnTo>
                    <a:pt x="359791" y="229743"/>
                  </a:lnTo>
                  <a:lnTo>
                    <a:pt x="197866" y="127508"/>
                  </a:lnTo>
                  <a:cubicBezTo>
                    <a:pt x="203962" y="107823"/>
                    <a:pt x="208280" y="87503"/>
                    <a:pt x="209550" y="65913"/>
                  </a:cubicBezTo>
                  <a:lnTo>
                    <a:pt x="342519" y="65913"/>
                  </a:lnTo>
                  <a:lnTo>
                    <a:pt x="342519" y="13589"/>
                  </a:lnTo>
                  <a:lnTo>
                    <a:pt x="6858" y="13589"/>
                  </a:lnTo>
                  <a:lnTo>
                    <a:pt x="6858" y="65913"/>
                  </a:lnTo>
                  <a:lnTo>
                    <a:pt x="148463" y="65913"/>
                  </a:lnTo>
                  <a:cubicBezTo>
                    <a:pt x="141097" y="151511"/>
                    <a:pt x="86868" y="213741"/>
                    <a:pt x="0" y="225425"/>
                  </a:cubicBezTo>
                  <a:lnTo>
                    <a:pt x="0" y="280289"/>
                  </a:lnTo>
                  <a:cubicBezTo>
                    <a:pt x="77597" y="272923"/>
                    <a:pt x="138557" y="233426"/>
                    <a:pt x="174879" y="176149"/>
                  </a:cubicBezTo>
                  <a:close/>
                  <a:moveTo>
                    <a:pt x="261874" y="312928"/>
                  </a:moveTo>
                  <a:cubicBezTo>
                    <a:pt x="134366" y="312928"/>
                    <a:pt x="34671" y="342519"/>
                    <a:pt x="34671" y="419481"/>
                  </a:cubicBezTo>
                  <a:cubicBezTo>
                    <a:pt x="34671" y="496443"/>
                    <a:pt x="134493" y="526034"/>
                    <a:pt x="261874" y="526034"/>
                  </a:cubicBezTo>
                  <a:cubicBezTo>
                    <a:pt x="389255" y="526034"/>
                    <a:pt x="489077" y="496443"/>
                    <a:pt x="489077" y="419481"/>
                  </a:cubicBezTo>
                  <a:cubicBezTo>
                    <a:pt x="489077" y="342519"/>
                    <a:pt x="389255" y="312928"/>
                    <a:pt x="261874" y="312928"/>
                  </a:cubicBezTo>
                  <a:close/>
                  <a:moveTo>
                    <a:pt x="261874" y="476123"/>
                  </a:moveTo>
                  <a:cubicBezTo>
                    <a:pt x="171323" y="476123"/>
                    <a:pt x="99314" y="458216"/>
                    <a:pt x="99314" y="419481"/>
                  </a:cubicBezTo>
                  <a:cubicBezTo>
                    <a:pt x="99314" y="380746"/>
                    <a:pt x="171323" y="362839"/>
                    <a:pt x="261874" y="362839"/>
                  </a:cubicBezTo>
                  <a:cubicBezTo>
                    <a:pt x="352425" y="362839"/>
                    <a:pt x="424434" y="380746"/>
                    <a:pt x="424434" y="419481"/>
                  </a:cubicBezTo>
                  <a:cubicBezTo>
                    <a:pt x="424434" y="458216"/>
                    <a:pt x="352425" y="476123"/>
                    <a:pt x="261874" y="476123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2298575" y="779088"/>
            <a:ext cx="1220200" cy="654196"/>
            <a:chOff x="0" y="0"/>
            <a:chExt cx="1220203" cy="6542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0" y="63500"/>
              <a:ext cx="466217" cy="525907"/>
            </a:xfrm>
            <a:custGeom>
              <a:avLst/>
              <a:gdLst/>
              <a:ahLst/>
              <a:cxnLst/>
              <a:rect r="r" b="b" t="t" l="l"/>
              <a:pathLst>
                <a:path h="525907" w="466217">
                  <a:moveTo>
                    <a:pt x="405257" y="525907"/>
                  </a:moveTo>
                  <a:lnTo>
                    <a:pt x="466217" y="525907"/>
                  </a:lnTo>
                  <a:lnTo>
                    <a:pt x="466217" y="0"/>
                  </a:lnTo>
                  <a:lnTo>
                    <a:pt x="405257" y="0"/>
                  </a:lnTo>
                  <a:close/>
                  <a:moveTo>
                    <a:pt x="0" y="493268"/>
                  </a:moveTo>
                  <a:cubicBezTo>
                    <a:pt x="179832" y="493268"/>
                    <a:pt x="291973" y="356489"/>
                    <a:pt x="291973" y="145923"/>
                  </a:cubicBezTo>
                  <a:lnTo>
                    <a:pt x="291973" y="19050"/>
                  </a:lnTo>
                  <a:lnTo>
                    <a:pt x="0" y="19050"/>
                  </a:lnTo>
                  <a:lnTo>
                    <a:pt x="0" y="75057"/>
                  </a:lnTo>
                  <a:lnTo>
                    <a:pt x="229743" y="75057"/>
                  </a:lnTo>
                  <a:lnTo>
                    <a:pt x="229743" y="147066"/>
                  </a:lnTo>
                  <a:cubicBezTo>
                    <a:pt x="229743" y="323215"/>
                    <a:pt x="143510" y="434721"/>
                    <a:pt x="0" y="435356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1317" y="63500"/>
              <a:ext cx="525399" cy="527177"/>
            </a:xfrm>
            <a:custGeom>
              <a:avLst/>
              <a:gdLst/>
              <a:ahLst/>
              <a:cxnLst/>
              <a:rect r="r" b="b" t="t" l="l"/>
              <a:pathLst>
                <a:path h="527177" w="525399">
                  <a:moveTo>
                    <a:pt x="37592" y="185420"/>
                  </a:moveTo>
                  <a:lnTo>
                    <a:pt x="494030" y="185420"/>
                  </a:lnTo>
                  <a:lnTo>
                    <a:pt x="494030" y="136144"/>
                  </a:lnTo>
                  <a:lnTo>
                    <a:pt x="99187" y="136144"/>
                  </a:lnTo>
                  <a:lnTo>
                    <a:pt x="99187" y="0"/>
                  </a:lnTo>
                  <a:lnTo>
                    <a:pt x="37592" y="0"/>
                  </a:lnTo>
                  <a:close/>
                  <a:moveTo>
                    <a:pt x="0" y="287020"/>
                  </a:moveTo>
                  <a:lnTo>
                    <a:pt x="525399" y="287020"/>
                  </a:lnTo>
                  <a:lnTo>
                    <a:pt x="525399" y="237744"/>
                  </a:lnTo>
                  <a:lnTo>
                    <a:pt x="0" y="237744"/>
                  </a:lnTo>
                  <a:close/>
                  <a:moveTo>
                    <a:pt x="262382" y="527177"/>
                  </a:moveTo>
                  <a:cubicBezTo>
                    <a:pt x="387985" y="527177"/>
                    <a:pt x="493395" y="502539"/>
                    <a:pt x="493395" y="430530"/>
                  </a:cubicBezTo>
                  <a:cubicBezTo>
                    <a:pt x="493395" y="358521"/>
                    <a:pt x="388112" y="334391"/>
                    <a:pt x="262382" y="334391"/>
                  </a:cubicBezTo>
                  <a:cubicBezTo>
                    <a:pt x="136652" y="334391"/>
                    <a:pt x="31369" y="358394"/>
                    <a:pt x="31369" y="430530"/>
                  </a:cubicBezTo>
                  <a:cubicBezTo>
                    <a:pt x="31369" y="502666"/>
                    <a:pt x="136652" y="527177"/>
                    <a:pt x="262382" y="527177"/>
                  </a:cubicBezTo>
                  <a:close/>
                  <a:moveTo>
                    <a:pt x="262382" y="479171"/>
                  </a:moveTo>
                  <a:cubicBezTo>
                    <a:pt x="177419" y="479171"/>
                    <a:pt x="95504" y="466852"/>
                    <a:pt x="95504" y="430530"/>
                  </a:cubicBezTo>
                  <a:cubicBezTo>
                    <a:pt x="95504" y="394843"/>
                    <a:pt x="177419" y="382524"/>
                    <a:pt x="262382" y="382524"/>
                  </a:cubicBezTo>
                  <a:cubicBezTo>
                    <a:pt x="347345" y="382524"/>
                    <a:pt x="429260" y="394843"/>
                    <a:pt x="429260" y="430530"/>
                  </a:cubicBezTo>
                  <a:cubicBezTo>
                    <a:pt x="429260" y="466852"/>
                    <a:pt x="347345" y="479171"/>
                    <a:pt x="262382" y="479171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3591030" y="2877604"/>
            <a:ext cx="11108388" cy="5759625"/>
          </a:xfrm>
          <a:custGeom>
            <a:avLst/>
            <a:gdLst/>
            <a:ahLst/>
            <a:cxnLst/>
            <a:rect r="r" b="b" t="t" l="l"/>
            <a:pathLst>
              <a:path h="5759625" w="11108388">
                <a:moveTo>
                  <a:pt x="0" y="0"/>
                </a:moveTo>
                <a:lnTo>
                  <a:pt x="11108388" y="0"/>
                </a:lnTo>
                <a:lnTo>
                  <a:pt x="11108388" y="5759624"/>
                </a:lnTo>
                <a:lnTo>
                  <a:pt x="0" y="5759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7520733" y="453047"/>
            <a:ext cx="333994" cy="265328"/>
            <a:chOff x="0" y="0"/>
            <a:chExt cx="333997" cy="26532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76911" y="63500"/>
              <a:ext cx="93599" cy="138303"/>
            </a:xfrm>
            <a:custGeom>
              <a:avLst/>
              <a:gdLst/>
              <a:ahLst/>
              <a:cxnLst/>
              <a:rect r="r" b="b" t="t" l="l"/>
              <a:pathLst>
                <a:path h="138303" w="93599">
                  <a:moveTo>
                    <a:pt x="46863" y="138303"/>
                  </a:moveTo>
                  <a:cubicBezTo>
                    <a:pt x="74422" y="138303"/>
                    <a:pt x="93599" y="122809"/>
                    <a:pt x="93599" y="100711"/>
                  </a:cubicBezTo>
                  <a:cubicBezTo>
                    <a:pt x="93599" y="80772"/>
                    <a:pt x="77978" y="69723"/>
                    <a:pt x="65913" y="66929"/>
                  </a:cubicBezTo>
                  <a:cubicBezTo>
                    <a:pt x="76200" y="63754"/>
                    <a:pt x="89027" y="53086"/>
                    <a:pt x="89027" y="36195"/>
                  </a:cubicBezTo>
                  <a:cubicBezTo>
                    <a:pt x="88900" y="16510"/>
                    <a:pt x="72009" y="0"/>
                    <a:pt x="46863" y="0"/>
                  </a:cubicBezTo>
                  <a:cubicBezTo>
                    <a:pt x="21590" y="0"/>
                    <a:pt x="4572" y="16383"/>
                    <a:pt x="4572" y="36195"/>
                  </a:cubicBezTo>
                  <a:cubicBezTo>
                    <a:pt x="4572" y="53086"/>
                    <a:pt x="17399" y="63754"/>
                    <a:pt x="27686" y="66929"/>
                  </a:cubicBezTo>
                  <a:cubicBezTo>
                    <a:pt x="15748" y="69723"/>
                    <a:pt x="0" y="80772"/>
                    <a:pt x="0" y="100711"/>
                  </a:cubicBezTo>
                  <a:cubicBezTo>
                    <a:pt x="0" y="122809"/>
                    <a:pt x="19177" y="138303"/>
                    <a:pt x="46863" y="138303"/>
                  </a:cubicBezTo>
                  <a:close/>
                  <a:moveTo>
                    <a:pt x="46863" y="59055"/>
                  </a:moveTo>
                  <a:cubicBezTo>
                    <a:pt x="31877" y="59055"/>
                    <a:pt x="21336" y="49022"/>
                    <a:pt x="21336" y="36322"/>
                  </a:cubicBezTo>
                  <a:cubicBezTo>
                    <a:pt x="21336" y="24130"/>
                    <a:pt x="31369" y="14478"/>
                    <a:pt x="46863" y="14478"/>
                  </a:cubicBezTo>
                  <a:cubicBezTo>
                    <a:pt x="62357" y="14478"/>
                    <a:pt x="72390" y="24384"/>
                    <a:pt x="72390" y="36576"/>
                  </a:cubicBezTo>
                  <a:cubicBezTo>
                    <a:pt x="72390" y="49149"/>
                    <a:pt x="61849" y="59055"/>
                    <a:pt x="46863" y="59055"/>
                  </a:cubicBezTo>
                  <a:close/>
                  <a:moveTo>
                    <a:pt x="46863" y="123825"/>
                  </a:moveTo>
                  <a:cubicBezTo>
                    <a:pt x="28575" y="123825"/>
                    <a:pt x="16764" y="113411"/>
                    <a:pt x="16764" y="99695"/>
                  </a:cubicBezTo>
                  <a:cubicBezTo>
                    <a:pt x="16764" y="85852"/>
                    <a:pt x="29464" y="75057"/>
                    <a:pt x="46863" y="75057"/>
                  </a:cubicBezTo>
                  <a:cubicBezTo>
                    <a:pt x="64008" y="75057"/>
                    <a:pt x="76708" y="85725"/>
                    <a:pt x="76708" y="99695"/>
                  </a:cubicBezTo>
                  <a:cubicBezTo>
                    <a:pt x="76708" y="113411"/>
                    <a:pt x="65024" y="123825"/>
                    <a:pt x="46863" y="1238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9DC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7051941" y="-373485"/>
            <a:ext cx="1749581" cy="1749581"/>
          </a:xfrm>
          <a:custGeom>
            <a:avLst/>
            <a:gdLst/>
            <a:ahLst/>
            <a:cxnLst/>
            <a:rect r="r" b="b" t="t" l="l"/>
            <a:pathLst>
              <a:path h="1749581" w="1749581">
                <a:moveTo>
                  <a:pt x="0" y="0"/>
                </a:moveTo>
                <a:lnTo>
                  <a:pt x="1749580" y="0"/>
                </a:lnTo>
                <a:lnTo>
                  <a:pt x="1749580" y="1749581"/>
                </a:lnTo>
                <a:lnTo>
                  <a:pt x="0" y="1749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7349711" y="-79610"/>
            <a:ext cx="1005678" cy="1005678"/>
            <a:chOff x="0" y="0"/>
            <a:chExt cx="1005688" cy="1005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79629"/>
              <a:ext cx="874776" cy="862584"/>
            </a:xfrm>
            <a:custGeom>
              <a:avLst/>
              <a:gdLst/>
              <a:ahLst/>
              <a:cxnLst/>
              <a:rect r="r" b="b" t="t" l="l"/>
              <a:pathLst>
                <a:path h="862584" w="874776">
                  <a:moveTo>
                    <a:pt x="0" y="0"/>
                  </a:moveTo>
                  <a:lnTo>
                    <a:pt x="0" y="862584"/>
                  </a:lnTo>
                  <a:lnTo>
                    <a:pt x="874776" y="86258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9629" y="79629"/>
              <a:ext cx="858647" cy="858647"/>
            </a:xfrm>
            <a:custGeom>
              <a:avLst/>
              <a:gdLst/>
              <a:ahLst/>
              <a:cxnLst/>
              <a:rect r="r" b="b" t="t" l="l"/>
              <a:pathLst>
                <a:path h="858647" w="858647">
                  <a:moveTo>
                    <a:pt x="0" y="0"/>
                  </a:moveTo>
                  <a:lnTo>
                    <a:pt x="858647" y="858647"/>
                  </a:lnTo>
                  <a:lnTo>
                    <a:pt x="858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23080" y="8290974"/>
            <a:ext cx="791528" cy="474088"/>
            <a:chOff x="0" y="0"/>
            <a:chExt cx="791528" cy="4740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319278" cy="345567"/>
            </a:xfrm>
            <a:custGeom>
              <a:avLst/>
              <a:gdLst/>
              <a:ahLst/>
              <a:cxnLst/>
              <a:rect r="r" b="b" t="t" l="l"/>
              <a:pathLst>
                <a:path h="345567" w="319278">
                  <a:moveTo>
                    <a:pt x="96012" y="289687"/>
                  </a:moveTo>
                  <a:lnTo>
                    <a:pt x="281813" y="289687"/>
                  </a:lnTo>
                  <a:lnTo>
                    <a:pt x="281813" y="194310"/>
                  </a:lnTo>
                  <a:lnTo>
                    <a:pt x="35306" y="194310"/>
                  </a:lnTo>
                  <a:lnTo>
                    <a:pt x="35306" y="238252"/>
                  </a:lnTo>
                  <a:lnTo>
                    <a:pt x="221742" y="238252"/>
                  </a:lnTo>
                  <a:lnTo>
                    <a:pt x="221742" y="248793"/>
                  </a:lnTo>
                  <a:lnTo>
                    <a:pt x="36068" y="248793"/>
                  </a:lnTo>
                  <a:lnTo>
                    <a:pt x="36068" y="345567"/>
                  </a:lnTo>
                  <a:lnTo>
                    <a:pt x="290449" y="345567"/>
                  </a:lnTo>
                  <a:lnTo>
                    <a:pt x="290449" y="300990"/>
                  </a:lnTo>
                  <a:lnTo>
                    <a:pt x="96012" y="300990"/>
                  </a:lnTo>
                  <a:close/>
                  <a:moveTo>
                    <a:pt x="99822" y="61595"/>
                  </a:moveTo>
                  <a:lnTo>
                    <a:pt x="219202" y="61595"/>
                  </a:lnTo>
                  <a:lnTo>
                    <a:pt x="219202" y="75057"/>
                  </a:lnTo>
                  <a:lnTo>
                    <a:pt x="99822" y="75057"/>
                  </a:lnTo>
                  <a:close/>
                  <a:moveTo>
                    <a:pt x="189484" y="135128"/>
                  </a:moveTo>
                  <a:lnTo>
                    <a:pt x="189484" y="118999"/>
                  </a:lnTo>
                  <a:lnTo>
                    <a:pt x="279146" y="118999"/>
                  </a:lnTo>
                  <a:lnTo>
                    <a:pt x="279146" y="0"/>
                  </a:lnTo>
                  <a:lnTo>
                    <a:pt x="219075" y="0"/>
                  </a:lnTo>
                  <a:lnTo>
                    <a:pt x="219075" y="18034"/>
                  </a:lnTo>
                  <a:lnTo>
                    <a:pt x="99695" y="18034"/>
                  </a:lnTo>
                  <a:lnTo>
                    <a:pt x="99695" y="0"/>
                  </a:lnTo>
                  <a:lnTo>
                    <a:pt x="39751" y="0"/>
                  </a:lnTo>
                  <a:lnTo>
                    <a:pt x="39751" y="118999"/>
                  </a:lnTo>
                  <a:lnTo>
                    <a:pt x="128651" y="118999"/>
                  </a:lnTo>
                  <a:lnTo>
                    <a:pt x="128651" y="135128"/>
                  </a:lnTo>
                  <a:lnTo>
                    <a:pt x="0" y="135128"/>
                  </a:lnTo>
                  <a:lnTo>
                    <a:pt x="0" y="181991"/>
                  </a:lnTo>
                  <a:lnTo>
                    <a:pt x="319278" y="181991"/>
                  </a:lnTo>
                  <a:lnTo>
                    <a:pt x="319278" y="13512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09067" y="63881"/>
              <a:ext cx="319024" cy="346710"/>
            </a:xfrm>
            <a:custGeom>
              <a:avLst/>
              <a:gdLst/>
              <a:ahLst/>
              <a:cxnLst/>
              <a:rect r="r" b="b" t="t" l="l"/>
              <a:pathLst>
                <a:path h="346710" w="319024">
                  <a:moveTo>
                    <a:pt x="34925" y="291211"/>
                  </a:moveTo>
                  <a:lnTo>
                    <a:pt x="222885" y="291211"/>
                  </a:lnTo>
                  <a:lnTo>
                    <a:pt x="222885" y="346710"/>
                  </a:lnTo>
                  <a:lnTo>
                    <a:pt x="283718" y="346710"/>
                  </a:lnTo>
                  <a:lnTo>
                    <a:pt x="283718" y="243840"/>
                  </a:lnTo>
                  <a:lnTo>
                    <a:pt x="34925" y="243840"/>
                  </a:lnTo>
                  <a:close/>
                  <a:moveTo>
                    <a:pt x="189865" y="180467"/>
                  </a:moveTo>
                  <a:lnTo>
                    <a:pt x="189865" y="161671"/>
                  </a:lnTo>
                  <a:lnTo>
                    <a:pt x="287782" y="161671"/>
                  </a:lnTo>
                  <a:lnTo>
                    <a:pt x="287782" y="116332"/>
                  </a:lnTo>
                  <a:lnTo>
                    <a:pt x="98679" y="116332"/>
                  </a:lnTo>
                  <a:lnTo>
                    <a:pt x="98679" y="100965"/>
                  </a:lnTo>
                  <a:lnTo>
                    <a:pt x="281432" y="100965"/>
                  </a:lnTo>
                  <a:lnTo>
                    <a:pt x="281432" y="0"/>
                  </a:lnTo>
                  <a:lnTo>
                    <a:pt x="38354" y="0"/>
                  </a:lnTo>
                  <a:lnTo>
                    <a:pt x="38354" y="45339"/>
                  </a:lnTo>
                  <a:lnTo>
                    <a:pt x="221361" y="45339"/>
                  </a:lnTo>
                  <a:lnTo>
                    <a:pt x="221361" y="58928"/>
                  </a:lnTo>
                  <a:lnTo>
                    <a:pt x="38608" y="58928"/>
                  </a:lnTo>
                  <a:lnTo>
                    <a:pt x="38608" y="161798"/>
                  </a:lnTo>
                  <a:lnTo>
                    <a:pt x="129032" y="161798"/>
                  </a:lnTo>
                  <a:lnTo>
                    <a:pt x="129032" y="180594"/>
                  </a:lnTo>
                  <a:lnTo>
                    <a:pt x="0" y="180594"/>
                  </a:lnTo>
                  <a:lnTo>
                    <a:pt x="0" y="228219"/>
                  </a:lnTo>
                  <a:lnTo>
                    <a:pt x="319024" y="228219"/>
                  </a:lnTo>
                  <a:lnTo>
                    <a:pt x="319024" y="18046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115417" y="8285345"/>
            <a:ext cx="1118730" cy="480460"/>
            <a:chOff x="0" y="0"/>
            <a:chExt cx="1118730" cy="4804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4262"/>
              <a:ext cx="297942" cy="348234"/>
            </a:xfrm>
            <a:custGeom>
              <a:avLst/>
              <a:gdLst/>
              <a:ahLst/>
              <a:cxnLst/>
              <a:rect r="r" b="b" t="t" l="l"/>
              <a:pathLst>
                <a:path h="348234" w="297942">
                  <a:moveTo>
                    <a:pt x="17272" y="14986"/>
                  </a:moveTo>
                  <a:lnTo>
                    <a:pt x="17272" y="62611"/>
                  </a:lnTo>
                  <a:lnTo>
                    <a:pt x="53721" y="62611"/>
                  </a:lnTo>
                  <a:cubicBezTo>
                    <a:pt x="48768" y="100965"/>
                    <a:pt x="34163" y="123825"/>
                    <a:pt x="0" y="149352"/>
                  </a:cubicBezTo>
                  <a:lnTo>
                    <a:pt x="38227" y="186182"/>
                  </a:lnTo>
                  <a:cubicBezTo>
                    <a:pt x="97917" y="140843"/>
                    <a:pt x="111379" y="91948"/>
                    <a:pt x="111379" y="15113"/>
                  </a:cubicBezTo>
                  <a:close/>
                  <a:moveTo>
                    <a:pt x="237871" y="300609"/>
                  </a:moveTo>
                  <a:lnTo>
                    <a:pt x="120777" y="300609"/>
                  </a:lnTo>
                  <a:lnTo>
                    <a:pt x="120777" y="275844"/>
                  </a:lnTo>
                  <a:lnTo>
                    <a:pt x="237871" y="275844"/>
                  </a:lnTo>
                  <a:close/>
                  <a:moveTo>
                    <a:pt x="237871" y="230124"/>
                  </a:moveTo>
                  <a:lnTo>
                    <a:pt x="120777" y="230124"/>
                  </a:lnTo>
                  <a:lnTo>
                    <a:pt x="120777" y="203454"/>
                  </a:lnTo>
                  <a:lnTo>
                    <a:pt x="60833" y="203454"/>
                  </a:lnTo>
                  <a:lnTo>
                    <a:pt x="60833" y="348234"/>
                  </a:lnTo>
                  <a:lnTo>
                    <a:pt x="297942" y="348234"/>
                  </a:lnTo>
                  <a:lnTo>
                    <a:pt x="297942" y="203327"/>
                  </a:lnTo>
                  <a:lnTo>
                    <a:pt x="237871" y="203327"/>
                  </a:lnTo>
                  <a:close/>
                  <a:moveTo>
                    <a:pt x="237109" y="0"/>
                  </a:moveTo>
                  <a:lnTo>
                    <a:pt x="237109" y="76962"/>
                  </a:lnTo>
                  <a:lnTo>
                    <a:pt x="205994" y="76962"/>
                  </a:lnTo>
                  <a:cubicBezTo>
                    <a:pt x="208661" y="57785"/>
                    <a:pt x="209804" y="37973"/>
                    <a:pt x="209804" y="14986"/>
                  </a:cubicBezTo>
                  <a:lnTo>
                    <a:pt x="123444" y="14986"/>
                  </a:lnTo>
                  <a:lnTo>
                    <a:pt x="123444" y="62611"/>
                  </a:lnTo>
                  <a:lnTo>
                    <a:pt x="152654" y="62611"/>
                  </a:lnTo>
                  <a:cubicBezTo>
                    <a:pt x="148209" y="106172"/>
                    <a:pt x="133858" y="132080"/>
                    <a:pt x="100457" y="161290"/>
                  </a:cubicBezTo>
                  <a:lnTo>
                    <a:pt x="143256" y="194691"/>
                  </a:lnTo>
                  <a:cubicBezTo>
                    <a:pt x="167640" y="172593"/>
                    <a:pt x="183388" y="150368"/>
                    <a:pt x="193929" y="124460"/>
                  </a:cubicBezTo>
                  <a:lnTo>
                    <a:pt x="237109" y="124460"/>
                  </a:lnTo>
                  <a:lnTo>
                    <a:pt x="237109" y="188976"/>
                  </a:lnTo>
                  <a:lnTo>
                    <a:pt x="297942" y="188976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11353" y="64262"/>
              <a:ext cx="303149" cy="350520"/>
            </a:xfrm>
            <a:custGeom>
              <a:avLst/>
              <a:gdLst/>
              <a:ahLst/>
              <a:cxnLst/>
              <a:rect r="r" b="b" t="t" l="l"/>
              <a:pathLst>
                <a:path h="350520" w="303149">
                  <a:moveTo>
                    <a:pt x="295656" y="0"/>
                  </a:moveTo>
                  <a:lnTo>
                    <a:pt x="234823" y="0"/>
                  </a:lnTo>
                  <a:lnTo>
                    <a:pt x="234823" y="178943"/>
                  </a:lnTo>
                  <a:lnTo>
                    <a:pt x="295656" y="178943"/>
                  </a:lnTo>
                  <a:close/>
                  <a:moveTo>
                    <a:pt x="222885" y="130937"/>
                  </a:moveTo>
                  <a:cubicBezTo>
                    <a:pt x="171831" y="118237"/>
                    <a:pt x="150495" y="89662"/>
                    <a:pt x="145161" y="61087"/>
                  </a:cubicBezTo>
                  <a:lnTo>
                    <a:pt x="207391" y="61087"/>
                  </a:lnTo>
                  <a:lnTo>
                    <a:pt x="207391" y="13843"/>
                  </a:lnTo>
                  <a:lnTo>
                    <a:pt x="16129" y="13843"/>
                  </a:lnTo>
                  <a:lnTo>
                    <a:pt x="16129" y="61214"/>
                  </a:lnTo>
                  <a:lnTo>
                    <a:pt x="80645" y="61214"/>
                  </a:lnTo>
                  <a:cubicBezTo>
                    <a:pt x="75438" y="92329"/>
                    <a:pt x="53213" y="124206"/>
                    <a:pt x="0" y="137795"/>
                  </a:cubicBezTo>
                  <a:lnTo>
                    <a:pt x="28067" y="184658"/>
                  </a:lnTo>
                  <a:cubicBezTo>
                    <a:pt x="70104" y="173736"/>
                    <a:pt x="97917" y="150114"/>
                    <a:pt x="113665" y="120142"/>
                  </a:cubicBezTo>
                  <a:cubicBezTo>
                    <a:pt x="129413" y="146431"/>
                    <a:pt x="155702" y="167386"/>
                    <a:pt x="195453" y="177546"/>
                  </a:cubicBezTo>
                  <a:close/>
                  <a:moveTo>
                    <a:pt x="117094" y="304673"/>
                  </a:moveTo>
                  <a:lnTo>
                    <a:pt x="117094" y="291592"/>
                  </a:lnTo>
                  <a:lnTo>
                    <a:pt x="295656" y="291592"/>
                  </a:lnTo>
                  <a:lnTo>
                    <a:pt x="295656" y="191389"/>
                  </a:lnTo>
                  <a:lnTo>
                    <a:pt x="56642" y="191389"/>
                  </a:lnTo>
                  <a:lnTo>
                    <a:pt x="56642" y="236474"/>
                  </a:lnTo>
                  <a:lnTo>
                    <a:pt x="235585" y="236474"/>
                  </a:lnTo>
                  <a:lnTo>
                    <a:pt x="235585" y="249555"/>
                  </a:lnTo>
                  <a:lnTo>
                    <a:pt x="57023" y="249555"/>
                  </a:lnTo>
                  <a:lnTo>
                    <a:pt x="57023" y="350520"/>
                  </a:lnTo>
                  <a:lnTo>
                    <a:pt x="303149" y="350520"/>
                  </a:lnTo>
                  <a:lnTo>
                    <a:pt x="303149" y="304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58825" y="63500"/>
              <a:ext cx="296418" cy="353441"/>
            </a:xfrm>
            <a:custGeom>
              <a:avLst/>
              <a:gdLst/>
              <a:ahLst/>
              <a:cxnLst/>
              <a:rect r="r" b="b" t="t" l="l"/>
              <a:pathLst>
                <a:path h="353441" w="296418">
                  <a:moveTo>
                    <a:pt x="110998" y="22860"/>
                  </a:moveTo>
                  <a:cubicBezTo>
                    <a:pt x="55880" y="22860"/>
                    <a:pt x="12700" y="60325"/>
                    <a:pt x="12700" y="111379"/>
                  </a:cubicBezTo>
                  <a:cubicBezTo>
                    <a:pt x="12700" y="162814"/>
                    <a:pt x="55880" y="200279"/>
                    <a:pt x="110998" y="200279"/>
                  </a:cubicBezTo>
                  <a:cubicBezTo>
                    <a:pt x="166497" y="200279"/>
                    <a:pt x="209677" y="162814"/>
                    <a:pt x="209677" y="111379"/>
                  </a:cubicBezTo>
                  <a:cubicBezTo>
                    <a:pt x="209677" y="60325"/>
                    <a:pt x="166497" y="22860"/>
                    <a:pt x="110998" y="22860"/>
                  </a:cubicBezTo>
                  <a:close/>
                  <a:moveTo>
                    <a:pt x="110998" y="74295"/>
                  </a:moveTo>
                  <a:cubicBezTo>
                    <a:pt x="133096" y="74295"/>
                    <a:pt x="150368" y="86741"/>
                    <a:pt x="150368" y="111506"/>
                  </a:cubicBezTo>
                  <a:cubicBezTo>
                    <a:pt x="150368" y="136652"/>
                    <a:pt x="133096" y="148971"/>
                    <a:pt x="110998" y="148971"/>
                  </a:cubicBezTo>
                  <a:cubicBezTo>
                    <a:pt x="89281" y="148971"/>
                    <a:pt x="72009" y="136652"/>
                    <a:pt x="72009" y="111506"/>
                  </a:cubicBezTo>
                  <a:cubicBezTo>
                    <a:pt x="72009" y="86741"/>
                    <a:pt x="89281" y="74295"/>
                    <a:pt x="110998" y="74295"/>
                  </a:cubicBezTo>
                  <a:close/>
                  <a:moveTo>
                    <a:pt x="235585" y="0"/>
                  </a:moveTo>
                  <a:lnTo>
                    <a:pt x="235585" y="353441"/>
                  </a:lnTo>
                  <a:lnTo>
                    <a:pt x="296418" y="353441"/>
                  </a:lnTo>
                  <a:lnTo>
                    <a:pt x="296418" y="0"/>
                  </a:lnTo>
                  <a:close/>
                  <a:moveTo>
                    <a:pt x="6731" y="285115"/>
                  </a:moveTo>
                  <a:cubicBezTo>
                    <a:pt x="66802" y="285115"/>
                    <a:pt x="147447" y="283972"/>
                    <a:pt x="222504" y="268986"/>
                  </a:cubicBezTo>
                  <a:lnTo>
                    <a:pt x="218440" y="225806"/>
                  </a:lnTo>
                  <a:cubicBezTo>
                    <a:pt x="145288" y="235966"/>
                    <a:pt x="60833" y="236728"/>
                    <a:pt x="0" y="23672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259036" y="8286097"/>
            <a:ext cx="791528" cy="479717"/>
            <a:chOff x="0" y="0"/>
            <a:chExt cx="791528" cy="4797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299466" cy="352806"/>
            </a:xfrm>
            <a:custGeom>
              <a:avLst/>
              <a:gdLst/>
              <a:ahLst/>
              <a:cxnLst/>
              <a:rect r="r" b="b" t="t" l="l"/>
              <a:pathLst>
                <a:path h="352806" w="299466">
                  <a:moveTo>
                    <a:pt x="237109" y="213868"/>
                  </a:moveTo>
                  <a:lnTo>
                    <a:pt x="297942" y="213868"/>
                  </a:lnTo>
                  <a:lnTo>
                    <a:pt x="297942" y="0"/>
                  </a:lnTo>
                  <a:lnTo>
                    <a:pt x="237109" y="0"/>
                  </a:lnTo>
                  <a:lnTo>
                    <a:pt x="237109" y="52959"/>
                  </a:lnTo>
                  <a:lnTo>
                    <a:pt x="205232" y="52959"/>
                  </a:lnTo>
                  <a:lnTo>
                    <a:pt x="205232" y="100584"/>
                  </a:lnTo>
                  <a:lnTo>
                    <a:pt x="237109" y="100584"/>
                  </a:lnTo>
                  <a:lnTo>
                    <a:pt x="237109" y="120904"/>
                  </a:lnTo>
                  <a:lnTo>
                    <a:pt x="205232" y="120904"/>
                  </a:lnTo>
                  <a:lnTo>
                    <a:pt x="205232" y="168529"/>
                  </a:lnTo>
                  <a:lnTo>
                    <a:pt x="237109" y="168529"/>
                  </a:lnTo>
                  <a:close/>
                  <a:moveTo>
                    <a:pt x="90424" y="69088"/>
                  </a:moveTo>
                  <a:lnTo>
                    <a:pt x="112522" y="69088"/>
                  </a:lnTo>
                  <a:lnTo>
                    <a:pt x="112522" y="154940"/>
                  </a:lnTo>
                  <a:lnTo>
                    <a:pt x="90424" y="155702"/>
                  </a:lnTo>
                  <a:close/>
                  <a:moveTo>
                    <a:pt x="195453" y="148590"/>
                  </a:moveTo>
                  <a:lnTo>
                    <a:pt x="178943" y="150495"/>
                  </a:lnTo>
                  <a:lnTo>
                    <a:pt x="170688" y="69088"/>
                  </a:lnTo>
                  <a:lnTo>
                    <a:pt x="194691" y="69088"/>
                  </a:lnTo>
                  <a:lnTo>
                    <a:pt x="194691" y="21336"/>
                  </a:lnTo>
                  <a:lnTo>
                    <a:pt x="8255" y="21336"/>
                  </a:lnTo>
                  <a:lnTo>
                    <a:pt x="8255" y="68961"/>
                  </a:lnTo>
                  <a:lnTo>
                    <a:pt x="32258" y="68961"/>
                  </a:lnTo>
                  <a:lnTo>
                    <a:pt x="32258" y="156718"/>
                  </a:lnTo>
                  <a:lnTo>
                    <a:pt x="0" y="156718"/>
                  </a:lnTo>
                  <a:lnTo>
                    <a:pt x="5588" y="205105"/>
                  </a:lnTo>
                  <a:cubicBezTo>
                    <a:pt x="61087" y="205105"/>
                    <a:pt x="135001" y="203581"/>
                    <a:pt x="198882" y="192659"/>
                  </a:cubicBezTo>
                  <a:close/>
                  <a:moveTo>
                    <a:pt x="177165" y="307340"/>
                  </a:moveTo>
                  <a:cubicBezTo>
                    <a:pt x="134747" y="307340"/>
                    <a:pt x="115189" y="300990"/>
                    <a:pt x="115189" y="286004"/>
                  </a:cubicBezTo>
                  <a:cubicBezTo>
                    <a:pt x="115189" y="270256"/>
                    <a:pt x="134747" y="264287"/>
                    <a:pt x="177165" y="264287"/>
                  </a:cubicBezTo>
                  <a:cubicBezTo>
                    <a:pt x="219202" y="264287"/>
                    <a:pt x="238760" y="270256"/>
                    <a:pt x="238760" y="286004"/>
                  </a:cubicBezTo>
                  <a:cubicBezTo>
                    <a:pt x="238760" y="300990"/>
                    <a:pt x="219202" y="307340"/>
                    <a:pt x="177165" y="307340"/>
                  </a:cubicBezTo>
                  <a:close/>
                  <a:moveTo>
                    <a:pt x="177165" y="218440"/>
                  </a:moveTo>
                  <a:cubicBezTo>
                    <a:pt x="101346" y="218440"/>
                    <a:pt x="54483" y="243205"/>
                    <a:pt x="54483" y="286004"/>
                  </a:cubicBezTo>
                  <a:cubicBezTo>
                    <a:pt x="54483" y="328041"/>
                    <a:pt x="101346" y="352806"/>
                    <a:pt x="177165" y="352806"/>
                  </a:cubicBezTo>
                  <a:cubicBezTo>
                    <a:pt x="252603" y="352806"/>
                    <a:pt x="299466" y="328041"/>
                    <a:pt x="299466" y="286004"/>
                  </a:cubicBezTo>
                  <a:cubicBezTo>
                    <a:pt x="299466" y="243205"/>
                    <a:pt x="252603" y="218440"/>
                    <a:pt x="177165" y="21844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09448" y="78105"/>
              <a:ext cx="318643" cy="332105"/>
            </a:xfrm>
            <a:custGeom>
              <a:avLst/>
              <a:gdLst/>
              <a:ahLst/>
              <a:cxnLst/>
              <a:rect r="r" b="b" t="t" l="l"/>
              <a:pathLst>
                <a:path h="332105" w="318643">
                  <a:moveTo>
                    <a:pt x="90805" y="214249"/>
                  </a:moveTo>
                  <a:lnTo>
                    <a:pt x="30353" y="214249"/>
                  </a:lnTo>
                  <a:lnTo>
                    <a:pt x="30353" y="332105"/>
                  </a:lnTo>
                  <a:lnTo>
                    <a:pt x="293116" y="332105"/>
                  </a:lnTo>
                  <a:lnTo>
                    <a:pt x="293116" y="284480"/>
                  </a:lnTo>
                  <a:lnTo>
                    <a:pt x="90805" y="284480"/>
                  </a:lnTo>
                  <a:close/>
                  <a:moveTo>
                    <a:pt x="276860" y="129032"/>
                  </a:moveTo>
                  <a:cubicBezTo>
                    <a:pt x="283591" y="91186"/>
                    <a:pt x="283591" y="60325"/>
                    <a:pt x="283591" y="31877"/>
                  </a:cubicBezTo>
                  <a:lnTo>
                    <a:pt x="283591" y="0"/>
                  </a:lnTo>
                  <a:lnTo>
                    <a:pt x="36449" y="0"/>
                  </a:lnTo>
                  <a:lnTo>
                    <a:pt x="36449" y="47625"/>
                  </a:lnTo>
                  <a:lnTo>
                    <a:pt x="223647" y="47625"/>
                  </a:lnTo>
                  <a:cubicBezTo>
                    <a:pt x="223266" y="72009"/>
                    <a:pt x="222504" y="97536"/>
                    <a:pt x="216535" y="129032"/>
                  </a:cubicBezTo>
                  <a:lnTo>
                    <a:pt x="0" y="129032"/>
                  </a:lnTo>
                  <a:lnTo>
                    <a:pt x="0" y="176657"/>
                  </a:lnTo>
                  <a:lnTo>
                    <a:pt x="105410" y="176657"/>
                  </a:lnTo>
                  <a:lnTo>
                    <a:pt x="105410" y="248285"/>
                  </a:lnTo>
                  <a:lnTo>
                    <a:pt x="165100" y="248285"/>
                  </a:lnTo>
                  <a:lnTo>
                    <a:pt x="165100" y="176784"/>
                  </a:lnTo>
                  <a:lnTo>
                    <a:pt x="185039" y="176784"/>
                  </a:lnTo>
                  <a:lnTo>
                    <a:pt x="185039" y="248412"/>
                  </a:lnTo>
                  <a:lnTo>
                    <a:pt x="244729" y="248412"/>
                  </a:lnTo>
                  <a:lnTo>
                    <a:pt x="244729" y="176784"/>
                  </a:lnTo>
                  <a:lnTo>
                    <a:pt x="318643" y="176784"/>
                  </a:lnTo>
                  <a:lnTo>
                    <a:pt x="318643" y="12915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054745" y="8286097"/>
            <a:ext cx="767144" cy="479717"/>
            <a:chOff x="0" y="0"/>
            <a:chExt cx="767144" cy="47971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76962"/>
              <a:ext cx="318897" cy="339217"/>
            </a:xfrm>
            <a:custGeom>
              <a:avLst/>
              <a:gdLst/>
              <a:ahLst/>
              <a:cxnLst/>
              <a:rect r="r" b="b" t="t" l="l"/>
              <a:pathLst>
                <a:path h="339217" w="318897">
                  <a:moveTo>
                    <a:pt x="31877" y="133985"/>
                  </a:moveTo>
                  <a:cubicBezTo>
                    <a:pt x="101727" y="128778"/>
                    <a:pt x="141478" y="104775"/>
                    <a:pt x="159512" y="73914"/>
                  </a:cubicBezTo>
                  <a:cubicBezTo>
                    <a:pt x="177546" y="104648"/>
                    <a:pt x="217297" y="128651"/>
                    <a:pt x="287147" y="133985"/>
                  </a:cubicBezTo>
                  <a:lnTo>
                    <a:pt x="307721" y="87122"/>
                  </a:lnTo>
                  <a:cubicBezTo>
                    <a:pt x="245110" y="82296"/>
                    <a:pt x="216916" y="64643"/>
                    <a:pt x="206756" y="47371"/>
                  </a:cubicBezTo>
                  <a:lnTo>
                    <a:pt x="290449" y="47371"/>
                  </a:lnTo>
                  <a:lnTo>
                    <a:pt x="290449" y="0"/>
                  </a:lnTo>
                  <a:lnTo>
                    <a:pt x="28956" y="0"/>
                  </a:lnTo>
                  <a:lnTo>
                    <a:pt x="28956" y="47371"/>
                  </a:lnTo>
                  <a:lnTo>
                    <a:pt x="112268" y="47371"/>
                  </a:lnTo>
                  <a:cubicBezTo>
                    <a:pt x="101727" y="64643"/>
                    <a:pt x="73660" y="82296"/>
                    <a:pt x="11303" y="87122"/>
                  </a:cubicBezTo>
                  <a:close/>
                  <a:moveTo>
                    <a:pt x="220218" y="274320"/>
                  </a:moveTo>
                  <a:cubicBezTo>
                    <a:pt x="220218" y="288163"/>
                    <a:pt x="201041" y="293497"/>
                    <a:pt x="158623" y="293497"/>
                  </a:cubicBezTo>
                  <a:cubicBezTo>
                    <a:pt x="115824" y="293497"/>
                    <a:pt x="96647" y="288290"/>
                    <a:pt x="96647" y="274320"/>
                  </a:cubicBezTo>
                  <a:cubicBezTo>
                    <a:pt x="96647" y="260096"/>
                    <a:pt x="115824" y="255143"/>
                    <a:pt x="158623" y="255143"/>
                  </a:cubicBezTo>
                  <a:cubicBezTo>
                    <a:pt x="201041" y="255143"/>
                    <a:pt x="220218" y="259969"/>
                    <a:pt x="220218" y="274320"/>
                  </a:cubicBezTo>
                  <a:close/>
                  <a:moveTo>
                    <a:pt x="318897" y="191008"/>
                  </a:moveTo>
                  <a:lnTo>
                    <a:pt x="318897" y="143764"/>
                  </a:lnTo>
                  <a:lnTo>
                    <a:pt x="0" y="143764"/>
                  </a:lnTo>
                  <a:lnTo>
                    <a:pt x="0" y="191008"/>
                  </a:lnTo>
                  <a:lnTo>
                    <a:pt x="129032" y="191008"/>
                  </a:lnTo>
                  <a:lnTo>
                    <a:pt x="129032" y="210566"/>
                  </a:lnTo>
                  <a:cubicBezTo>
                    <a:pt x="70104" y="216154"/>
                    <a:pt x="35179" y="238760"/>
                    <a:pt x="35179" y="274320"/>
                  </a:cubicBezTo>
                  <a:cubicBezTo>
                    <a:pt x="35179" y="315595"/>
                    <a:pt x="82042" y="339217"/>
                    <a:pt x="158623" y="339217"/>
                  </a:cubicBezTo>
                  <a:cubicBezTo>
                    <a:pt x="234823" y="339217"/>
                    <a:pt x="281686" y="315595"/>
                    <a:pt x="281686" y="274320"/>
                  </a:cubicBezTo>
                  <a:cubicBezTo>
                    <a:pt x="281686" y="239014"/>
                    <a:pt x="247523" y="216916"/>
                    <a:pt x="189738" y="210947"/>
                  </a:cubicBezTo>
                  <a:lnTo>
                    <a:pt x="189738" y="1910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04622" y="63500"/>
              <a:ext cx="298958" cy="348234"/>
            </a:xfrm>
            <a:custGeom>
              <a:avLst/>
              <a:gdLst/>
              <a:ahLst/>
              <a:cxnLst/>
              <a:rect r="r" b="b" t="t" l="l"/>
              <a:pathLst>
                <a:path h="348234" w="298958">
                  <a:moveTo>
                    <a:pt x="222123" y="140716"/>
                  </a:moveTo>
                  <a:cubicBezTo>
                    <a:pt x="162052" y="124206"/>
                    <a:pt x="143637" y="84455"/>
                    <a:pt x="143637" y="45720"/>
                  </a:cubicBezTo>
                  <a:lnTo>
                    <a:pt x="143637" y="12446"/>
                  </a:lnTo>
                  <a:lnTo>
                    <a:pt x="81788" y="12446"/>
                  </a:lnTo>
                  <a:lnTo>
                    <a:pt x="81788" y="45720"/>
                  </a:lnTo>
                  <a:cubicBezTo>
                    <a:pt x="81788" y="84709"/>
                    <a:pt x="62230" y="128270"/>
                    <a:pt x="0" y="146304"/>
                  </a:cubicBezTo>
                  <a:lnTo>
                    <a:pt x="29210" y="193548"/>
                  </a:lnTo>
                  <a:cubicBezTo>
                    <a:pt x="70485" y="181864"/>
                    <a:pt x="97155" y="157861"/>
                    <a:pt x="112903" y="127508"/>
                  </a:cubicBezTo>
                  <a:cubicBezTo>
                    <a:pt x="128651" y="155321"/>
                    <a:pt x="154178" y="176657"/>
                    <a:pt x="193167" y="187579"/>
                  </a:cubicBezTo>
                  <a:close/>
                  <a:moveTo>
                    <a:pt x="120396" y="258953"/>
                  </a:moveTo>
                  <a:lnTo>
                    <a:pt x="239776" y="258953"/>
                  </a:lnTo>
                  <a:lnTo>
                    <a:pt x="239776" y="301371"/>
                  </a:lnTo>
                  <a:lnTo>
                    <a:pt x="120396" y="301371"/>
                  </a:lnTo>
                  <a:close/>
                  <a:moveTo>
                    <a:pt x="60706" y="348234"/>
                  </a:moveTo>
                  <a:lnTo>
                    <a:pt x="298958" y="348234"/>
                  </a:lnTo>
                  <a:lnTo>
                    <a:pt x="298958" y="211963"/>
                  </a:lnTo>
                  <a:lnTo>
                    <a:pt x="60706" y="211963"/>
                  </a:lnTo>
                  <a:close/>
                  <a:moveTo>
                    <a:pt x="238252" y="0"/>
                  </a:moveTo>
                  <a:lnTo>
                    <a:pt x="238252" y="198120"/>
                  </a:lnTo>
                  <a:lnTo>
                    <a:pt x="298958" y="198120"/>
                  </a:lnTo>
                  <a:lnTo>
                    <a:pt x="29895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4842739" y="8285716"/>
            <a:ext cx="803158" cy="478593"/>
            <a:chOff x="0" y="0"/>
            <a:chExt cx="803161" cy="4785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312928" cy="351536"/>
            </a:xfrm>
            <a:custGeom>
              <a:avLst/>
              <a:gdLst/>
              <a:ahLst/>
              <a:cxnLst/>
              <a:rect r="r" b="b" t="t" l="l"/>
              <a:pathLst>
                <a:path h="351536" w="312928">
                  <a:moveTo>
                    <a:pt x="181991" y="90424"/>
                  </a:moveTo>
                  <a:lnTo>
                    <a:pt x="157226" y="90424"/>
                  </a:lnTo>
                  <a:cubicBezTo>
                    <a:pt x="159131" y="74295"/>
                    <a:pt x="159893" y="57785"/>
                    <a:pt x="159893" y="40132"/>
                  </a:cubicBezTo>
                  <a:lnTo>
                    <a:pt x="22479" y="40132"/>
                  </a:lnTo>
                  <a:lnTo>
                    <a:pt x="22479" y="87757"/>
                  </a:lnTo>
                  <a:lnTo>
                    <a:pt x="100203" y="87757"/>
                  </a:lnTo>
                  <a:cubicBezTo>
                    <a:pt x="93853" y="153797"/>
                    <a:pt x="66421" y="198120"/>
                    <a:pt x="0" y="238252"/>
                  </a:cubicBezTo>
                  <a:lnTo>
                    <a:pt x="33782" y="280670"/>
                  </a:lnTo>
                  <a:cubicBezTo>
                    <a:pt x="99441" y="242443"/>
                    <a:pt x="133223" y="195453"/>
                    <a:pt x="148971" y="138049"/>
                  </a:cubicBezTo>
                  <a:lnTo>
                    <a:pt x="181991" y="138049"/>
                  </a:lnTo>
                  <a:lnTo>
                    <a:pt x="181991" y="177800"/>
                  </a:lnTo>
                  <a:lnTo>
                    <a:pt x="141478" y="177800"/>
                  </a:lnTo>
                  <a:lnTo>
                    <a:pt x="141478" y="225806"/>
                  </a:lnTo>
                  <a:lnTo>
                    <a:pt x="181991" y="225806"/>
                  </a:lnTo>
                  <a:lnTo>
                    <a:pt x="181991" y="337566"/>
                  </a:lnTo>
                  <a:lnTo>
                    <a:pt x="238252" y="337566"/>
                  </a:lnTo>
                  <a:lnTo>
                    <a:pt x="238252" y="7112"/>
                  </a:lnTo>
                  <a:lnTo>
                    <a:pt x="181991" y="7112"/>
                  </a:lnTo>
                  <a:close/>
                  <a:moveTo>
                    <a:pt x="255524" y="0"/>
                  </a:moveTo>
                  <a:lnTo>
                    <a:pt x="255524" y="351536"/>
                  </a:lnTo>
                  <a:lnTo>
                    <a:pt x="312928" y="351536"/>
                  </a:lnTo>
                  <a:lnTo>
                    <a:pt x="31292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08305" y="63500"/>
              <a:ext cx="331470" cy="347091"/>
            </a:xfrm>
            <a:custGeom>
              <a:avLst/>
              <a:gdLst/>
              <a:ahLst/>
              <a:cxnLst/>
              <a:rect r="r" b="b" t="t" l="l"/>
              <a:pathLst>
                <a:path h="347091" w="331470">
                  <a:moveTo>
                    <a:pt x="221742" y="161036"/>
                  </a:moveTo>
                  <a:cubicBezTo>
                    <a:pt x="162052" y="142240"/>
                    <a:pt x="144399" y="99060"/>
                    <a:pt x="144399" y="56769"/>
                  </a:cubicBezTo>
                  <a:lnTo>
                    <a:pt x="144399" y="21717"/>
                  </a:lnTo>
                  <a:lnTo>
                    <a:pt x="82550" y="21717"/>
                  </a:lnTo>
                  <a:lnTo>
                    <a:pt x="82550" y="56642"/>
                  </a:lnTo>
                  <a:cubicBezTo>
                    <a:pt x="82550" y="100965"/>
                    <a:pt x="62992" y="147447"/>
                    <a:pt x="0" y="166624"/>
                  </a:cubicBezTo>
                  <a:lnTo>
                    <a:pt x="32639" y="213868"/>
                  </a:lnTo>
                  <a:cubicBezTo>
                    <a:pt x="72390" y="201168"/>
                    <a:pt x="98298" y="176403"/>
                    <a:pt x="113665" y="144399"/>
                  </a:cubicBezTo>
                  <a:cubicBezTo>
                    <a:pt x="128651" y="173609"/>
                    <a:pt x="153416" y="196596"/>
                    <a:pt x="190627" y="208153"/>
                  </a:cubicBezTo>
                  <a:close/>
                  <a:moveTo>
                    <a:pt x="116713" y="231902"/>
                  </a:moveTo>
                  <a:lnTo>
                    <a:pt x="55880" y="231902"/>
                  </a:lnTo>
                  <a:lnTo>
                    <a:pt x="55880" y="347091"/>
                  </a:lnTo>
                  <a:lnTo>
                    <a:pt x="297942" y="347091"/>
                  </a:lnTo>
                  <a:lnTo>
                    <a:pt x="297942" y="299466"/>
                  </a:lnTo>
                  <a:lnTo>
                    <a:pt x="116713" y="299466"/>
                  </a:lnTo>
                  <a:close/>
                  <a:moveTo>
                    <a:pt x="287401" y="99060"/>
                  </a:moveTo>
                  <a:lnTo>
                    <a:pt x="287401" y="0"/>
                  </a:lnTo>
                  <a:lnTo>
                    <a:pt x="226695" y="0"/>
                  </a:lnTo>
                  <a:lnTo>
                    <a:pt x="226695" y="256286"/>
                  </a:lnTo>
                  <a:lnTo>
                    <a:pt x="287528" y="256286"/>
                  </a:lnTo>
                  <a:lnTo>
                    <a:pt x="287528" y="148209"/>
                  </a:lnTo>
                  <a:lnTo>
                    <a:pt x="331470" y="148209"/>
                  </a:lnTo>
                  <a:lnTo>
                    <a:pt x="331470" y="990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3930682" y="2325969"/>
            <a:ext cx="1894151" cy="583397"/>
            <a:chOff x="0" y="0"/>
            <a:chExt cx="1894154" cy="583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0" y="109347"/>
              <a:ext cx="411607" cy="346075"/>
            </a:xfrm>
            <a:custGeom>
              <a:avLst/>
              <a:gdLst/>
              <a:ahLst/>
              <a:cxnLst/>
              <a:rect r="r" b="b" t="t" l="l"/>
              <a:pathLst>
                <a:path h="346075" w="411607">
                  <a:moveTo>
                    <a:pt x="306832" y="48895"/>
                  </a:moveTo>
                  <a:cubicBezTo>
                    <a:pt x="306832" y="107823"/>
                    <a:pt x="306832" y="174879"/>
                    <a:pt x="289179" y="264541"/>
                  </a:cubicBezTo>
                  <a:lnTo>
                    <a:pt x="341630" y="270129"/>
                  </a:lnTo>
                  <a:cubicBezTo>
                    <a:pt x="358775" y="173863"/>
                    <a:pt x="358775" y="109982"/>
                    <a:pt x="358775" y="49022"/>
                  </a:cubicBezTo>
                  <a:lnTo>
                    <a:pt x="358775" y="0"/>
                  </a:lnTo>
                  <a:lnTo>
                    <a:pt x="43815" y="0"/>
                  </a:lnTo>
                  <a:lnTo>
                    <a:pt x="43815" y="41783"/>
                  </a:lnTo>
                  <a:lnTo>
                    <a:pt x="306832" y="41783"/>
                  </a:lnTo>
                  <a:close/>
                  <a:moveTo>
                    <a:pt x="0" y="303276"/>
                  </a:moveTo>
                  <a:lnTo>
                    <a:pt x="0" y="346075"/>
                  </a:lnTo>
                  <a:lnTo>
                    <a:pt x="411607" y="346075"/>
                  </a:lnTo>
                  <a:lnTo>
                    <a:pt x="411607" y="303276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40004" y="64008"/>
              <a:ext cx="374904" cy="454914"/>
            </a:xfrm>
            <a:custGeom>
              <a:avLst/>
              <a:gdLst/>
              <a:ahLst/>
              <a:cxnLst/>
              <a:rect r="r" b="b" t="t" l="l"/>
              <a:pathLst>
                <a:path h="454914" w="374904">
                  <a:moveTo>
                    <a:pt x="50927" y="213106"/>
                  </a:moveTo>
                  <a:lnTo>
                    <a:pt x="161798" y="213106"/>
                  </a:lnTo>
                  <a:lnTo>
                    <a:pt x="161798" y="47879"/>
                  </a:lnTo>
                  <a:lnTo>
                    <a:pt x="0" y="47879"/>
                  </a:lnTo>
                  <a:lnTo>
                    <a:pt x="0" y="89662"/>
                  </a:lnTo>
                  <a:lnTo>
                    <a:pt x="111887" y="89662"/>
                  </a:lnTo>
                  <a:lnTo>
                    <a:pt x="111887" y="171323"/>
                  </a:lnTo>
                  <a:lnTo>
                    <a:pt x="1016" y="171323"/>
                  </a:lnTo>
                  <a:lnTo>
                    <a:pt x="1016" y="345567"/>
                  </a:lnTo>
                  <a:lnTo>
                    <a:pt x="32258" y="345567"/>
                  </a:lnTo>
                  <a:cubicBezTo>
                    <a:pt x="89154" y="345567"/>
                    <a:pt x="140081" y="344043"/>
                    <a:pt x="201549" y="333502"/>
                  </a:cubicBezTo>
                  <a:lnTo>
                    <a:pt x="196977" y="290703"/>
                  </a:lnTo>
                  <a:cubicBezTo>
                    <a:pt x="143637" y="299720"/>
                    <a:pt x="98806" y="302260"/>
                    <a:pt x="50927" y="302768"/>
                  </a:cubicBezTo>
                  <a:close/>
                  <a:moveTo>
                    <a:pt x="233299" y="159258"/>
                  </a:moveTo>
                  <a:lnTo>
                    <a:pt x="181864" y="159258"/>
                  </a:lnTo>
                  <a:lnTo>
                    <a:pt x="181864" y="202057"/>
                  </a:lnTo>
                  <a:lnTo>
                    <a:pt x="233299" y="202057"/>
                  </a:lnTo>
                  <a:lnTo>
                    <a:pt x="233299" y="432181"/>
                  </a:lnTo>
                  <a:lnTo>
                    <a:pt x="281686" y="432181"/>
                  </a:lnTo>
                  <a:lnTo>
                    <a:pt x="281686" y="10033"/>
                  </a:lnTo>
                  <a:lnTo>
                    <a:pt x="233299" y="10033"/>
                  </a:lnTo>
                  <a:close/>
                  <a:moveTo>
                    <a:pt x="325501" y="0"/>
                  </a:moveTo>
                  <a:lnTo>
                    <a:pt x="325501" y="454914"/>
                  </a:lnTo>
                  <a:lnTo>
                    <a:pt x="374904" y="454914"/>
                  </a:lnTo>
                  <a:lnTo>
                    <a:pt x="374904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005586" y="63500"/>
              <a:ext cx="359156" cy="456438"/>
            </a:xfrm>
            <a:custGeom>
              <a:avLst/>
              <a:gdLst/>
              <a:ahLst/>
              <a:cxnLst/>
              <a:rect r="r" b="b" t="t" l="l"/>
              <a:pathLst>
                <a:path h="456438" w="359156">
                  <a:moveTo>
                    <a:pt x="306705" y="0"/>
                  </a:moveTo>
                  <a:lnTo>
                    <a:pt x="306705" y="456438"/>
                  </a:lnTo>
                  <a:lnTo>
                    <a:pt x="359156" y="456438"/>
                  </a:lnTo>
                  <a:lnTo>
                    <a:pt x="359156" y="0"/>
                  </a:lnTo>
                  <a:close/>
                  <a:moveTo>
                    <a:pt x="116840" y="33782"/>
                  </a:moveTo>
                  <a:cubicBezTo>
                    <a:pt x="49276" y="33782"/>
                    <a:pt x="0" y="96266"/>
                    <a:pt x="0" y="193929"/>
                  </a:cubicBezTo>
                  <a:cubicBezTo>
                    <a:pt x="0" y="292608"/>
                    <a:pt x="49403" y="354584"/>
                    <a:pt x="116840" y="354584"/>
                  </a:cubicBezTo>
                  <a:cubicBezTo>
                    <a:pt x="184785" y="354584"/>
                    <a:pt x="234188" y="292608"/>
                    <a:pt x="234188" y="193929"/>
                  </a:cubicBezTo>
                  <a:cubicBezTo>
                    <a:pt x="234188" y="96139"/>
                    <a:pt x="184785" y="33782"/>
                    <a:pt x="116840" y="33782"/>
                  </a:cubicBezTo>
                  <a:close/>
                  <a:moveTo>
                    <a:pt x="116840" y="80645"/>
                  </a:moveTo>
                  <a:cubicBezTo>
                    <a:pt x="156591" y="80645"/>
                    <a:pt x="184404" y="123444"/>
                    <a:pt x="184404" y="193929"/>
                  </a:cubicBezTo>
                  <a:cubicBezTo>
                    <a:pt x="184404" y="265430"/>
                    <a:pt x="156718" y="308229"/>
                    <a:pt x="116840" y="308229"/>
                  </a:cubicBezTo>
                  <a:cubicBezTo>
                    <a:pt x="77597" y="308229"/>
                    <a:pt x="49784" y="265430"/>
                    <a:pt x="49784" y="193929"/>
                  </a:cubicBezTo>
                  <a:cubicBezTo>
                    <a:pt x="49784" y="123444"/>
                    <a:pt x="77470" y="80645"/>
                    <a:pt x="116840" y="80645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459992" y="64008"/>
              <a:ext cx="370713" cy="449326"/>
            </a:xfrm>
            <a:custGeom>
              <a:avLst/>
              <a:gdLst/>
              <a:ahLst/>
              <a:cxnLst/>
              <a:rect r="r" b="b" t="t" l="l"/>
              <a:pathLst>
                <a:path h="449326" w="370713">
                  <a:moveTo>
                    <a:pt x="122809" y="323342"/>
                  </a:moveTo>
                  <a:lnTo>
                    <a:pt x="319786" y="323342"/>
                  </a:lnTo>
                  <a:lnTo>
                    <a:pt x="319786" y="407924"/>
                  </a:lnTo>
                  <a:lnTo>
                    <a:pt x="122809" y="407924"/>
                  </a:lnTo>
                  <a:close/>
                  <a:moveTo>
                    <a:pt x="71882" y="449326"/>
                  </a:moveTo>
                  <a:lnTo>
                    <a:pt x="370586" y="449326"/>
                  </a:lnTo>
                  <a:lnTo>
                    <a:pt x="370586" y="282067"/>
                  </a:lnTo>
                  <a:lnTo>
                    <a:pt x="71882" y="282067"/>
                  </a:lnTo>
                  <a:close/>
                  <a:moveTo>
                    <a:pt x="118237" y="199517"/>
                  </a:moveTo>
                  <a:cubicBezTo>
                    <a:pt x="78486" y="199517"/>
                    <a:pt x="49784" y="173863"/>
                    <a:pt x="49784" y="133477"/>
                  </a:cubicBezTo>
                  <a:cubicBezTo>
                    <a:pt x="49784" y="94742"/>
                    <a:pt x="78486" y="68453"/>
                    <a:pt x="118237" y="68453"/>
                  </a:cubicBezTo>
                  <a:cubicBezTo>
                    <a:pt x="157988" y="68453"/>
                    <a:pt x="187198" y="94615"/>
                    <a:pt x="187198" y="133477"/>
                  </a:cubicBezTo>
                  <a:cubicBezTo>
                    <a:pt x="187198" y="173736"/>
                    <a:pt x="157988" y="199517"/>
                    <a:pt x="118237" y="199517"/>
                  </a:cubicBezTo>
                  <a:close/>
                  <a:moveTo>
                    <a:pt x="318770" y="0"/>
                  </a:moveTo>
                  <a:lnTo>
                    <a:pt x="318770" y="111379"/>
                  </a:lnTo>
                  <a:lnTo>
                    <a:pt x="234696" y="111379"/>
                  </a:lnTo>
                  <a:cubicBezTo>
                    <a:pt x="224155" y="59944"/>
                    <a:pt x="177800" y="25273"/>
                    <a:pt x="118364" y="25273"/>
                  </a:cubicBezTo>
                  <a:cubicBezTo>
                    <a:pt x="50419" y="25273"/>
                    <a:pt x="0" y="70104"/>
                    <a:pt x="0" y="133604"/>
                  </a:cubicBezTo>
                  <a:cubicBezTo>
                    <a:pt x="0" y="198120"/>
                    <a:pt x="50419" y="242951"/>
                    <a:pt x="118364" y="242951"/>
                  </a:cubicBezTo>
                  <a:cubicBezTo>
                    <a:pt x="178816" y="242951"/>
                    <a:pt x="225679" y="207137"/>
                    <a:pt x="234696" y="154305"/>
                  </a:cubicBezTo>
                  <a:lnTo>
                    <a:pt x="318770" y="154305"/>
                  </a:lnTo>
                  <a:lnTo>
                    <a:pt x="318770" y="260096"/>
                  </a:lnTo>
                  <a:lnTo>
                    <a:pt x="370713" y="260096"/>
                  </a:lnTo>
                  <a:lnTo>
                    <a:pt x="370713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5925131" y="2325969"/>
            <a:ext cx="988914" cy="573824"/>
            <a:chOff x="0" y="0"/>
            <a:chExt cx="988911" cy="57382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93218"/>
              <a:ext cx="412115" cy="367157"/>
            </a:xfrm>
            <a:custGeom>
              <a:avLst/>
              <a:gdLst/>
              <a:ahLst/>
              <a:cxnLst/>
              <a:rect r="r" b="b" t="t" l="l"/>
              <a:pathLst>
                <a:path h="367157" w="412115">
                  <a:moveTo>
                    <a:pt x="394462" y="192913"/>
                  </a:moveTo>
                  <a:cubicBezTo>
                    <a:pt x="304800" y="176784"/>
                    <a:pt x="231775" y="106807"/>
                    <a:pt x="231775" y="34290"/>
                  </a:cubicBezTo>
                  <a:lnTo>
                    <a:pt x="231775" y="0"/>
                  </a:lnTo>
                  <a:lnTo>
                    <a:pt x="176784" y="0"/>
                  </a:lnTo>
                  <a:lnTo>
                    <a:pt x="176784" y="34290"/>
                  </a:lnTo>
                  <a:cubicBezTo>
                    <a:pt x="176784" y="106299"/>
                    <a:pt x="103759" y="176403"/>
                    <a:pt x="14097" y="192913"/>
                  </a:cubicBezTo>
                  <a:lnTo>
                    <a:pt x="36322" y="235712"/>
                  </a:lnTo>
                  <a:cubicBezTo>
                    <a:pt x="110363" y="220599"/>
                    <a:pt x="174371" y="173228"/>
                    <a:pt x="204089" y="110744"/>
                  </a:cubicBezTo>
                  <a:cubicBezTo>
                    <a:pt x="233807" y="173228"/>
                    <a:pt x="297815" y="220599"/>
                    <a:pt x="371856" y="235712"/>
                  </a:cubicBezTo>
                  <a:close/>
                  <a:moveTo>
                    <a:pt x="0" y="324358"/>
                  </a:moveTo>
                  <a:lnTo>
                    <a:pt x="0" y="367157"/>
                  </a:lnTo>
                  <a:lnTo>
                    <a:pt x="412115" y="367157"/>
                  </a:lnTo>
                  <a:lnTo>
                    <a:pt x="412115" y="324358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528066" y="63500"/>
              <a:ext cx="397383" cy="446786"/>
            </a:xfrm>
            <a:custGeom>
              <a:avLst/>
              <a:gdLst/>
              <a:ahLst/>
              <a:cxnLst/>
              <a:rect r="r" b="b" t="t" l="l"/>
              <a:pathLst>
                <a:path h="446786" w="397383">
                  <a:moveTo>
                    <a:pt x="283972" y="179832"/>
                  </a:moveTo>
                  <a:lnTo>
                    <a:pt x="334391" y="179832"/>
                  </a:lnTo>
                  <a:lnTo>
                    <a:pt x="334391" y="342519"/>
                  </a:lnTo>
                  <a:lnTo>
                    <a:pt x="383794" y="342519"/>
                  </a:lnTo>
                  <a:lnTo>
                    <a:pt x="383794" y="0"/>
                  </a:lnTo>
                  <a:lnTo>
                    <a:pt x="334391" y="0"/>
                  </a:lnTo>
                  <a:lnTo>
                    <a:pt x="334391" y="137541"/>
                  </a:lnTo>
                  <a:lnTo>
                    <a:pt x="283972" y="137541"/>
                  </a:lnTo>
                  <a:lnTo>
                    <a:pt x="283972" y="8509"/>
                  </a:lnTo>
                  <a:lnTo>
                    <a:pt x="235204" y="8509"/>
                  </a:lnTo>
                  <a:lnTo>
                    <a:pt x="235204" y="328422"/>
                  </a:lnTo>
                  <a:lnTo>
                    <a:pt x="284099" y="328422"/>
                  </a:lnTo>
                  <a:close/>
                  <a:moveTo>
                    <a:pt x="22098" y="38735"/>
                  </a:moveTo>
                  <a:lnTo>
                    <a:pt x="22098" y="80518"/>
                  </a:lnTo>
                  <a:lnTo>
                    <a:pt x="148082" y="80518"/>
                  </a:lnTo>
                  <a:cubicBezTo>
                    <a:pt x="146558" y="96139"/>
                    <a:pt x="143510" y="110744"/>
                    <a:pt x="139065" y="124841"/>
                  </a:cubicBezTo>
                  <a:lnTo>
                    <a:pt x="1524" y="132842"/>
                  </a:lnTo>
                  <a:lnTo>
                    <a:pt x="9017" y="174625"/>
                  </a:lnTo>
                  <a:lnTo>
                    <a:pt x="121412" y="163068"/>
                  </a:lnTo>
                  <a:cubicBezTo>
                    <a:pt x="98298" y="200787"/>
                    <a:pt x="58928" y="232537"/>
                    <a:pt x="0" y="257810"/>
                  </a:cubicBezTo>
                  <a:lnTo>
                    <a:pt x="25146" y="295148"/>
                  </a:lnTo>
                  <a:cubicBezTo>
                    <a:pt x="151638" y="240284"/>
                    <a:pt x="199898" y="153035"/>
                    <a:pt x="199898" y="38735"/>
                  </a:cubicBezTo>
                  <a:close/>
                  <a:moveTo>
                    <a:pt x="133477" y="404495"/>
                  </a:moveTo>
                  <a:lnTo>
                    <a:pt x="133477" y="302260"/>
                  </a:lnTo>
                  <a:lnTo>
                    <a:pt x="81026" y="302260"/>
                  </a:lnTo>
                  <a:lnTo>
                    <a:pt x="81026" y="446786"/>
                  </a:lnTo>
                  <a:lnTo>
                    <a:pt x="397383" y="446786"/>
                  </a:lnTo>
                  <a:lnTo>
                    <a:pt x="397383" y="404495"/>
                  </a:ln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5206679" y="771696"/>
            <a:ext cx="2411940" cy="672675"/>
            <a:chOff x="0" y="0"/>
            <a:chExt cx="2411933" cy="67268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0" y="70866"/>
              <a:ext cx="501396" cy="526034"/>
            </a:xfrm>
            <a:custGeom>
              <a:avLst/>
              <a:gdLst/>
              <a:ahLst/>
              <a:cxnLst/>
              <a:rect r="r" b="b" t="t" l="l"/>
              <a:pathLst>
                <a:path h="526034" w="501396">
                  <a:moveTo>
                    <a:pt x="443484" y="0"/>
                  </a:moveTo>
                  <a:lnTo>
                    <a:pt x="443484" y="526034"/>
                  </a:lnTo>
                  <a:lnTo>
                    <a:pt x="501396" y="526034"/>
                  </a:lnTo>
                  <a:lnTo>
                    <a:pt x="501396" y="0"/>
                  </a:lnTo>
                  <a:close/>
                  <a:moveTo>
                    <a:pt x="311023" y="179832"/>
                  </a:moveTo>
                  <a:lnTo>
                    <a:pt x="227838" y="179832"/>
                  </a:lnTo>
                  <a:lnTo>
                    <a:pt x="227838" y="237744"/>
                  </a:lnTo>
                  <a:lnTo>
                    <a:pt x="311023" y="237744"/>
                  </a:lnTo>
                  <a:lnTo>
                    <a:pt x="311023" y="516763"/>
                  </a:lnTo>
                  <a:lnTo>
                    <a:pt x="368935" y="516763"/>
                  </a:lnTo>
                  <a:lnTo>
                    <a:pt x="368935" y="3048"/>
                  </a:lnTo>
                  <a:lnTo>
                    <a:pt x="311023" y="3048"/>
                  </a:lnTo>
                  <a:close/>
                  <a:moveTo>
                    <a:pt x="170561" y="15367"/>
                  </a:moveTo>
                  <a:lnTo>
                    <a:pt x="112141" y="12954"/>
                  </a:lnTo>
                  <a:cubicBezTo>
                    <a:pt x="111506" y="247650"/>
                    <a:pt x="83185" y="405892"/>
                    <a:pt x="0" y="432943"/>
                  </a:cubicBezTo>
                  <a:lnTo>
                    <a:pt x="0" y="494538"/>
                  </a:lnTo>
                  <a:cubicBezTo>
                    <a:pt x="70231" y="479806"/>
                    <a:pt x="116459" y="420624"/>
                    <a:pt x="142875" y="315341"/>
                  </a:cubicBezTo>
                  <a:lnTo>
                    <a:pt x="235204" y="487807"/>
                  </a:lnTo>
                  <a:lnTo>
                    <a:pt x="286385" y="460756"/>
                  </a:lnTo>
                  <a:lnTo>
                    <a:pt x="158877" y="229108"/>
                  </a:lnTo>
                  <a:cubicBezTo>
                    <a:pt x="166243" y="168148"/>
                    <a:pt x="170561" y="97282"/>
                    <a:pt x="170561" y="15367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651637" y="80137"/>
              <a:ext cx="525399" cy="529082"/>
            </a:xfrm>
            <a:custGeom>
              <a:avLst/>
              <a:gdLst/>
              <a:ahLst/>
              <a:cxnLst/>
              <a:rect r="r" b="b" t="t" l="l"/>
              <a:pathLst>
                <a:path h="529082" w="525399">
                  <a:moveTo>
                    <a:pt x="488442" y="0"/>
                  </a:moveTo>
                  <a:lnTo>
                    <a:pt x="428117" y="0"/>
                  </a:lnTo>
                  <a:lnTo>
                    <a:pt x="428117" y="73914"/>
                  </a:lnTo>
                  <a:lnTo>
                    <a:pt x="96774" y="73914"/>
                  </a:lnTo>
                  <a:lnTo>
                    <a:pt x="96774" y="0"/>
                  </a:lnTo>
                  <a:lnTo>
                    <a:pt x="36322" y="0"/>
                  </a:lnTo>
                  <a:lnTo>
                    <a:pt x="36322" y="269748"/>
                  </a:lnTo>
                  <a:lnTo>
                    <a:pt x="488442" y="269748"/>
                  </a:lnTo>
                  <a:close/>
                  <a:moveTo>
                    <a:pt x="96774" y="215519"/>
                  </a:moveTo>
                  <a:lnTo>
                    <a:pt x="96774" y="128143"/>
                  </a:lnTo>
                  <a:lnTo>
                    <a:pt x="428117" y="128143"/>
                  </a:lnTo>
                  <a:lnTo>
                    <a:pt x="428117" y="215646"/>
                  </a:lnTo>
                  <a:close/>
                  <a:moveTo>
                    <a:pt x="525399" y="325755"/>
                  </a:moveTo>
                  <a:lnTo>
                    <a:pt x="0" y="325755"/>
                  </a:lnTo>
                  <a:lnTo>
                    <a:pt x="0" y="382397"/>
                  </a:lnTo>
                  <a:lnTo>
                    <a:pt x="231013" y="382397"/>
                  </a:lnTo>
                  <a:lnTo>
                    <a:pt x="231013" y="529082"/>
                  </a:lnTo>
                  <a:lnTo>
                    <a:pt x="293878" y="529082"/>
                  </a:lnTo>
                  <a:lnTo>
                    <a:pt x="293878" y="382397"/>
                  </a:lnTo>
                  <a:lnTo>
                    <a:pt x="525399" y="382397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252220" y="70866"/>
              <a:ext cx="495681" cy="519176"/>
            </a:xfrm>
            <a:custGeom>
              <a:avLst/>
              <a:gdLst/>
              <a:ahLst/>
              <a:cxnLst/>
              <a:rect r="r" b="b" t="t" l="l"/>
              <a:pathLst>
                <a:path h="519176" w="495681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292" y="151511"/>
                  </a:moveTo>
                  <a:lnTo>
                    <a:pt x="341122" y="243840"/>
                  </a:lnTo>
                  <a:lnTo>
                    <a:pt x="370713" y="197612"/>
                  </a:lnTo>
                  <a:lnTo>
                    <a:pt x="203835" y="105791"/>
                  </a:lnTo>
                  <a:cubicBezTo>
                    <a:pt x="216789" y="76200"/>
                    <a:pt x="223520" y="42926"/>
                    <a:pt x="223520" y="8509"/>
                  </a:cubicBezTo>
                  <a:lnTo>
                    <a:pt x="162560" y="4826"/>
                  </a:lnTo>
                  <a:cubicBezTo>
                    <a:pt x="161925" y="100330"/>
                    <a:pt x="99695" y="180340"/>
                    <a:pt x="0" y="198247"/>
                  </a:cubicBezTo>
                  <a:lnTo>
                    <a:pt x="0" y="252476"/>
                  </a:lnTo>
                  <a:cubicBezTo>
                    <a:pt x="76327" y="242570"/>
                    <a:pt x="137922" y="205105"/>
                    <a:pt x="177419" y="151511"/>
                  </a:cubicBezTo>
                  <a:close/>
                  <a:moveTo>
                    <a:pt x="97790" y="471170"/>
                  </a:moveTo>
                  <a:lnTo>
                    <a:pt x="97790" y="425577"/>
                  </a:lnTo>
                  <a:lnTo>
                    <a:pt x="482727" y="425577"/>
                  </a:lnTo>
                  <a:lnTo>
                    <a:pt x="482727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465" y="379984"/>
                  </a:lnTo>
                  <a:lnTo>
                    <a:pt x="37465" y="519176"/>
                  </a:lnTo>
                  <a:lnTo>
                    <a:pt x="495681" y="519176"/>
                  </a:lnTo>
                  <a:lnTo>
                    <a:pt x="495681" y="471170"/>
                  </a:ln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2740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343" y="7366"/>
                  </a:lnTo>
                  <a:lnTo>
                    <a:pt x="458343" y="130556"/>
                  </a:lnTo>
                  <a:lnTo>
                    <a:pt x="374523" y="130556"/>
                  </a:lnTo>
                  <a:lnTo>
                    <a:pt x="374523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050" y="166243"/>
                    <a:pt x="19050" y="226060"/>
                  </a:cubicBezTo>
                  <a:cubicBezTo>
                    <a:pt x="19050" y="285877"/>
                    <a:pt x="73279" y="322199"/>
                    <a:pt x="142875" y="322199"/>
                  </a:cubicBezTo>
                  <a:cubicBezTo>
                    <a:pt x="212471" y="322199"/>
                    <a:pt x="266700" y="285877"/>
                    <a:pt x="266700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7763123" y="779088"/>
            <a:ext cx="1250994" cy="652967"/>
            <a:chOff x="0" y="0"/>
            <a:chExt cx="1250988" cy="65297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0" y="63500"/>
              <a:ext cx="531495" cy="525907"/>
            </a:xfrm>
            <a:custGeom>
              <a:avLst/>
              <a:gdLst/>
              <a:ahLst/>
              <a:cxnLst/>
              <a:rect r="r" b="b" t="t" l="l"/>
              <a:pathLst>
                <a:path h="525907" w="531495">
                  <a:moveTo>
                    <a:pt x="457581" y="110871"/>
                  </a:moveTo>
                  <a:lnTo>
                    <a:pt x="457581" y="0"/>
                  </a:lnTo>
                  <a:lnTo>
                    <a:pt x="396621" y="0"/>
                  </a:lnTo>
                  <a:lnTo>
                    <a:pt x="396621" y="299974"/>
                  </a:lnTo>
                  <a:lnTo>
                    <a:pt x="457581" y="299974"/>
                  </a:lnTo>
                  <a:lnTo>
                    <a:pt x="457581" y="169418"/>
                  </a:lnTo>
                  <a:lnTo>
                    <a:pt x="531495" y="169418"/>
                  </a:lnTo>
                  <a:lnTo>
                    <a:pt x="531495" y="110871"/>
                  </a:lnTo>
                  <a:close/>
                  <a:moveTo>
                    <a:pt x="307340" y="9271"/>
                  </a:moveTo>
                  <a:lnTo>
                    <a:pt x="247650" y="9271"/>
                  </a:lnTo>
                  <a:lnTo>
                    <a:pt x="247650" y="84963"/>
                  </a:lnTo>
                  <a:lnTo>
                    <a:pt x="59690" y="84963"/>
                  </a:lnTo>
                  <a:lnTo>
                    <a:pt x="59690" y="9271"/>
                  </a:lnTo>
                  <a:lnTo>
                    <a:pt x="0" y="9271"/>
                  </a:lnTo>
                  <a:lnTo>
                    <a:pt x="0" y="269113"/>
                  </a:lnTo>
                  <a:lnTo>
                    <a:pt x="307340" y="269113"/>
                  </a:lnTo>
                  <a:close/>
                  <a:moveTo>
                    <a:pt x="59690" y="218694"/>
                  </a:moveTo>
                  <a:lnTo>
                    <a:pt x="59690" y="134874"/>
                  </a:lnTo>
                  <a:lnTo>
                    <a:pt x="247523" y="134874"/>
                  </a:lnTo>
                  <a:lnTo>
                    <a:pt x="247523" y="218694"/>
                  </a:lnTo>
                  <a:close/>
                  <a:moveTo>
                    <a:pt x="240157" y="316611"/>
                  </a:moveTo>
                  <a:cubicBezTo>
                    <a:pt x="114554" y="316611"/>
                    <a:pt x="14732" y="345567"/>
                    <a:pt x="14732" y="421259"/>
                  </a:cubicBezTo>
                  <a:cubicBezTo>
                    <a:pt x="14732" y="496951"/>
                    <a:pt x="114554" y="525907"/>
                    <a:pt x="240157" y="525907"/>
                  </a:cubicBezTo>
                  <a:cubicBezTo>
                    <a:pt x="366395" y="525907"/>
                    <a:pt x="465582" y="496951"/>
                    <a:pt x="465582" y="421259"/>
                  </a:cubicBezTo>
                  <a:cubicBezTo>
                    <a:pt x="465582" y="345567"/>
                    <a:pt x="366395" y="316611"/>
                    <a:pt x="240157" y="316611"/>
                  </a:cubicBezTo>
                  <a:close/>
                  <a:moveTo>
                    <a:pt x="240157" y="476123"/>
                  </a:moveTo>
                  <a:cubicBezTo>
                    <a:pt x="150876" y="476123"/>
                    <a:pt x="79375" y="459486"/>
                    <a:pt x="79375" y="421259"/>
                  </a:cubicBezTo>
                  <a:cubicBezTo>
                    <a:pt x="79375" y="383667"/>
                    <a:pt x="150876" y="366395"/>
                    <a:pt x="240157" y="366395"/>
                  </a:cubicBezTo>
                  <a:cubicBezTo>
                    <a:pt x="330073" y="366395"/>
                    <a:pt x="400939" y="383667"/>
                    <a:pt x="400939" y="421259"/>
                  </a:cubicBezTo>
                  <a:cubicBezTo>
                    <a:pt x="400939" y="459486"/>
                    <a:pt x="330073" y="476123"/>
                    <a:pt x="240157" y="476123"/>
                  </a:cubicBezTo>
                  <a:close/>
                </a:path>
              </a:pathLst>
            </a:custGeom>
            <a:solidFill>
              <a:srgbClr val="FE676E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636905" y="63500"/>
              <a:ext cx="550545" cy="519176"/>
            </a:xfrm>
            <a:custGeom>
              <a:avLst/>
              <a:gdLst/>
              <a:ahLst/>
              <a:cxnLst/>
              <a:rect r="r" b="b" t="t" l="l"/>
              <a:pathLst>
                <a:path h="519176" w="550545">
                  <a:moveTo>
                    <a:pt x="476631" y="124968"/>
                  </a:moveTo>
                  <a:lnTo>
                    <a:pt x="476631" y="0"/>
                  </a:lnTo>
                  <a:lnTo>
                    <a:pt x="415671" y="0"/>
                  </a:lnTo>
                  <a:lnTo>
                    <a:pt x="415671" y="390525"/>
                  </a:lnTo>
                  <a:lnTo>
                    <a:pt x="476631" y="390525"/>
                  </a:lnTo>
                  <a:lnTo>
                    <a:pt x="476631" y="183515"/>
                  </a:lnTo>
                  <a:lnTo>
                    <a:pt x="550545" y="183515"/>
                  </a:lnTo>
                  <a:lnTo>
                    <a:pt x="550545" y="124968"/>
                  </a:lnTo>
                  <a:close/>
                  <a:moveTo>
                    <a:pt x="328295" y="158242"/>
                  </a:moveTo>
                  <a:cubicBezTo>
                    <a:pt x="328295" y="70231"/>
                    <a:pt x="266065" y="5461"/>
                    <a:pt x="164465" y="5461"/>
                  </a:cubicBezTo>
                  <a:cubicBezTo>
                    <a:pt x="62865" y="5461"/>
                    <a:pt x="0" y="70231"/>
                    <a:pt x="0" y="158242"/>
                  </a:cubicBezTo>
                  <a:cubicBezTo>
                    <a:pt x="0" y="246253"/>
                    <a:pt x="62865" y="311023"/>
                    <a:pt x="164465" y="311023"/>
                  </a:cubicBezTo>
                  <a:cubicBezTo>
                    <a:pt x="266065" y="311023"/>
                    <a:pt x="328295" y="246380"/>
                    <a:pt x="328295" y="158242"/>
                  </a:cubicBezTo>
                  <a:close/>
                  <a:moveTo>
                    <a:pt x="60960" y="158242"/>
                  </a:moveTo>
                  <a:cubicBezTo>
                    <a:pt x="60960" y="96012"/>
                    <a:pt x="102235" y="56642"/>
                    <a:pt x="164465" y="56642"/>
                  </a:cubicBezTo>
                  <a:cubicBezTo>
                    <a:pt x="226060" y="56642"/>
                    <a:pt x="267335" y="96012"/>
                    <a:pt x="267335" y="158242"/>
                  </a:cubicBezTo>
                  <a:cubicBezTo>
                    <a:pt x="267335" y="220472"/>
                    <a:pt x="226060" y="259207"/>
                    <a:pt x="164465" y="259207"/>
                  </a:cubicBezTo>
                  <a:cubicBezTo>
                    <a:pt x="102235" y="259207"/>
                    <a:pt x="60960" y="220345"/>
                    <a:pt x="60960" y="158242"/>
                  </a:cubicBezTo>
                  <a:close/>
                  <a:moveTo>
                    <a:pt x="105283" y="347345"/>
                  </a:moveTo>
                  <a:lnTo>
                    <a:pt x="43053" y="347345"/>
                  </a:lnTo>
                  <a:lnTo>
                    <a:pt x="43053" y="519176"/>
                  </a:lnTo>
                  <a:lnTo>
                    <a:pt x="490855" y="519176"/>
                  </a:lnTo>
                  <a:lnTo>
                    <a:pt x="490855" y="463804"/>
                  </a:lnTo>
                  <a:lnTo>
                    <a:pt x="105283" y="463804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9166231" y="1091403"/>
            <a:ext cx="215560" cy="55426"/>
            <a:chOff x="0" y="0"/>
            <a:chExt cx="215557" cy="5543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15519" cy="55372"/>
            </a:xfrm>
            <a:custGeom>
              <a:avLst/>
              <a:gdLst/>
              <a:ahLst/>
              <a:cxnLst/>
              <a:rect r="r" b="b" t="t" l="l"/>
              <a:pathLst>
                <a:path h="55372" w="215519">
                  <a:moveTo>
                    <a:pt x="215519" y="0"/>
                  </a:moveTo>
                  <a:lnTo>
                    <a:pt x="0" y="0"/>
                  </a:lnTo>
                  <a:lnTo>
                    <a:pt x="0" y="55372"/>
                  </a:lnTo>
                  <a:lnTo>
                    <a:pt x="215519" y="55372"/>
                  </a:lnTo>
                  <a:close/>
                </a:path>
              </a:pathLst>
            </a:custGeom>
            <a:solidFill>
              <a:srgbClr val="FE676E"/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9567167" y="771696"/>
            <a:ext cx="1223277" cy="660359"/>
            <a:chOff x="0" y="0"/>
            <a:chExt cx="1223277" cy="66036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63500" y="70866"/>
              <a:ext cx="495808" cy="519176"/>
            </a:xfrm>
            <a:custGeom>
              <a:avLst/>
              <a:gdLst/>
              <a:ahLst/>
              <a:cxnLst/>
              <a:rect r="r" b="b" t="t" l="l"/>
              <a:pathLst>
                <a:path h="519176" w="495808">
                  <a:moveTo>
                    <a:pt x="482854" y="0"/>
                  </a:moveTo>
                  <a:lnTo>
                    <a:pt x="421894" y="0"/>
                  </a:lnTo>
                  <a:lnTo>
                    <a:pt x="421894" y="257429"/>
                  </a:lnTo>
                  <a:lnTo>
                    <a:pt x="482854" y="257429"/>
                  </a:lnTo>
                  <a:close/>
                  <a:moveTo>
                    <a:pt x="177419" y="151511"/>
                  </a:moveTo>
                  <a:lnTo>
                    <a:pt x="341249" y="243840"/>
                  </a:lnTo>
                  <a:lnTo>
                    <a:pt x="370840" y="197612"/>
                  </a:lnTo>
                  <a:lnTo>
                    <a:pt x="203962" y="105791"/>
                  </a:lnTo>
                  <a:cubicBezTo>
                    <a:pt x="216916" y="76200"/>
                    <a:pt x="223647" y="42926"/>
                    <a:pt x="223647" y="8509"/>
                  </a:cubicBezTo>
                  <a:lnTo>
                    <a:pt x="162687" y="4826"/>
                  </a:lnTo>
                  <a:cubicBezTo>
                    <a:pt x="161925" y="100457"/>
                    <a:pt x="99822" y="180467"/>
                    <a:pt x="0" y="198374"/>
                  </a:cubicBezTo>
                  <a:lnTo>
                    <a:pt x="0" y="252603"/>
                  </a:lnTo>
                  <a:cubicBezTo>
                    <a:pt x="76327" y="242697"/>
                    <a:pt x="137922" y="205232"/>
                    <a:pt x="177419" y="151638"/>
                  </a:cubicBezTo>
                  <a:close/>
                  <a:moveTo>
                    <a:pt x="97917" y="471170"/>
                  </a:moveTo>
                  <a:lnTo>
                    <a:pt x="97917" y="425577"/>
                  </a:lnTo>
                  <a:lnTo>
                    <a:pt x="482854" y="425577"/>
                  </a:lnTo>
                  <a:lnTo>
                    <a:pt x="482854" y="286385"/>
                  </a:lnTo>
                  <a:lnTo>
                    <a:pt x="36322" y="286385"/>
                  </a:lnTo>
                  <a:lnTo>
                    <a:pt x="36322" y="334391"/>
                  </a:lnTo>
                  <a:lnTo>
                    <a:pt x="422529" y="334391"/>
                  </a:lnTo>
                  <a:lnTo>
                    <a:pt x="422529" y="379984"/>
                  </a:lnTo>
                  <a:lnTo>
                    <a:pt x="37592" y="379984"/>
                  </a:lnTo>
                  <a:lnTo>
                    <a:pt x="37592" y="519176"/>
                  </a:lnTo>
                  <a:lnTo>
                    <a:pt x="495808" y="519176"/>
                  </a:lnTo>
                  <a:lnTo>
                    <a:pt x="495808" y="47117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638683" y="63500"/>
              <a:ext cx="521081" cy="533400"/>
            </a:xfrm>
            <a:custGeom>
              <a:avLst/>
              <a:gdLst/>
              <a:ahLst/>
              <a:cxnLst/>
              <a:rect r="r" b="b" t="t" l="l"/>
              <a:pathLst>
                <a:path h="533400" w="521081">
                  <a:moveTo>
                    <a:pt x="279654" y="53594"/>
                  </a:moveTo>
                  <a:lnTo>
                    <a:pt x="172466" y="53594"/>
                  </a:lnTo>
                  <a:lnTo>
                    <a:pt x="172466" y="0"/>
                  </a:lnTo>
                  <a:lnTo>
                    <a:pt x="111506" y="0"/>
                  </a:lnTo>
                  <a:lnTo>
                    <a:pt x="111506" y="53594"/>
                  </a:lnTo>
                  <a:lnTo>
                    <a:pt x="0" y="53594"/>
                  </a:lnTo>
                  <a:lnTo>
                    <a:pt x="0" y="100330"/>
                  </a:lnTo>
                  <a:lnTo>
                    <a:pt x="279654" y="100330"/>
                  </a:lnTo>
                  <a:close/>
                  <a:moveTo>
                    <a:pt x="374523" y="185420"/>
                  </a:moveTo>
                  <a:lnTo>
                    <a:pt x="458343" y="185420"/>
                  </a:lnTo>
                  <a:lnTo>
                    <a:pt x="458343" y="333248"/>
                  </a:lnTo>
                  <a:lnTo>
                    <a:pt x="514985" y="333248"/>
                  </a:lnTo>
                  <a:lnTo>
                    <a:pt x="514985" y="7366"/>
                  </a:lnTo>
                  <a:lnTo>
                    <a:pt x="458216" y="7366"/>
                  </a:lnTo>
                  <a:lnTo>
                    <a:pt x="458216" y="130556"/>
                  </a:lnTo>
                  <a:lnTo>
                    <a:pt x="374396" y="130556"/>
                  </a:lnTo>
                  <a:lnTo>
                    <a:pt x="374396" y="10414"/>
                  </a:lnTo>
                  <a:lnTo>
                    <a:pt x="317881" y="10414"/>
                  </a:lnTo>
                  <a:lnTo>
                    <a:pt x="317881" y="314706"/>
                  </a:lnTo>
                  <a:lnTo>
                    <a:pt x="374523" y="314706"/>
                  </a:lnTo>
                  <a:close/>
                  <a:moveTo>
                    <a:pt x="266700" y="226060"/>
                  </a:moveTo>
                  <a:cubicBezTo>
                    <a:pt x="266700" y="166370"/>
                    <a:pt x="212471" y="129921"/>
                    <a:pt x="142875" y="129921"/>
                  </a:cubicBezTo>
                  <a:cubicBezTo>
                    <a:pt x="73279" y="129921"/>
                    <a:pt x="19177" y="166243"/>
                    <a:pt x="19177" y="226060"/>
                  </a:cubicBezTo>
                  <a:cubicBezTo>
                    <a:pt x="19177" y="285877"/>
                    <a:pt x="73406" y="322199"/>
                    <a:pt x="143002" y="322199"/>
                  </a:cubicBezTo>
                  <a:cubicBezTo>
                    <a:pt x="212598" y="322199"/>
                    <a:pt x="266827" y="285877"/>
                    <a:pt x="266827" y="226060"/>
                  </a:cubicBezTo>
                  <a:close/>
                  <a:moveTo>
                    <a:pt x="73914" y="226060"/>
                  </a:moveTo>
                  <a:cubicBezTo>
                    <a:pt x="73914" y="197104"/>
                    <a:pt x="100965" y="174371"/>
                    <a:pt x="142875" y="174371"/>
                  </a:cubicBezTo>
                  <a:cubicBezTo>
                    <a:pt x="184785" y="174371"/>
                    <a:pt x="211836" y="197104"/>
                    <a:pt x="211836" y="226060"/>
                  </a:cubicBezTo>
                  <a:cubicBezTo>
                    <a:pt x="211836" y="255016"/>
                    <a:pt x="184785" y="277749"/>
                    <a:pt x="142875" y="277749"/>
                  </a:cubicBezTo>
                  <a:cubicBezTo>
                    <a:pt x="100965" y="277749"/>
                    <a:pt x="73914" y="255016"/>
                    <a:pt x="73914" y="226060"/>
                  </a:cubicBezTo>
                  <a:close/>
                  <a:moveTo>
                    <a:pt x="286385" y="343662"/>
                  </a:moveTo>
                  <a:cubicBezTo>
                    <a:pt x="156464" y="343662"/>
                    <a:pt x="51689" y="368300"/>
                    <a:pt x="51689" y="438531"/>
                  </a:cubicBezTo>
                  <a:cubicBezTo>
                    <a:pt x="51689" y="508127"/>
                    <a:pt x="156337" y="533400"/>
                    <a:pt x="286385" y="533400"/>
                  </a:cubicBezTo>
                  <a:cubicBezTo>
                    <a:pt x="416433" y="533400"/>
                    <a:pt x="521081" y="508127"/>
                    <a:pt x="521081" y="438531"/>
                  </a:cubicBezTo>
                  <a:cubicBezTo>
                    <a:pt x="521081" y="368300"/>
                    <a:pt x="416433" y="343662"/>
                    <a:pt x="286385" y="343662"/>
                  </a:cubicBezTo>
                  <a:close/>
                  <a:moveTo>
                    <a:pt x="286385" y="485902"/>
                  </a:moveTo>
                  <a:cubicBezTo>
                    <a:pt x="193421" y="485902"/>
                    <a:pt x="115824" y="471170"/>
                    <a:pt x="115824" y="438531"/>
                  </a:cubicBezTo>
                  <a:cubicBezTo>
                    <a:pt x="115824" y="405892"/>
                    <a:pt x="193421" y="391160"/>
                    <a:pt x="286385" y="391160"/>
                  </a:cubicBezTo>
                  <a:cubicBezTo>
                    <a:pt x="379349" y="391160"/>
                    <a:pt x="456946" y="405892"/>
                    <a:pt x="456946" y="438531"/>
                  </a:cubicBezTo>
                  <a:cubicBezTo>
                    <a:pt x="456946" y="471170"/>
                    <a:pt x="379349" y="485902"/>
                    <a:pt x="286385" y="485902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6998665" y="2325474"/>
            <a:ext cx="4014797" cy="644347"/>
            <a:chOff x="0" y="0"/>
            <a:chExt cx="4014800" cy="64434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63500" y="64008"/>
              <a:ext cx="413639" cy="449707"/>
            </a:xfrm>
            <a:custGeom>
              <a:avLst/>
              <a:gdLst/>
              <a:ahLst/>
              <a:cxnLst/>
              <a:rect r="r" b="b" t="t" l="l"/>
              <a:pathLst>
                <a:path h="449707" w="413639">
                  <a:moveTo>
                    <a:pt x="50419" y="117348"/>
                  </a:moveTo>
                  <a:cubicBezTo>
                    <a:pt x="50419" y="81026"/>
                    <a:pt x="79629" y="57404"/>
                    <a:pt x="119888" y="57404"/>
                  </a:cubicBezTo>
                  <a:cubicBezTo>
                    <a:pt x="159639" y="57404"/>
                    <a:pt x="188341" y="81026"/>
                    <a:pt x="188341" y="117348"/>
                  </a:cubicBezTo>
                  <a:cubicBezTo>
                    <a:pt x="188341" y="153670"/>
                    <a:pt x="159639" y="177800"/>
                    <a:pt x="119888" y="177800"/>
                  </a:cubicBezTo>
                  <a:cubicBezTo>
                    <a:pt x="79629" y="177800"/>
                    <a:pt x="50419" y="153670"/>
                    <a:pt x="50419" y="117348"/>
                  </a:cubicBezTo>
                  <a:close/>
                  <a:moveTo>
                    <a:pt x="238760" y="117348"/>
                  </a:moveTo>
                  <a:cubicBezTo>
                    <a:pt x="238760" y="57404"/>
                    <a:pt x="188341" y="15113"/>
                    <a:pt x="119888" y="15113"/>
                  </a:cubicBezTo>
                  <a:cubicBezTo>
                    <a:pt x="50927" y="15113"/>
                    <a:pt x="0" y="57404"/>
                    <a:pt x="0" y="117348"/>
                  </a:cubicBezTo>
                  <a:cubicBezTo>
                    <a:pt x="0" y="177292"/>
                    <a:pt x="50927" y="219583"/>
                    <a:pt x="119888" y="219583"/>
                  </a:cubicBezTo>
                  <a:cubicBezTo>
                    <a:pt x="188341" y="219583"/>
                    <a:pt x="238760" y="177292"/>
                    <a:pt x="238760" y="117348"/>
                  </a:cubicBezTo>
                  <a:close/>
                  <a:moveTo>
                    <a:pt x="107823" y="367284"/>
                  </a:moveTo>
                  <a:lnTo>
                    <a:pt x="349631" y="367284"/>
                  </a:lnTo>
                  <a:lnTo>
                    <a:pt x="349631" y="249809"/>
                  </a:lnTo>
                  <a:lnTo>
                    <a:pt x="55880" y="249809"/>
                  </a:lnTo>
                  <a:lnTo>
                    <a:pt x="55880" y="290576"/>
                  </a:lnTo>
                  <a:lnTo>
                    <a:pt x="298196" y="290576"/>
                  </a:lnTo>
                  <a:lnTo>
                    <a:pt x="298196" y="329311"/>
                  </a:lnTo>
                  <a:lnTo>
                    <a:pt x="56896" y="329311"/>
                  </a:lnTo>
                  <a:lnTo>
                    <a:pt x="56896" y="449707"/>
                  </a:lnTo>
                  <a:lnTo>
                    <a:pt x="364744" y="449707"/>
                  </a:lnTo>
                  <a:lnTo>
                    <a:pt x="364744" y="408559"/>
                  </a:lnTo>
                  <a:lnTo>
                    <a:pt x="107823" y="408559"/>
                  </a:lnTo>
                  <a:close/>
                  <a:moveTo>
                    <a:pt x="349631" y="93726"/>
                  </a:moveTo>
                  <a:lnTo>
                    <a:pt x="349631" y="0"/>
                  </a:lnTo>
                  <a:lnTo>
                    <a:pt x="297688" y="0"/>
                  </a:lnTo>
                  <a:lnTo>
                    <a:pt x="297688" y="230251"/>
                  </a:lnTo>
                  <a:lnTo>
                    <a:pt x="349631" y="230251"/>
                  </a:lnTo>
                  <a:lnTo>
                    <a:pt x="349631" y="136525"/>
                  </a:lnTo>
                  <a:lnTo>
                    <a:pt x="413639" y="136525"/>
                  </a:lnTo>
                  <a:lnTo>
                    <a:pt x="413639" y="937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521462" y="106807"/>
              <a:ext cx="410972" cy="353060"/>
            </a:xfrm>
            <a:custGeom>
              <a:avLst/>
              <a:gdLst/>
              <a:ahLst/>
              <a:cxnLst/>
              <a:rect r="r" b="b" t="t" l="l"/>
              <a:pathLst>
                <a:path h="353060" w="410972">
                  <a:moveTo>
                    <a:pt x="314325" y="44831"/>
                  </a:moveTo>
                  <a:cubicBezTo>
                    <a:pt x="314325" y="99187"/>
                    <a:pt x="314325" y="163703"/>
                    <a:pt x="296672" y="252857"/>
                  </a:cubicBezTo>
                  <a:lnTo>
                    <a:pt x="349123" y="258445"/>
                  </a:lnTo>
                  <a:cubicBezTo>
                    <a:pt x="366776" y="164211"/>
                    <a:pt x="366776" y="101219"/>
                    <a:pt x="366776" y="44831"/>
                  </a:cubicBezTo>
                  <a:lnTo>
                    <a:pt x="366776" y="0"/>
                  </a:lnTo>
                  <a:lnTo>
                    <a:pt x="42799" y="0"/>
                  </a:lnTo>
                  <a:lnTo>
                    <a:pt x="42799" y="42291"/>
                  </a:lnTo>
                  <a:lnTo>
                    <a:pt x="314325" y="42291"/>
                  </a:lnTo>
                  <a:close/>
                  <a:moveTo>
                    <a:pt x="205486" y="310261"/>
                  </a:moveTo>
                  <a:lnTo>
                    <a:pt x="205486" y="150114"/>
                  </a:lnTo>
                  <a:lnTo>
                    <a:pt x="153035" y="150114"/>
                  </a:lnTo>
                  <a:lnTo>
                    <a:pt x="153035" y="310261"/>
                  </a:lnTo>
                  <a:lnTo>
                    <a:pt x="0" y="310261"/>
                  </a:lnTo>
                  <a:lnTo>
                    <a:pt x="0" y="353060"/>
                  </a:lnTo>
                  <a:lnTo>
                    <a:pt x="410972" y="353060"/>
                  </a:lnTo>
                  <a:lnTo>
                    <a:pt x="410972" y="3102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009523" y="63500"/>
              <a:ext cx="350647" cy="456946"/>
            </a:xfrm>
            <a:custGeom>
              <a:avLst/>
              <a:gdLst/>
              <a:ahLst/>
              <a:cxnLst/>
              <a:rect r="r" b="b" t="t" l="l"/>
              <a:pathLst>
                <a:path h="456946" w="350647">
                  <a:moveTo>
                    <a:pt x="53467" y="210058"/>
                  </a:moveTo>
                  <a:lnTo>
                    <a:pt x="212090" y="210058"/>
                  </a:lnTo>
                  <a:lnTo>
                    <a:pt x="212090" y="41275"/>
                  </a:lnTo>
                  <a:lnTo>
                    <a:pt x="0" y="41275"/>
                  </a:lnTo>
                  <a:lnTo>
                    <a:pt x="0" y="83566"/>
                  </a:lnTo>
                  <a:lnTo>
                    <a:pt x="159766" y="83566"/>
                  </a:lnTo>
                  <a:lnTo>
                    <a:pt x="159766" y="168148"/>
                  </a:lnTo>
                  <a:lnTo>
                    <a:pt x="1016" y="168148"/>
                  </a:lnTo>
                  <a:lnTo>
                    <a:pt x="1016" y="348488"/>
                  </a:lnTo>
                  <a:lnTo>
                    <a:pt x="39751" y="348488"/>
                  </a:lnTo>
                  <a:cubicBezTo>
                    <a:pt x="119888" y="348488"/>
                    <a:pt x="187833" y="345948"/>
                    <a:pt x="265938" y="332359"/>
                  </a:cubicBezTo>
                  <a:lnTo>
                    <a:pt x="260477" y="290195"/>
                  </a:lnTo>
                  <a:cubicBezTo>
                    <a:pt x="188468" y="301752"/>
                    <a:pt x="125476" y="305308"/>
                    <a:pt x="53467" y="305816"/>
                  </a:cubicBezTo>
                  <a:close/>
                  <a:moveTo>
                    <a:pt x="298196" y="0"/>
                  </a:moveTo>
                  <a:lnTo>
                    <a:pt x="298196" y="456946"/>
                  </a:lnTo>
                  <a:lnTo>
                    <a:pt x="350647" y="456946"/>
                  </a:lnTo>
                  <a:lnTo>
                    <a:pt x="35064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447800" y="83185"/>
              <a:ext cx="411607" cy="430530"/>
            </a:xfrm>
            <a:custGeom>
              <a:avLst/>
              <a:gdLst/>
              <a:ahLst/>
              <a:cxnLst/>
              <a:rect r="r" b="b" t="t" l="l"/>
              <a:pathLst>
                <a:path h="430530" w="411607">
                  <a:moveTo>
                    <a:pt x="39243" y="168656"/>
                  </a:moveTo>
                  <a:cubicBezTo>
                    <a:pt x="118872" y="160147"/>
                    <a:pt x="181356" y="127381"/>
                    <a:pt x="205994" y="80518"/>
                  </a:cubicBezTo>
                  <a:cubicBezTo>
                    <a:pt x="230124" y="127381"/>
                    <a:pt x="292608" y="160147"/>
                    <a:pt x="372745" y="168656"/>
                  </a:cubicBezTo>
                  <a:lnTo>
                    <a:pt x="390906" y="127889"/>
                  </a:lnTo>
                  <a:cubicBezTo>
                    <a:pt x="305816" y="119888"/>
                    <a:pt x="246888" y="83058"/>
                    <a:pt x="240792" y="41783"/>
                  </a:cubicBezTo>
                  <a:lnTo>
                    <a:pt x="374269" y="41783"/>
                  </a:lnTo>
                  <a:lnTo>
                    <a:pt x="374269" y="0"/>
                  </a:lnTo>
                  <a:lnTo>
                    <a:pt x="38227" y="0"/>
                  </a:lnTo>
                  <a:lnTo>
                    <a:pt x="38227" y="41783"/>
                  </a:lnTo>
                  <a:lnTo>
                    <a:pt x="170688" y="41783"/>
                  </a:lnTo>
                  <a:cubicBezTo>
                    <a:pt x="164592" y="83058"/>
                    <a:pt x="105664" y="119888"/>
                    <a:pt x="20574" y="127889"/>
                  </a:cubicBezTo>
                  <a:close/>
                  <a:moveTo>
                    <a:pt x="100711" y="316230"/>
                  </a:moveTo>
                  <a:lnTo>
                    <a:pt x="310769" y="316230"/>
                  </a:lnTo>
                  <a:lnTo>
                    <a:pt x="310769" y="389255"/>
                  </a:lnTo>
                  <a:lnTo>
                    <a:pt x="100711" y="389255"/>
                  </a:lnTo>
                  <a:close/>
                  <a:moveTo>
                    <a:pt x="49276" y="430530"/>
                  </a:moveTo>
                  <a:lnTo>
                    <a:pt x="361569" y="430530"/>
                  </a:lnTo>
                  <a:lnTo>
                    <a:pt x="361569" y="275463"/>
                  </a:lnTo>
                  <a:lnTo>
                    <a:pt x="49403" y="275463"/>
                  </a:lnTo>
                  <a:close/>
                  <a:moveTo>
                    <a:pt x="0" y="190881"/>
                  </a:moveTo>
                  <a:lnTo>
                    <a:pt x="0" y="232664"/>
                  </a:lnTo>
                  <a:lnTo>
                    <a:pt x="411607" y="232664"/>
                  </a:lnTo>
                  <a:lnTo>
                    <a:pt x="411607" y="1908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930908" y="65532"/>
              <a:ext cx="110871" cy="515366"/>
            </a:xfrm>
            <a:custGeom>
              <a:avLst/>
              <a:gdLst/>
              <a:ahLst/>
              <a:cxnLst/>
              <a:rect r="r" b="b" t="t" l="l"/>
              <a:pathLst>
                <a:path h="515366" w="110871">
                  <a:moveTo>
                    <a:pt x="74549" y="515366"/>
                  </a:moveTo>
                  <a:lnTo>
                    <a:pt x="110871" y="499237"/>
                  </a:lnTo>
                  <a:cubicBezTo>
                    <a:pt x="67564" y="427228"/>
                    <a:pt x="47371" y="342011"/>
                    <a:pt x="47371" y="257429"/>
                  </a:cubicBezTo>
                  <a:cubicBezTo>
                    <a:pt x="47371" y="173355"/>
                    <a:pt x="67564" y="88138"/>
                    <a:pt x="110871" y="15621"/>
                  </a:cubicBezTo>
                  <a:lnTo>
                    <a:pt x="74549" y="0"/>
                  </a:lnTo>
                  <a:cubicBezTo>
                    <a:pt x="27686" y="76073"/>
                    <a:pt x="0" y="158115"/>
                    <a:pt x="0" y="257429"/>
                  </a:cubicBezTo>
                  <a:cubicBezTo>
                    <a:pt x="0" y="357632"/>
                    <a:pt x="27686" y="438785"/>
                    <a:pt x="74549" y="51536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093849" y="102616"/>
              <a:ext cx="288798" cy="384556"/>
            </a:xfrm>
            <a:custGeom>
              <a:avLst/>
              <a:gdLst/>
              <a:ahLst/>
              <a:cxnLst/>
              <a:rect r="r" b="b" t="t" l="l"/>
              <a:pathLst>
                <a:path h="384556" w="288798">
                  <a:moveTo>
                    <a:pt x="171450" y="384556"/>
                  </a:moveTo>
                  <a:cubicBezTo>
                    <a:pt x="222377" y="384556"/>
                    <a:pt x="264160" y="365887"/>
                    <a:pt x="288798" y="341249"/>
                  </a:cubicBezTo>
                  <a:lnTo>
                    <a:pt x="288798" y="180467"/>
                  </a:lnTo>
                  <a:lnTo>
                    <a:pt x="162306" y="180467"/>
                  </a:lnTo>
                  <a:lnTo>
                    <a:pt x="162306" y="228346"/>
                  </a:lnTo>
                  <a:lnTo>
                    <a:pt x="235839" y="228346"/>
                  </a:lnTo>
                  <a:lnTo>
                    <a:pt x="235839" y="315468"/>
                  </a:lnTo>
                  <a:cubicBezTo>
                    <a:pt x="222758" y="327025"/>
                    <a:pt x="200025" y="333629"/>
                    <a:pt x="177419" y="333629"/>
                  </a:cubicBezTo>
                  <a:cubicBezTo>
                    <a:pt x="100838" y="333629"/>
                    <a:pt x="60071" y="279781"/>
                    <a:pt x="60071" y="191516"/>
                  </a:cubicBezTo>
                  <a:cubicBezTo>
                    <a:pt x="60071" y="104394"/>
                    <a:pt x="105918" y="50927"/>
                    <a:pt x="174879" y="50927"/>
                  </a:cubicBezTo>
                  <a:cubicBezTo>
                    <a:pt x="210693" y="50927"/>
                    <a:pt x="233299" y="65532"/>
                    <a:pt x="251460" y="84201"/>
                  </a:cubicBezTo>
                  <a:lnTo>
                    <a:pt x="283210" y="46863"/>
                  </a:lnTo>
                  <a:cubicBezTo>
                    <a:pt x="260604" y="23241"/>
                    <a:pt x="225298" y="0"/>
                    <a:pt x="172847" y="0"/>
                  </a:cubicBezTo>
                  <a:cubicBezTo>
                    <a:pt x="74676" y="0"/>
                    <a:pt x="0" y="72517"/>
                    <a:pt x="0" y="193421"/>
                  </a:cubicBezTo>
                  <a:cubicBezTo>
                    <a:pt x="0" y="314833"/>
                    <a:pt x="72009" y="384302"/>
                    <a:pt x="171323" y="384302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462149" y="196469"/>
              <a:ext cx="163322" cy="284099"/>
            </a:xfrm>
            <a:custGeom>
              <a:avLst/>
              <a:gdLst/>
              <a:ahLst/>
              <a:cxnLst/>
              <a:rect r="r" b="b" t="t" l="l"/>
              <a:pathLst>
                <a:path h="284099" w="163322">
                  <a:moveTo>
                    <a:pt x="127" y="284099"/>
                  </a:moveTo>
                  <a:lnTo>
                    <a:pt x="57531" y="284099"/>
                  </a:lnTo>
                  <a:lnTo>
                    <a:pt x="57531" y="111379"/>
                  </a:lnTo>
                  <a:cubicBezTo>
                    <a:pt x="75184" y="67564"/>
                    <a:pt x="102362" y="51943"/>
                    <a:pt x="125095" y="51943"/>
                  </a:cubicBezTo>
                  <a:lnTo>
                    <a:pt x="152781" y="56515"/>
                  </a:lnTo>
                  <a:lnTo>
                    <a:pt x="163322" y="6096"/>
                  </a:lnTo>
                  <a:cubicBezTo>
                    <a:pt x="154813" y="2032"/>
                    <a:pt x="145669" y="0"/>
                    <a:pt x="132080" y="0"/>
                  </a:cubicBezTo>
                  <a:cubicBezTo>
                    <a:pt x="102362" y="0"/>
                    <a:pt x="73152" y="21209"/>
                    <a:pt x="53467" y="56896"/>
                  </a:cubicBezTo>
                  <a:lnTo>
                    <a:pt x="51943" y="56896"/>
                  </a:lnTo>
                  <a:lnTo>
                    <a:pt x="47371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652268" y="196469"/>
              <a:ext cx="223647" cy="290703"/>
            </a:xfrm>
            <a:custGeom>
              <a:avLst/>
              <a:gdLst/>
              <a:ahLst/>
              <a:cxnLst/>
              <a:rect r="r" b="b" t="t" l="l"/>
              <a:pathLst>
                <a:path h="290703" w="223647">
                  <a:moveTo>
                    <a:pt x="81534" y="290703"/>
                  </a:moveTo>
                  <a:cubicBezTo>
                    <a:pt x="114808" y="290703"/>
                    <a:pt x="144526" y="274066"/>
                    <a:pt x="169672" y="252476"/>
                  </a:cubicBezTo>
                  <a:lnTo>
                    <a:pt x="171196" y="252476"/>
                  </a:lnTo>
                  <a:lnTo>
                    <a:pt x="176276" y="284226"/>
                  </a:lnTo>
                  <a:lnTo>
                    <a:pt x="223647" y="284226"/>
                  </a:lnTo>
                  <a:lnTo>
                    <a:pt x="223647" y="117348"/>
                  </a:lnTo>
                  <a:cubicBezTo>
                    <a:pt x="223647" y="43815"/>
                    <a:pt x="191897" y="0"/>
                    <a:pt x="122936" y="0"/>
                  </a:cubicBezTo>
                  <a:cubicBezTo>
                    <a:pt x="78613" y="0"/>
                    <a:pt x="39878" y="18161"/>
                    <a:pt x="11049" y="36322"/>
                  </a:cubicBezTo>
                  <a:lnTo>
                    <a:pt x="32766" y="75565"/>
                  </a:lnTo>
                  <a:cubicBezTo>
                    <a:pt x="56388" y="60452"/>
                    <a:pt x="83693" y="47371"/>
                    <a:pt x="112903" y="47371"/>
                  </a:cubicBezTo>
                  <a:cubicBezTo>
                    <a:pt x="153670" y="47371"/>
                    <a:pt x="165354" y="75565"/>
                    <a:pt x="165735" y="107823"/>
                  </a:cubicBezTo>
                  <a:cubicBezTo>
                    <a:pt x="50419" y="120396"/>
                    <a:pt x="0" y="151130"/>
                    <a:pt x="0" y="210566"/>
                  </a:cubicBezTo>
                  <a:cubicBezTo>
                    <a:pt x="0" y="259461"/>
                    <a:pt x="33782" y="290703"/>
                    <a:pt x="81661" y="290703"/>
                  </a:cubicBezTo>
                  <a:close/>
                  <a:moveTo>
                    <a:pt x="99187" y="244856"/>
                  </a:moveTo>
                  <a:cubicBezTo>
                    <a:pt x="74549" y="244856"/>
                    <a:pt x="55880" y="233807"/>
                    <a:pt x="55880" y="206629"/>
                  </a:cubicBezTo>
                  <a:cubicBezTo>
                    <a:pt x="55880" y="175387"/>
                    <a:pt x="83566" y="154686"/>
                    <a:pt x="165735" y="144653"/>
                  </a:cubicBezTo>
                  <a:lnTo>
                    <a:pt x="165735" y="212598"/>
                  </a:lnTo>
                  <a:cubicBezTo>
                    <a:pt x="143129" y="233299"/>
                    <a:pt x="123444" y="244856"/>
                    <a:pt x="99187" y="244856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957957" y="79121"/>
              <a:ext cx="230124" cy="401447"/>
            </a:xfrm>
            <a:custGeom>
              <a:avLst/>
              <a:gdLst/>
              <a:ahLst/>
              <a:cxnLst/>
              <a:rect r="r" b="b" t="t" l="l"/>
              <a:pathLst>
                <a:path h="401447" w="230124">
                  <a:moveTo>
                    <a:pt x="0" y="401447"/>
                  </a:moveTo>
                  <a:lnTo>
                    <a:pt x="57404" y="401447"/>
                  </a:lnTo>
                  <a:lnTo>
                    <a:pt x="57404" y="204978"/>
                  </a:lnTo>
                  <a:cubicBezTo>
                    <a:pt x="82042" y="180340"/>
                    <a:pt x="99695" y="167259"/>
                    <a:pt x="125349" y="167259"/>
                  </a:cubicBezTo>
                  <a:cubicBezTo>
                    <a:pt x="158115" y="167259"/>
                    <a:pt x="172212" y="186436"/>
                    <a:pt x="172212" y="234315"/>
                  </a:cubicBezTo>
                  <a:lnTo>
                    <a:pt x="172212" y="401447"/>
                  </a:lnTo>
                  <a:lnTo>
                    <a:pt x="230124" y="401447"/>
                  </a:lnTo>
                  <a:lnTo>
                    <a:pt x="230124" y="227203"/>
                  </a:lnTo>
                  <a:cubicBezTo>
                    <a:pt x="230124" y="156718"/>
                    <a:pt x="203962" y="117348"/>
                    <a:pt x="145034" y="117348"/>
                  </a:cubicBezTo>
                  <a:cubicBezTo>
                    <a:pt x="107315" y="117348"/>
                    <a:pt x="79502" y="138049"/>
                    <a:pt x="55372" y="161163"/>
                  </a:cubicBezTo>
                  <a:lnTo>
                    <a:pt x="57404" y="106299"/>
                  </a:lnTo>
                  <a:lnTo>
                    <a:pt x="574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3254629" y="196469"/>
              <a:ext cx="223647" cy="290703"/>
            </a:xfrm>
            <a:custGeom>
              <a:avLst/>
              <a:gdLst/>
              <a:ahLst/>
              <a:cxnLst/>
              <a:rect r="r" b="b" t="t" l="l"/>
              <a:pathLst>
                <a:path h="290703" w="223647">
                  <a:moveTo>
                    <a:pt x="81534" y="290703"/>
                  </a:moveTo>
                  <a:cubicBezTo>
                    <a:pt x="114808" y="290703"/>
                    <a:pt x="144526" y="274066"/>
                    <a:pt x="169672" y="252476"/>
                  </a:cubicBezTo>
                  <a:lnTo>
                    <a:pt x="171196" y="252476"/>
                  </a:lnTo>
                  <a:lnTo>
                    <a:pt x="176276" y="284226"/>
                  </a:lnTo>
                  <a:lnTo>
                    <a:pt x="223647" y="284226"/>
                  </a:lnTo>
                  <a:lnTo>
                    <a:pt x="223647" y="117348"/>
                  </a:lnTo>
                  <a:cubicBezTo>
                    <a:pt x="223647" y="43815"/>
                    <a:pt x="191897" y="0"/>
                    <a:pt x="122936" y="0"/>
                  </a:cubicBezTo>
                  <a:cubicBezTo>
                    <a:pt x="78613" y="0"/>
                    <a:pt x="39878" y="18161"/>
                    <a:pt x="11049" y="36322"/>
                  </a:cubicBezTo>
                  <a:lnTo>
                    <a:pt x="32766" y="75565"/>
                  </a:lnTo>
                  <a:cubicBezTo>
                    <a:pt x="56388" y="60452"/>
                    <a:pt x="83693" y="47371"/>
                    <a:pt x="112903" y="47371"/>
                  </a:cubicBezTo>
                  <a:cubicBezTo>
                    <a:pt x="153670" y="47371"/>
                    <a:pt x="165354" y="75565"/>
                    <a:pt x="165735" y="107823"/>
                  </a:cubicBezTo>
                  <a:cubicBezTo>
                    <a:pt x="50419" y="120396"/>
                    <a:pt x="0" y="151130"/>
                    <a:pt x="0" y="210566"/>
                  </a:cubicBezTo>
                  <a:cubicBezTo>
                    <a:pt x="0" y="259461"/>
                    <a:pt x="33782" y="290703"/>
                    <a:pt x="81661" y="290703"/>
                  </a:cubicBezTo>
                  <a:close/>
                  <a:moveTo>
                    <a:pt x="99187" y="244856"/>
                  </a:moveTo>
                  <a:cubicBezTo>
                    <a:pt x="74549" y="244856"/>
                    <a:pt x="55880" y="233807"/>
                    <a:pt x="55880" y="206629"/>
                  </a:cubicBezTo>
                  <a:cubicBezTo>
                    <a:pt x="55880" y="175387"/>
                    <a:pt x="83566" y="154686"/>
                    <a:pt x="165735" y="144653"/>
                  </a:cubicBezTo>
                  <a:lnTo>
                    <a:pt x="165735" y="212598"/>
                  </a:lnTo>
                  <a:cubicBezTo>
                    <a:pt x="143129" y="233299"/>
                    <a:pt x="123444" y="244856"/>
                    <a:pt x="99187" y="244856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3560445" y="196469"/>
              <a:ext cx="390906" cy="284099"/>
            </a:xfrm>
            <a:custGeom>
              <a:avLst/>
              <a:gdLst/>
              <a:ahLst/>
              <a:cxnLst/>
              <a:rect r="r" b="b" t="t" l="l"/>
              <a:pathLst>
                <a:path h="284099" w="390906">
                  <a:moveTo>
                    <a:pt x="0" y="284099"/>
                  </a:moveTo>
                  <a:lnTo>
                    <a:pt x="57404" y="284099"/>
                  </a:lnTo>
                  <a:lnTo>
                    <a:pt x="57404" y="87630"/>
                  </a:lnTo>
                  <a:cubicBezTo>
                    <a:pt x="80518" y="62484"/>
                    <a:pt x="101219" y="49911"/>
                    <a:pt x="119888" y="49911"/>
                  </a:cubicBezTo>
                  <a:cubicBezTo>
                    <a:pt x="151638" y="49911"/>
                    <a:pt x="166243" y="69088"/>
                    <a:pt x="166243" y="116967"/>
                  </a:cubicBezTo>
                  <a:lnTo>
                    <a:pt x="166243" y="284099"/>
                  </a:lnTo>
                  <a:lnTo>
                    <a:pt x="224155" y="284099"/>
                  </a:lnTo>
                  <a:lnTo>
                    <a:pt x="224155" y="87630"/>
                  </a:lnTo>
                  <a:cubicBezTo>
                    <a:pt x="247269" y="62484"/>
                    <a:pt x="267462" y="49911"/>
                    <a:pt x="286639" y="49911"/>
                  </a:cubicBezTo>
                  <a:cubicBezTo>
                    <a:pt x="317881" y="49911"/>
                    <a:pt x="332994" y="69088"/>
                    <a:pt x="332994" y="116967"/>
                  </a:cubicBezTo>
                  <a:lnTo>
                    <a:pt x="332994" y="284099"/>
                  </a:lnTo>
                  <a:lnTo>
                    <a:pt x="390906" y="284099"/>
                  </a:lnTo>
                  <a:lnTo>
                    <a:pt x="390906" y="109855"/>
                  </a:lnTo>
                  <a:cubicBezTo>
                    <a:pt x="390906" y="39370"/>
                    <a:pt x="363728" y="0"/>
                    <a:pt x="305816" y="0"/>
                  </a:cubicBezTo>
                  <a:cubicBezTo>
                    <a:pt x="271018" y="0"/>
                    <a:pt x="242824" y="21717"/>
                    <a:pt x="215646" y="50927"/>
                  </a:cubicBezTo>
                  <a:cubicBezTo>
                    <a:pt x="203581" y="19177"/>
                    <a:pt x="180340" y="0"/>
                    <a:pt x="139065" y="0"/>
                  </a:cubicBezTo>
                  <a:cubicBezTo>
                    <a:pt x="104775" y="0"/>
                    <a:pt x="77089" y="20701"/>
                    <a:pt x="53467" y="45847"/>
                  </a:cubicBezTo>
                  <a:lnTo>
                    <a:pt x="51943" y="45847"/>
                  </a:lnTo>
                  <a:lnTo>
                    <a:pt x="47371" y="7112"/>
                  </a:lnTo>
                  <a:lnTo>
                    <a:pt x="0" y="7112"/>
                  </a:ln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55" id="55"/>
          <p:cNvGrpSpPr>
            <a:grpSpLocks noChangeAspect="true"/>
          </p:cNvGrpSpPr>
          <p:nvPr/>
        </p:nvGrpSpPr>
        <p:grpSpPr>
          <a:xfrm rot="0">
            <a:off x="10923251" y="779088"/>
            <a:ext cx="1212190" cy="652967"/>
            <a:chOff x="0" y="0"/>
            <a:chExt cx="1212190" cy="65297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63500" y="63500"/>
              <a:ext cx="498856" cy="525907"/>
            </a:xfrm>
            <a:custGeom>
              <a:avLst/>
              <a:gdLst/>
              <a:ahLst/>
              <a:cxnLst/>
              <a:rect r="r" b="b" t="t" l="l"/>
              <a:pathLst>
                <a:path h="525907" w="498856">
                  <a:moveTo>
                    <a:pt x="441579" y="0"/>
                  </a:moveTo>
                  <a:lnTo>
                    <a:pt x="441579" y="525907"/>
                  </a:lnTo>
                  <a:lnTo>
                    <a:pt x="498856" y="525907"/>
                  </a:lnTo>
                  <a:lnTo>
                    <a:pt x="498856" y="0"/>
                  </a:lnTo>
                  <a:close/>
                  <a:moveTo>
                    <a:pt x="317119" y="121920"/>
                  </a:moveTo>
                  <a:lnTo>
                    <a:pt x="229108" y="121920"/>
                  </a:lnTo>
                  <a:cubicBezTo>
                    <a:pt x="211836" y="46736"/>
                    <a:pt x="175514" y="12319"/>
                    <a:pt x="121285" y="12319"/>
                  </a:cubicBezTo>
                  <a:cubicBezTo>
                    <a:pt x="41910" y="12319"/>
                    <a:pt x="0" y="86868"/>
                    <a:pt x="0" y="256794"/>
                  </a:cubicBezTo>
                  <a:cubicBezTo>
                    <a:pt x="0" y="426720"/>
                    <a:pt x="41910" y="501269"/>
                    <a:pt x="121285" y="501269"/>
                  </a:cubicBezTo>
                  <a:cubicBezTo>
                    <a:pt x="179197" y="501269"/>
                    <a:pt x="216789" y="461264"/>
                    <a:pt x="233426" y="373761"/>
                  </a:cubicBezTo>
                  <a:lnTo>
                    <a:pt x="317246" y="373761"/>
                  </a:lnTo>
                  <a:lnTo>
                    <a:pt x="317246" y="516763"/>
                  </a:lnTo>
                  <a:lnTo>
                    <a:pt x="373253" y="516763"/>
                  </a:lnTo>
                  <a:lnTo>
                    <a:pt x="373253" y="3048"/>
                  </a:lnTo>
                  <a:lnTo>
                    <a:pt x="317119" y="3048"/>
                  </a:lnTo>
                  <a:close/>
                  <a:moveTo>
                    <a:pt x="121285" y="445897"/>
                  </a:moveTo>
                  <a:cubicBezTo>
                    <a:pt x="77597" y="445897"/>
                    <a:pt x="57277" y="386207"/>
                    <a:pt x="57277" y="256794"/>
                  </a:cubicBezTo>
                  <a:cubicBezTo>
                    <a:pt x="57277" y="127381"/>
                    <a:pt x="77597" y="67691"/>
                    <a:pt x="121285" y="67691"/>
                  </a:cubicBezTo>
                  <a:cubicBezTo>
                    <a:pt x="164973" y="67691"/>
                    <a:pt x="184658" y="127381"/>
                    <a:pt x="184658" y="256794"/>
                  </a:cubicBezTo>
                  <a:cubicBezTo>
                    <a:pt x="184658" y="386207"/>
                    <a:pt x="165100" y="445897"/>
                    <a:pt x="121285" y="445897"/>
                  </a:cubicBezTo>
                  <a:close/>
                  <a:moveTo>
                    <a:pt x="240157" y="317754"/>
                  </a:moveTo>
                  <a:lnTo>
                    <a:pt x="242062" y="256794"/>
                  </a:lnTo>
                  <a:cubicBezTo>
                    <a:pt x="242062" y="227838"/>
                    <a:pt x="240792" y="201422"/>
                    <a:pt x="238379" y="177927"/>
                  </a:cubicBezTo>
                  <a:lnTo>
                    <a:pt x="317246" y="177927"/>
                  </a:lnTo>
                  <a:lnTo>
                    <a:pt x="317246" y="317754"/>
                  </a:ln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659638" y="63500"/>
              <a:ext cx="489077" cy="526034"/>
            </a:xfrm>
            <a:custGeom>
              <a:avLst/>
              <a:gdLst/>
              <a:ahLst/>
              <a:cxnLst/>
              <a:rect r="r" b="b" t="t" l="l"/>
              <a:pathLst>
                <a:path h="526034" w="489077">
                  <a:moveTo>
                    <a:pt x="321564" y="99187"/>
                  </a:moveTo>
                  <a:lnTo>
                    <a:pt x="321564" y="152146"/>
                  </a:lnTo>
                  <a:lnTo>
                    <a:pt x="423799" y="152146"/>
                  </a:lnTo>
                  <a:lnTo>
                    <a:pt x="423799" y="295656"/>
                  </a:lnTo>
                  <a:lnTo>
                    <a:pt x="484759" y="295656"/>
                  </a:lnTo>
                  <a:lnTo>
                    <a:pt x="484759" y="0"/>
                  </a:lnTo>
                  <a:lnTo>
                    <a:pt x="423799" y="0"/>
                  </a:lnTo>
                  <a:lnTo>
                    <a:pt x="423799" y="99187"/>
                  </a:lnTo>
                  <a:close/>
                  <a:moveTo>
                    <a:pt x="175006" y="176149"/>
                  </a:moveTo>
                  <a:lnTo>
                    <a:pt x="329565" y="275336"/>
                  </a:lnTo>
                  <a:lnTo>
                    <a:pt x="359791" y="229743"/>
                  </a:lnTo>
                  <a:lnTo>
                    <a:pt x="197866" y="127508"/>
                  </a:lnTo>
                  <a:cubicBezTo>
                    <a:pt x="203962" y="107823"/>
                    <a:pt x="208280" y="87503"/>
                    <a:pt x="209550" y="65913"/>
                  </a:cubicBezTo>
                  <a:lnTo>
                    <a:pt x="342519" y="65913"/>
                  </a:lnTo>
                  <a:lnTo>
                    <a:pt x="342519" y="13589"/>
                  </a:lnTo>
                  <a:lnTo>
                    <a:pt x="6858" y="13589"/>
                  </a:lnTo>
                  <a:lnTo>
                    <a:pt x="6858" y="65913"/>
                  </a:lnTo>
                  <a:lnTo>
                    <a:pt x="148463" y="65913"/>
                  </a:lnTo>
                  <a:cubicBezTo>
                    <a:pt x="141097" y="151511"/>
                    <a:pt x="86868" y="213741"/>
                    <a:pt x="0" y="225425"/>
                  </a:cubicBezTo>
                  <a:lnTo>
                    <a:pt x="0" y="280289"/>
                  </a:lnTo>
                  <a:cubicBezTo>
                    <a:pt x="77597" y="272923"/>
                    <a:pt x="138557" y="233426"/>
                    <a:pt x="174879" y="176149"/>
                  </a:cubicBezTo>
                  <a:close/>
                  <a:moveTo>
                    <a:pt x="261874" y="312928"/>
                  </a:moveTo>
                  <a:cubicBezTo>
                    <a:pt x="134366" y="312928"/>
                    <a:pt x="34671" y="342519"/>
                    <a:pt x="34671" y="419481"/>
                  </a:cubicBezTo>
                  <a:cubicBezTo>
                    <a:pt x="34671" y="496443"/>
                    <a:pt x="134493" y="526034"/>
                    <a:pt x="261874" y="526034"/>
                  </a:cubicBezTo>
                  <a:cubicBezTo>
                    <a:pt x="389255" y="526034"/>
                    <a:pt x="489077" y="496443"/>
                    <a:pt x="489077" y="419481"/>
                  </a:cubicBezTo>
                  <a:cubicBezTo>
                    <a:pt x="489077" y="342519"/>
                    <a:pt x="389255" y="312928"/>
                    <a:pt x="261874" y="312928"/>
                  </a:cubicBezTo>
                  <a:close/>
                  <a:moveTo>
                    <a:pt x="261874" y="476123"/>
                  </a:moveTo>
                  <a:cubicBezTo>
                    <a:pt x="171323" y="476123"/>
                    <a:pt x="99314" y="458216"/>
                    <a:pt x="99314" y="419481"/>
                  </a:cubicBezTo>
                  <a:cubicBezTo>
                    <a:pt x="99314" y="380746"/>
                    <a:pt x="171323" y="362839"/>
                    <a:pt x="261874" y="362839"/>
                  </a:cubicBezTo>
                  <a:cubicBezTo>
                    <a:pt x="352425" y="362839"/>
                    <a:pt x="424434" y="380746"/>
                    <a:pt x="424434" y="419481"/>
                  </a:cubicBezTo>
                  <a:cubicBezTo>
                    <a:pt x="424434" y="458216"/>
                    <a:pt x="352425" y="476123"/>
                    <a:pt x="261874" y="476123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58" id="58"/>
          <p:cNvGrpSpPr>
            <a:grpSpLocks noChangeAspect="true"/>
          </p:cNvGrpSpPr>
          <p:nvPr/>
        </p:nvGrpSpPr>
        <p:grpSpPr>
          <a:xfrm rot="0">
            <a:off x="11089576" y="2364765"/>
            <a:ext cx="1234745" cy="511359"/>
            <a:chOff x="0" y="0"/>
            <a:chExt cx="1234745" cy="51136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63500" y="63500"/>
              <a:ext cx="262382" cy="384302"/>
            </a:xfrm>
            <a:custGeom>
              <a:avLst/>
              <a:gdLst/>
              <a:ahLst/>
              <a:cxnLst/>
              <a:rect r="r" b="b" t="t" l="l"/>
              <a:pathLst>
                <a:path h="384302" w="262382">
                  <a:moveTo>
                    <a:pt x="131953" y="384302"/>
                  </a:moveTo>
                  <a:cubicBezTo>
                    <a:pt x="213106" y="384302"/>
                    <a:pt x="262382" y="335915"/>
                    <a:pt x="262382" y="276479"/>
                  </a:cubicBezTo>
                  <a:cubicBezTo>
                    <a:pt x="262382" y="222123"/>
                    <a:pt x="230632" y="194818"/>
                    <a:pt x="186817" y="176276"/>
                  </a:cubicBezTo>
                  <a:lnTo>
                    <a:pt x="135890" y="154559"/>
                  </a:lnTo>
                  <a:cubicBezTo>
                    <a:pt x="105664" y="142494"/>
                    <a:pt x="75946" y="130429"/>
                    <a:pt x="75946" y="98679"/>
                  </a:cubicBezTo>
                  <a:cubicBezTo>
                    <a:pt x="75946" y="68961"/>
                    <a:pt x="100584" y="50800"/>
                    <a:pt x="138430" y="50800"/>
                  </a:cubicBezTo>
                  <a:cubicBezTo>
                    <a:pt x="171196" y="50800"/>
                    <a:pt x="196850" y="63373"/>
                    <a:pt x="220091" y="84074"/>
                  </a:cubicBezTo>
                  <a:lnTo>
                    <a:pt x="250825" y="46736"/>
                  </a:lnTo>
                  <a:cubicBezTo>
                    <a:pt x="222631" y="18161"/>
                    <a:pt x="181864" y="0"/>
                    <a:pt x="138557" y="0"/>
                  </a:cubicBezTo>
                  <a:cubicBezTo>
                    <a:pt x="68072" y="0"/>
                    <a:pt x="16637" y="43815"/>
                    <a:pt x="16637" y="102235"/>
                  </a:cubicBezTo>
                  <a:cubicBezTo>
                    <a:pt x="16637" y="156083"/>
                    <a:pt x="56388" y="184404"/>
                    <a:pt x="92202" y="199517"/>
                  </a:cubicBezTo>
                  <a:lnTo>
                    <a:pt x="143637" y="221742"/>
                  </a:lnTo>
                  <a:cubicBezTo>
                    <a:pt x="177927" y="236855"/>
                    <a:pt x="203073" y="247396"/>
                    <a:pt x="203073" y="281178"/>
                  </a:cubicBezTo>
                  <a:cubicBezTo>
                    <a:pt x="203073" y="312420"/>
                    <a:pt x="177927" y="333629"/>
                    <a:pt x="133096" y="333629"/>
                  </a:cubicBezTo>
                  <a:cubicBezTo>
                    <a:pt x="97282" y="333629"/>
                    <a:pt x="61087" y="316484"/>
                    <a:pt x="34417" y="289814"/>
                  </a:cubicBezTo>
                  <a:lnTo>
                    <a:pt x="0" y="329946"/>
                  </a:lnTo>
                  <a:cubicBezTo>
                    <a:pt x="33782" y="364236"/>
                    <a:pt x="81153" y="384302"/>
                    <a:pt x="131953" y="384302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371348" y="157226"/>
              <a:ext cx="222123" cy="290576"/>
            </a:xfrm>
            <a:custGeom>
              <a:avLst/>
              <a:gdLst/>
              <a:ahLst/>
              <a:cxnLst/>
              <a:rect r="r" b="b" t="t" l="l"/>
              <a:pathLst>
                <a:path h="290576" w="222123">
                  <a:moveTo>
                    <a:pt x="132461" y="290576"/>
                  </a:moveTo>
                  <a:cubicBezTo>
                    <a:pt x="164211" y="290576"/>
                    <a:pt x="196977" y="279019"/>
                    <a:pt x="222123" y="256286"/>
                  </a:cubicBezTo>
                  <a:lnTo>
                    <a:pt x="198501" y="218059"/>
                  </a:lnTo>
                  <a:cubicBezTo>
                    <a:pt x="181864" y="232156"/>
                    <a:pt x="161163" y="243205"/>
                    <a:pt x="138049" y="243205"/>
                  </a:cubicBezTo>
                  <a:cubicBezTo>
                    <a:pt x="91694" y="243205"/>
                    <a:pt x="59944" y="204470"/>
                    <a:pt x="59944" y="145923"/>
                  </a:cubicBezTo>
                  <a:cubicBezTo>
                    <a:pt x="59944" y="86995"/>
                    <a:pt x="93218" y="47752"/>
                    <a:pt x="139573" y="47752"/>
                  </a:cubicBezTo>
                  <a:cubicBezTo>
                    <a:pt x="158750" y="47752"/>
                    <a:pt x="174371" y="55753"/>
                    <a:pt x="189484" y="69469"/>
                  </a:cubicBezTo>
                  <a:lnTo>
                    <a:pt x="218186" y="31750"/>
                  </a:lnTo>
                  <a:cubicBezTo>
                    <a:pt x="197993" y="14097"/>
                    <a:pt x="172339" y="0"/>
                    <a:pt x="137033" y="0"/>
                  </a:cubicBezTo>
                  <a:cubicBezTo>
                    <a:pt x="64008" y="0"/>
                    <a:pt x="0" y="53340"/>
                    <a:pt x="0" y="146050"/>
                  </a:cubicBezTo>
                  <a:cubicBezTo>
                    <a:pt x="0" y="237744"/>
                    <a:pt x="57404" y="290576"/>
                    <a:pt x="132461" y="290576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635381" y="157226"/>
              <a:ext cx="223647" cy="290703"/>
            </a:xfrm>
            <a:custGeom>
              <a:avLst/>
              <a:gdLst/>
              <a:ahLst/>
              <a:cxnLst/>
              <a:rect r="r" b="b" t="t" l="l"/>
              <a:pathLst>
                <a:path h="290703" w="223647">
                  <a:moveTo>
                    <a:pt x="81534" y="290576"/>
                  </a:moveTo>
                  <a:cubicBezTo>
                    <a:pt x="114808" y="290576"/>
                    <a:pt x="144526" y="273939"/>
                    <a:pt x="169672" y="252349"/>
                  </a:cubicBezTo>
                  <a:lnTo>
                    <a:pt x="171196" y="252349"/>
                  </a:lnTo>
                  <a:lnTo>
                    <a:pt x="176276" y="284099"/>
                  </a:lnTo>
                  <a:lnTo>
                    <a:pt x="223647" y="284099"/>
                  </a:lnTo>
                  <a:lnTo>
                    <a:pt x="223647" y="117348"/>
                  </a:lnTo>
                  <a:cubicBezTo>
                    <a:pt x="223647" y="43815"/>
                    <a:pt x="191897" y="0"/>
                    <a:pt x="122936" y="0"/>
                  </a:cubicBezTo>
                  <a:cubicBezTo>
                    <a:pt x="78613" y="0"/>
                    <a:pt x="39878" y="18161"/>
                    <a:pt x="11049" y="36322"/>
                  </a:cubicBezTo>
                  <a:lnTo>
                    <a:pt x="32766" y="75565"/>
                  </a:lnTo>
                  <a:cubicBezTo>
                    <a:pt x="56388" y="60452"/>
                    <a:pt x="83693" y="47371"/>
                    <a:pt x="112903" y="47371"/>
                  </a:cubicBezTo>
                  <a:cubicBezTo>
                    <a:pt x="153670" y="47371"/>
                    <a:pt x="165354" y="75565"/>
                    <a:pt x="165735" y="107823"/>
                  </a:cubicBezTo>
                  <a:cubicBezTo>
                    <a:pt x="50419" y="120396"/>
                    <a:pt x="0" y="151130"/>
                    <a:pt x="0" y="210566"/>
                  </a:cubicBezTo>
                  <a:cubicBezTo>
                    <a:pt x="0" y="259461"/>
                    <a:pt x="33782" y="290703"/>
                    <a:pt x="81661" y="290703"/>
                  </a:cubicBezTo>
                  <a:close/>
                  <a:moveTo>
                    <a:pt x="99187" y="244729"/>
                  </a:moveTo>
                  <a:cubicBezTo>
                    <a:pt x="74549" y="244729"/>
                    <a:pt x="55880" y="233680"/>
                    <a:pt x="55880" y="206502"/>
                  </a:cubicBezTo>
                  <a:cubicBezTo>
                    <a:pt x="55880" y="175260"/>
                    <a:pt x="83566" y="154559"/>
                    <a:pt x="165735" y="144526"/>
                  </a:cubicBezTo>
                  <a:lnTo>
                    <a:pt x="165735" y="212471"/>
                  </a:lnTo>
                  <a:cubicBezTo>
                    <a:pt x="143129" y="233172"/>
                    <a:pt x="123444" y="244729"/>
                    <a:pt x="99187" y="244729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941070" y="157099"/>
              <a:ext cx="230124" cy="284226"/>
            </a:xfrm>
            <a:custGeom>
              <a:avLst/>
              <a:gdLst/>
              <a:ahLst/>
              <a:cxnLst/>
              <a:rect r="r" b="b" t="t" l="l"/>
              <a:pathLst>
                <a:path h="284226" w="230124">
                  <a:moveTo>
                    <a:pt x="0" y="284226"/>
                  </a:moveTo>
                  <a:lnTo>
                    <a:pt x="57404" y="284226"/>
                  </a:lnTo>
                  <a:lnTo>
                    <a:pt x="57404" y="87757"/>
                  </a:lnTo>
                  <a:cubicBezTo>
                    <a:pt x="82042" y="63119"/>
                    <a:pt x="99695" y="50038"/>
                    <a:pt x="125349" y="50038"/>
                  </a:cubicBezTo>
                  <a:cubicBezTo>
                    <a:pt x="158115" y="50038"/>
                    <a:pt x="172212" y="69215"/>
                    <a:pt x="172212" y="117094"/>
                  </a:cubicBezTo>
                  <a:lnTo>
                    <a:pt x="172212" y="284226"/>
                  </a:lnTo>
                  <a:lnTo>
                    <a:pt x="230124" y="284226"/>
                  </a:lnTo>
                  <a:lnTo>
                    <a:pt x="230124" y="109855"/>
                  </a:lnTo>
                  <a:cubicBezTo>
                    <a:pt x="230124" y="39370"/>
                    <a:pt x="203962" y="0"/>
                    <a:pt x="145034" y="0"/>
                  </a:cubicBezTo>
                  <a:cubicBezTo>
                    <a:pt x="107315" y="0"/>
                    <a:pt x="78994" y="20701"/>
                    <a:pt x="53340" y="45339"/>
                  </a:cubicBezTo>
                  <a:lnTo>
                    <a:pt x="51816" y="45339"/>
                  </a:lnTo>
                  <a:lnTo>
                    <a:pt x="47244" y="7112"/>
                  </a:lnTo>
                  <a:lnTo>
                    <a:pt x="0" y="7112"/>
                  </a:ln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12298575" y="779088"/>
            <a:ext cx="1220200" cy="654196"/>
            <a:chOff x="0" y="0"/>
            <a:chExt cx="1220203" cy="65420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63500" y="63500"/>
              <a:ext cx="466217" cy="525907"/>
            </a:xfrm>
            <a:custGeom>
              <a:avLst/>
              <a:gdLst/>
              <a:ahLst/>
              <a:cxnLst/>
              <a:rect r="r" b="b" t="t" l="l"/>
              <a:pathLst>
                <a:path h="525907" w="466217">
                  <a:moveTo>
                    <a:pt x="405257" y="525907"/>
                  </a:moveTo>
                  <a:lnTo>
                    <a:pt x="466217" y="525907"/>
                  </a:lnTo>
                  <a:lnTo>
                    <a:pt x="466217" y="0"/>
                  </a:lnTo>
                  <a:lnTo>
                    <a:pt x="405257" y="0"/>
                  </a:lnTo>
                  <a:close/>
                  <a:moveTo>
                    <a:pt x="0" y="493268"/>
                  </a:moveTo>
                  <a:cubicBezTo>
                    <a:pt x="179832" y="493268"/>
                    <a:pt x="291973" y="356489"/>
                    <a:pt x="291973" y="145923"/>
                  </a:cubicBezTo>
                  <a:lnTo>
                    <a:pt x="291973" y="19050"/>
                  </a:lnTo>
                  <a:lnTo>
                    <a:pt x="0" y="19050"/>
                  </a:lnTo>
                  <a:lnTo>
                    <a:pt x="0" y="75057"/>
                  </a:lnTo>
                  <a:lnTo>
                    <a:pt x="229743" y="75057"/>
                  </a:lnTo>
                  <a:lnTo>
                    <a:pt x="229743" y="147066"/>
                  </a:lnTo>
                  <a:cubicBezTo>
                    <a:pt x="229743" y="323215"/>
                    <a:pt x="143510" y="434721"/>
                    <a:pt x="0" y="435356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631317" y="63500"/>
              <a:ext cx="525399" cy="527177"/>
            </a:xfrm>
            <a:custGeom>
              <a:avLst/>
              <a:gdLst/>
              <a:ahLst/>
              <a:cxnLst/>
              <a:rect r="r" b="b" t="t" l="l"/>
              <a:pathLst>
                <a:path h="527177" w="525399">
                  <a:moveTo>
                    <a:pt x="37592" y="185420"/>
                  </a:moveTo>
                  <a:lnTo>
                    <a:pt x="494030" y="185420"/>
                  </a:lnTo>
                  <a:lnTo>
                    <a:pt x="494030" y="136144"/>
                  </a:lnTo>
                  <a:lnTo>
                    <a:pt x="99187" y="136144"/>
                  </a:lnTo>
                  <a:lnTo>
                    <a:pt x="99187" y="0"/>
                  </a:lnTo>
                  <a:lnTo>
                    <a:pt x="37592" y="0"/>
                  </a:lnTo>
                  <a:close/>
                  <a:moveTo>
                    <a:pt x="0" y="287020"/>
                  </a:moveTo>
                  <a:lnTo>
                    <a:pt x="525399" y="287020"/>
                  </a:lnTo>
                  <a:lnTo>
                    <a:pt x="525399" y="237744"/>
                  </a:lnTo>
                  <a:lnTo>
                    <a:pt x="0" y="237744"/>
                  </a:lnTo>
                  <a:close/>
                  <a:moveTo>
                    <a:pt x="262382" y="527177"/>
                  </a:moveTo>
                  <a:cubicBezTo>
                    <a:pt x="387985" y="527177"/>
                    <a:pt x="493395" y="502539"/>
                    <a:pt x="493395" y="430530"/>
                  </a:cubicBezTo>
                  <a:cubicBezTo>
                    <a:pt x="493395" y="358521"/>
                    <a:pt x="388112" y="334391"/>
                    <a:pt x="262382" y="334391"/>
                  </a:cubicBezTo>
                  <a:cubicBezTo>
                    <a:pt x="136652" y="334391"/>
                    <a:pt x="31369" y="358394"/>
                    <a:pt x="31369" y="430530"/>
                  </a:cubicBezTo>
                  <a:cubicBezTo>
                    <a:pt x="31369" y="502666"/>
                    <a:pt x="136652" y="527177"/>
                    <a:pt x="262382" y="527177"/>
                  </a:cubicBezTo>
                  <a:close/>
                  <a:moveTo>
                    <a:pt x="262382" y="479171"/>
                  </a:moveTo>
                  <a:cubicBezTo>
                    <a:pt x="177419" y="479171"/>
                    <a:pt x="95504" y="466852"/>
                    <a:pt x="95504" y="430530"/>
                  </a:cubicBezTo>
                  <a:cubicBezTo>
                    <a:pt x="95504" y="394843"/>
                    <a:pt x="177419" y="382524"/>
                    <a:pt x="262382" y="382524"/>
                  </a:cubicBezTo>
                  <a:cubicBezTo>
                    <a:pt x="347345" y="382524"/>
                    <a:pt x="429260" y="394843"/>
                    <a:pt x="429260" y="430530"/>
                  </a:cubicBezTo>
                  <a:cubicBezTo>
                    <a:pt x="429260" y="466852"/>
                    <a:pt x="347345" y="479171"/>
                    <a:pt x="262382" y="479171"/>
                  </a:cubicBezTo>
                  <a:close/>
                </a:path>
              </a:pathLst>
            </a:custGeom>
            <a:solidFill>
              <a:srgbClr val="807363"/>
            </a:solidFill>
          </p:spPr>
        </p:sp>
      </p:grpSp>
      <p:grpSp>
        <p:nvGrpSpPr>
          <p:cNvPr name="Group 66" id="66"/>
          <p:cNvGrpSpPr>
            <a:grpSpLocks noChangeAspect="true"/>
          </p:cNvGrpSpPr>
          <p:nvPr/>
        </p:nvGrpSpPr>
        <p:grpSpPr>
          <a:xfrm rot="0">
            <a:off x="12378671" y="2327484"/>
            <a:ext cx="2392356" cy="666512"/>
            <a:chOff x="0" y="0"/>
            <a:chExt cx="2392362" cy="66652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63500" y="107823"/>
              <a:ext cx="313309" cy="370713"/>
            </a:xfrm>
            <a:custGeom>
              <a:avLst/>
              <a:gdLst/>
              <a:ahLst/>
              <a:cxnLst/>
              <a:rect r="r" b="b" t="t" l="l"/>
              <a:pathLst>
                <a:path h="370713" w="313309">
                  <a:moveTo>
                    <a:pt x="104775" y="219075"/>
                  </a:moveTo>
                  <a:lnTo>
                    <a:pt x="119888" y="169164"/>
                  </a:lnTo>
                  <a:cubicBezTo>
                    <a:pt x="131953" y="128905"/>
                    <a:pt x="143510" y="88011"/>
                    <a:pt x="154178" y="45720"/>
                  </a:cubicBezTo>
                  <a:lnTo>
                    <a:pt x="156210" y="45720"/>
                  </a:lnTo>
                  <a:lnTo>
                    <a:pt x="191516" y="169164"/>
                  </a:lnTo>
                  <a:lnTo>
                    <a:pt x="206121" y="219075"/>
                  </a:lnTo>
                  <a:close/>
                  <a:moveTo>
                    <a:pt x="251333" y="370713"/>
                  </a:moveTo>
                  <a:lnTo>
                    <a:pt x="313309" y="370713"/>
                  </a:lnTo>
                  <a:lnTo>
                    <a:pt x="190373" y="0"/>
                  </a:lnTo>
                  <a:lnTo>
                    <a:pt x="122936" y="0"/>
                  </a:lnTo>
                  <a:lnTo>
                    <a:pt x="0" y="370713"/>
                  </a:lnTo>
                  <a:lnTo>
                    <a:pt x="59436" y="370713"/>
                  </a:lnTo>
                  <a:lnTo>
                    <a:pt x="91186" y="264922"/>
                  </a:lnTo>
                  <a:lnTo>
                    <a:pt x="220091" y="2649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420624" y="77089"/>
              <a:ext cx="88646" cy="408051"/>
            </a:xfrm>
            <a:custGeom>
              <a:avLst/>
              <a:gdLst/>
              <a:ahLst/>
              <a:cxnLst/>
              <a:rect r="r" b="b" t="t" l="l"/>
              <a:pathLst>
                <a:path h="408051" w="88646">
                  <a:moveTo>
                    <a:pt x="57404" y="408051"/>
                  </a:moveTo>
                  <a:cubicBezTo>
                    <a:pt x="71501" y="408051"/>
                    <a:pt x="81534" y="406019"/>
                    <a:pt x="88646" y="403479"/>
                  </a:cubicBezTo>
                  <a:lnTo>
                    <a:pt x="81153" y="359664"/>
                  </a:lnTo>
                  <a:cubicBezTo>
                    <a:pt x="76073" y="360680"/>
                    <a:pt x="74041" y="360680"/>
                    <a:pt x="71628" y="360680"/>
                  </a:cubicBezTo>
                  <a:cubicBezTo>
                    <a:pt x="64516" y="360680"/>
                    <a:pt x="57531" y="355092"/>
                    <a:pt x="57531" y="339471"/>
                  </a:cubicBezTo>
                  <a:lnTo>
                    <a:pt x="57531" y="0"/>
                  </a:lnTo>
                  <a:lnTo>
                    <a:pt x="0" y="0"/>
                  </a:lnTo>
                  <a:lnTo>
                    <a:pt x="0" y="336550"/>
                  </a:lnTo>
                  <a:cubicBezTo>
                    <a:pt x="0" y="381381"/>
                    <a:pt x="15621" y="408051"/>
                    <a:pt x="57404" y="4080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550672" y="194437"/>
              <a:ext cx="259842" cy="408559"/>
            </a:xfrm>
            <a:custGeom>
              <a:avLst/>
              <a:gdLst/>
              <a:ahLst/>
              <a:cxnLst/>
              <a:rect r="r" b="b" t="t" l="l"/>
              <a:pathLst>
                <a:path h="408559" w="259842">
                  <a:moveTo>
                    <a:pt x="114808" y="408559"/>
                  </a:moveTo>
                  <a:cubicBezTo>
                    <a:pt x="203454" y="408559"/>
                    <a:pt x="259842" y="365252"/>
                    <a:pt x="259842" y="311785"/>
                  </a:cubicBezTo>
                  <a:cubicBezTo>
                    <a:pt x="259842" y="264414"/>
                    <a:pt x="225552" y="244221"/>
                    <a:pt x="160147" y="244221"/>
                  </a:cubicBezTo>
                  <a:lnTo>
                    <a:pt x="109220" y="244221"/>
                  </a:lnTo>
                  <a:cubicBezTo>
                    <a:pt x="73914" y="244221"/>
                    <a:pt x="62865" y="233680"/>
                    <a:pt x="62865" y="217043"/>
                  </a:cubicBezTo>
                  <a:cubicBezTo>
                    <a:pt x="62865" y="203962"/>
                    <a:pt x="68961" y="195834"/>
                    <a:pt x="77978" y="187833"/>
                  </a:cubicBezTo>
                  <a:lnTo>
                    <a:pt x="116713" y="196342"/>
                  </a:lnTo>
                  <a:cubicBezTo>
                    <a:pt x="174625" y="196342"/>
                    <a:pt x="220472" y="161544"/>
                    <a:pt x="220472" y="101092"/>
                  </a:cubicBezTo>
                  <a:cubicBezTo>
                    <a:pt x="220472" y="79883"/>
                    <a:pt x="212979" y="61341"/>
                    <a:pt x="202311" y="50165"/>
                  </a:cubicBezTo>
                  <a:lnTo>
                    <a:pt x="255143" y="50165"/>
                  </a:lnTo>
                  <a:lnTo>
                    <a:pt x="255143" y="7112"/>
                  </a:lnTo>
                  <a:lnTo>
                    <a:pt x="157099" y="7112"/>
                  </a:lnTo>
                  <a:cubicBezTo>
                    <a:pt x="146558" y="3048"/>
                    <a:pt x="132461" y="0"/>
                    <a:pt x="116840" y="0"/>
                  </a:cubicBezTo>
                  <a:cubicBezTo>
                    <a:pt x="59436" y="0"/>
                    <a:pt x="9525" y="36830"/>
                    <a:pt x="9525" y="99695"/>
                  </a:cubicBezTo>
                  <a:cubicBezTo>
                    <a:pt x="9525" y="132461"/>
                    <a:pt x="27178" y="158623"/>
                    <a:pt x="45847" y="173228"/>
                  </a:cubicBezTo>
                  <a:lnTo>
                    <a:pt x="45847" y="175260"/>
                  </a:lnTo>
                  <a:cubicBezTo>
                    <a:pt x="30734" y="186309"/>
                    <a:pt x="15113" y="204978"/>
                    <a:pt x="15113" y="226695"/>
                  </a:cubicBezTo>
                  <a:cubicBezTo>
                    <a:pt x="15113" y="249301"/>
                    <a:pt x="26162" y="264033"/>
                    <a:pt x="40259" y="272542"/>
                  </a:cubicBezTo>
                  <a:lnTo>
                    <a:pt x="40259" y="275082"/>
                  </a:lnTo>
                  <a:cubicBezTo>
                    <a:pt x="14605" y="290703"/>
                    <a:pt x="0" y="312420"/>
                    <a:pt x="0" y="335534"/>
                  </a:cubicBezTo>
                  <a:cubicBezTo>
                    <a:pt x="0" y="383921"/>
                    <a:pt x="48387" y="408559"/>
                    <a:pt x="114808" y="408559"/>
                  </a:cubicBezTo>
                  <a:close/>
                  <a:moveTo>
                    <a:pt x="116840" y="159258"/>
                  </a:moveTo>
                  <a:cubicBezTo>
                    <a:pt x="88138" y="159258"/>
                    <a:pt x="64389" y="136652"/>
                    <a:pt x="64389" y="99822"/>
                  </a:cubicBezTo>
                  <a:cubicBezTo>
                    <a:pt x="64389" y="62103"/>
                    <a:pt x="87503" y="40894"/>
                    <a:pt x="116840" y="40894"/>
                  </a:cubicBezTo>
                  <a:cubicBezTo>
                    <a:pt x="146177" y="40894"/>
                    <a:pt x="169291" y="62611"/>
                    <a:pt x="169291" y="99822"/>
                  </a:cubicBezTo>
                  <a:cubicBezTo>
                    <a:pt x="169291" y="136652"/>
                    <a:pt x="145669" y="159258"/>
                    <a:pt x="116840" y="159258"/>
                  </a:cubicBezTo>
                  <a:close/>
                  <a:moveTo>
                    <a:pt x="123444" y="370332"/>
                  </a:moveTo>
                  <a:cubicBezTo>
                    <a:pt x="77597" y="370332"/>
                    <a:pt x="49403" y="354203"/>
                    <a:pt x="49403" y="327025"/>
                  </a:cubicBezTo>
                  <a:cubicBezTo>
                    <a:pt x="49403" y="312928"/>
                    <a:pt x="56515" y="298831"/>
                    <a:pt x="73025" y="286766"/>
                  </a:cubicBezTo>
                  <a:lnTo>
                    <a:pt x="110363" y="290830"/>
                  </a:lnTo>
                  <a:lnTo>
                    <a:pt x="152146" y="290830"/>
                  </a:lnTo>
                  <a:cubicBezTo>
                    <a:pt x="185928" y="290830"/>
                    <a:pt x="204089" y="297942"/>
                    <a:pt x="204089" y="321056"/>
                  </a:cubicBezTo>
                  <a:cubicBezTo>
                    <a:pt x="204089" y="346710"/>
                    <a:pt x="171831" y="370459"/>
                    <a:pt x="123444" y="37045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842391" y="194564"/>
              <a:ext cx="260858" cy="290576"/>
            </a:xfrm>
            <a:custGeom>
              <a:avLst/>
              <a:gdLst/>
              <a:ahLst/>
              <a:cxnLst/>
              <a:rect r="r" b="b" t="t" l="l"/>
              <a:pathLst>
                <a:path h="290576" w="260858">
                  <a:moveTo>
                    <a:pt x="130429" y="290576"/>
                  </a:moveTo>
                  <a:cubicBezTo>
                    <a:pt x="198882" y="290576"/>
                    <a:pt x="260858" y="237744"/>
                    <a:pt x="260858" y="146050"/>
                  </a:cubicBezTo>
                  <a:cubicBezTo>
                    <a:pt x="260858" y="53340"/>
                    <a:pt x="198882" y="0"/>
                    <a:pt x="130429" y="0"/>
                  </a:cubicBezTo>
                  <a:cubicBezTo>
                    <a:pt x="61976" y="0"/>
                    <a:pt x="0" y="53340"/>
                    <a:pt x="0" y="146050"/>
                  </a:cubicBezTo>
                  <a:cubicBezTo>
                    <a:pt x="0" y="237744"/>
                    <a:pt x="61976" y="290576"/>
                    <a:pt x="130429" y="290576"/>
                  </a:cubicBezTo>
                  <a:close/>
                  <a:moveTo>
                    <a:pt x="130429" y="243205"/>
                  </a:moveTo>
                  <a:cubicBezTo>
                    <a:pt x="87122" y="243205"/>
                    <a:pt x="59944" y="204470"/>
                    <a:pt x="59944" y="145923"/>
                  </a:cubicBezTo>
                  <a:cubicBezTo>
                    <a:pt x="59944" y="86995"/>
                    <a:pt x="87122" y="47752"/>
                    <a:pt x="130429" y="47752"/>
                  </a:cubicBezTo>
                  <a:cubicBezTo>
                    <a:pt x="174244" y="47752"/>
                    <a:pt x="201422" y="86995"/>
                    <a:pt x="201422" y="145923"/>
                  </a:cubicBezTo>
                  <a:cubicBezTo>
                    <a:pt x="201422" y="204343"/>
                    <a:pt x="174244" y="243205"/>
                    <a:pt x="130429" y="2432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171194" y="194437"/>
              <a:ext cx="163195" cy="284099"/>
            </a:xfrm>
            <a:custGeom>
              <a:avLst/>
              <a:gdLst/>
              <a:ahLst/>
              <a:cxnLst/>
              <a:rect r="r" b="b" t="t" l="l"/>
              <a:pathLst>
                <a:path h="284099" w="163195">
                  <a:moveTo>
                    <a:pt x="0" y="284099"/>
                  </a:moveTo>
                  <a:lnTo>
                    <a:pt x="57404" y="284099"/>
                  </a:lnTo>
                  <a:lnTo>
                    <a:pt x="57404" y="111379"/>
                  </a:lnTo>
                  <a:cubicBezTo>
                    <a:pt x="75057" y="67564"/>
                    <a:pt x="102235" y="51943"/>
                    <a:pt x="124968" y="51943"/>
                  </a:cubicBezTo>
                  <a:lnTo>
                    <a:pt x="152654" y="56515"/>
                  </a:lnTo>
                  <a:lnTo>
                    <a:pt x="163195" y="6096"/>
                  </a:lnTo>
                  <a:cubicBezTo>
                    <a:pt x="154686" y="2032"/>
                    <a:pt x="145542" y="0"/>
                    <a:pt x="131953" y="0"/>
                  </a:cubicBezTo>
                  <a:cubicBezTo>
                    <a:pt x="102235" y="0"/>
                    <a:pt x="73025" y="21209"/>
                    <a:pt x="53340" y="56896"/>
                  </a:cubicBezTo>
                  <a:lnTo>
                    <a:pt x="51816" y="56896"/>
                  </a:lnTo>
                  <a:lnTo>
                    <a:pt x="47244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1369187" y="81026"/>
              <a:ext cx="74168" cy="397510"/>
            </a:xfrm>
            <a:custGeom>
              <a:avLst/>
              <a:gdLst/>
              <a:ahLst/>
              <a:cxnLst/>
              <a:rect r="r" b="b" t="t" l="l"/>
              <a:pathLst>
                <a:path h="397510" w="74168">
                  <a:moveTo>
                    <a:pt x="8128" y="397510"/>
                  </a:moveTo>
                  <a:lnTo>
                    <a:pt x="65532" y="397510"/>
                  </a:lnTo>
                  <a:lnTo>
                    <a:pt x="65532" y="120523"/>
                  </a:lnTo>
                  <a:lnTo>
                    <a:pt x="8128" y="120523"/>
                  </a:lnTo>
                  <a:close/>
                  <a:moveTo>
                    <a:pt x="36830" y="68580"/>
                  </a:moveTo>
                  <a:cubicBezTo>
                    <a:pt x="58039" y="68580"/>
                    <a:pt x="74168" y="54483"/>
                    <a:pt x="74168" y="34290"/>
                  </a:cubicBezTo>
                  <a:cubicBezTo>
                    <a:pt x="74168" y="13589"/>
                    <a:pt x="58039" y="0"/>
                    <a:pt x="36830" y="0"/>
                  </a:cubicBezTo>
                  <a:cubicBezTo>
                    <a:pt x="15621" y="0"/>
                    <a:pt x="0" y="13589"/>
                    <a:pt x="0" y="34290"/>
                  </a:cubicBezTo>
                  <a:cubicBezTo>
                    <a:pt x="0" y="54483"/>
                    <a:pt x="15621" y="68580"/>
                    <a:pt x="36830" y="685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1492631" y="194437"/>
              <a:ext cx="209550" cy="290830"/>
            </a:xfrm>
            <a:custGeom>
              <a:avLst/>
              <a:gdLst/>
              <a:ahLst/>
              <a:cxnLst/>
              <a:rect r="r" b="b" t="t" l="l"/>
              <a:pathLst>
                <a:path h="290830" w="209550">
                  <a:moveTo>
                    <a:pt x="104267" y="290703"/>
                  </a:moveTo>
                  <a:cubicBezTo>
                    <a:pt x="172720" y="290703"/>
                    <a:pt x="209550" y="252984"/>
                    <a:pt x="209550" y="206629"/>
                  </a:cubicBezTo>
                  <a:cubicBezTo>
                    <a:pt x="209550" y="154178"/>
                    <a:pt x="166751" y="137160"/>
                    <a:pt x="127889" y="122555"/>
                  </a:cubicBezTo>
                  <a:cubicBezTo>
                    <a:pt x="97663" y="111506"/>
                    <a:pt x="68961" y="102362"/>
                    <a:pt x="68961" y="78740"/>
                  </a:cubicBezTo>
                  <a:cubicBezTo>
                    <a:pt x="68961" y="59563"/>
                    <a:pt x="83058" y="44450"/>
                    <a:pt x="113284" y="44450"/>
                  </a:cubicBezTo>
                  <a:cubicBezTo>
                    <a:pt x="136398" y="44450"/>
                    <a:pt x="156083" y="54483"/>
                    <a:pt x="175260" y="68580"/>
                  </a:cubicBezTo>
                  <a:lnTo>
                    <a:pt x="202438" y="32766"/>
                  </a:lnTo>
                  <a:cubicBezTo>
                    <a:pt x="179705" y="15113"/>
                    <a:pt x="149479" y="0"/>
                    <a:pt x="112268" y="0"/>
                  </a:cubicBezTo>
                  <a:cubicBezTo>
                    <a:pt x="51308" y="0"/>
                    <a:pt x="14097" y="34798"/>
                    <a:pt x="14097" y="81153"/>
                  </a:cubicBezTo>
                  <a:cubicBezTo>
                    <a:pt x="14097" y="128016"/>
                    <a:pt x="56388" y="147701"/>
                    <a:pt x="93218" y="161798"/>
                  </a:cubicBezTo>
                  <a:cubicBezTo>
                    <a:pt x="123444" y="173355"/>
                    <a:pt x="154686" y="184404"/>
                    <a:pt x="154686" y="209677"/>
                  </a:cubicBezTo>
                  <a:cubicBezTo>
                    <a:pt x="154686" y="230886"/>
                    <a:pt x="139065" y="247015"/>
                    <a:pt x="105791" y="247015"/>
                  </a:cubicBezTo>
                  <a:cubicBezTo>
                    <a:pt x="76073" y="247015"/>
                    <a:pt x="51943" y="234950"/>
                    <a:pt x="27178" y="215265"/>
                  </a:cubicBezTo>
                  <a:lnTo>
                    <a:pt x="0" y="252603"/>
                  </a:lnTo>
                  <a:cubicBezTo>
                    <a:pt x="26670" y="274828"/>
                    <a:pt x="66040" y="290830"/>
                    <a:pt x="104267" y="2908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1763649" y="194437"/>
              <a:ext cx="390906" cy="284099"/>
            </a:xfrm>
            <a:custGeom>
              <a:avLst/>
              <a:gdLst/>
              <a:ahLst/>
              <a:cxnLst/>
              <a:rect r="r" b="b" t="t" l="l"/>
              <a:pathLst>
                <a:path h="284099" w="390906">
                  <a:moveTo>
                    <a:pt x="0" y="284099"/>
                  </a:moveTo>
                  <a:lnTo>
                    <a:pt x="57404" y="284099"/>
                  </a:lnTo>
                  <a:lnTo>
                    <a:pt x="57404" y="87630"/>
                  </a:lnTo>
                  <a:cubicBezTo>
                    <a:pt x="80518" y="62484"/>
                    <a:pt x="101219" y="49911"/>
                    <a:pt x="119888" y="49911"/>
                  </a:cubicBezTo>
                  <a:cubicBezTo>
                    <a:pt x="151638" y="49911"/>
                    <a:pt x="166243" y="69088"/>
                    <a:pt x="166243" y="116967"/>
                  </a:cubicBezTo>
                  <a:lnTo>
                    <a:pt x="166243" y="284099"/>
                  </a:lnTo>
                  <a:lnTo>
                    <a:pt x="224155" y="284099"/>
                  </a:lnTo>
                  <a:lnTo>
                    <a:pt x="224155" y="87630"/>
                  </a:lnTo>
                  <a:cubicBezTo>
                    <a:pt x="247269" y="62484"/>
                    <a:pt x="267462" y="49911"/>
                    <a:pt x="286639" y="49911"/>
                  </a:cubicBezTo>
                  <a:cubicBezTo>
                    <a:pt x="317881" y="49911"/>
                    <a:pt x="332994" y="69088"/>
                    <a:pt x="332994" y="116967"/>
                  </a:cubicBezTo>
                  <a:lnTo>
                    <a:pt x="332994" y="284099"/>
                  </a:lnTo>
                  <a:lnTo>
                    <a:pt x="390906" y="284099"/>
                  </a:lnTo>
                  <a:lnTo>
                    <a:pt x="390906" y="109855"/>
                  </a:lnTo>
                  <a:cubicBezTo>
                    <a:pt x="390906" y="39370"/>
                    <a:pt x="363728" y="0"/>
                    <a:pt x="305816" y="0"/>
                  </a:cubicBezTo>
                  <a:cubicBezTo>
                    <a:pt x="271018" y="0"/>
                    <a:pt x="242824" y="21717"/>
                    <a:pt x="215646" y="50927"/>
                  </a:cubicBezTo>
                  <a:cubicBezTo>
                    <a:pt x="203581" y="19177"/>
                    <a:pt x="180340" y="0"/>
                    <a:pt x="139065" y="0"/>
                  </a:cubicBezTo>
                  <a:cubicBezTo>
                    <a:pt x="104775" y="0"/>
                    <a:pt x="77089" y="20701"/>
                    <a:pt x="53467" y="45847"/>
                  </a:cubicBezTo>
                  <a:lnTo>
                    <a:pt x="51943" y="45847"/>
                  </a:lnTo>
                  <a:lnTo>
                    <a:pt x="47371" y="7112"/>
                  </a:lnTo>
                  <a:lnTo>
                    <a:pt x="0" y="71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2217420" y="63500"/>
              <a:ext cx="111379" cy="515366"/>
            </a:xfrm>
            <a:custGeom>
              <a:avLst/>
              <a:gdLst/>
              <a:ahLst/>
              <a:cxnLst/>
              <a:rect r="r" b="b" t="t" l="l"/>
              <a:pathLst>
                <a:path h="515366" w="111379">
                  <a:moveTo>
                    <a:pt x="36322" y="515366"/>
                  </a:moveTo>
                  <a:cubicBezTo>
                    <a:pt x="83693" y="438785"/>
                    <a:pt x="111379" y="357632"/>
                    <a:pt x="111379" y="257429"/>
                  </a:cubicBezTo>
                  <a:cubicBezTo>
                    <a:pt x="111379" y="158242"/>
                    <a:pt x="83693" y="76073"/>
                    <a:pt x="36322" y="0"/>
                  </a:cubicBezTo>
                  <a:lnTo>
                    <a:pt x="0" y="15621"/>
                  </a:lnTo>
                  <a:cubicBezTo>
                    <a:pt x="43307" y="88138"/>
                    <a:pt x="63500" y="173355"/>
                    <a:pt x="63500" y="257429"/>
                  </a:cubicBezTo>
                  <a:cubicBezTo>
                    <a:pt x="63500" y="342011"/>
                    <a:pt x="43307" y="427228"/>
                    <a:pt x="0" y="4992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6" id="76"/>
          <p:cNvGrpSpPr>
            <a:grpSpLocks noChangeAspect="true"/>
          </p:cNvGrpSpPr>
          <p:nvPr/>
        </p:nvGrpSpPr>
        <p:grpSpPr>
          <a:xfrm rot="0">
            <a:off x="17471165" y="443141"/>
            <a:ext cx="333832" cy="265328"/>
            <a:chOff x="0" y="0"/>
            <a:chExt cx="333832" cy="265328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63500" y="63500"/>
              <a:ext cx="97536" cy="138430"/>
            </a:xfrm>
            <a:custGeom>
              <a:avLst/>
              <a:gdLst/>
              <a:ahLst/>
              <a:cxnLst/>
              <a:rect r="r" b="b" t="t" l="l"/>
              <a:pathLst>
                <a:path h="138430" w="97536">
                  <a:moveTo>
                    <a:pt x="48895" y="138303"/>
                  </a:moveTo>
                  <a:cubicBezTo>
                    <a:pt x="76581" y="138303"/>
                    <a:pt x="97536" y="115316"/>
                    <a:pt x="97536" y="69088"/>
                  </a:cubicBezTo>
                  <a:cubicBezTo>
                    <a:pt x="97536" y="22860"/>
                    <a:pt x="76581" y="0"/>
                    <a:pt x="48895" y="0"/>
                  </a:cubicBezTo>
                  <a:cubicBezTo>
                    <a:pt x="20955" y="0"/>
                    <a:pt x="0" y="22987"/>
                    <a:pt x="0" y="69215"/>
                  </a:cubicBezTo>
                  <a:cubicBezTo>
                    <a:pt x="0" y="115443"/>
                    <a:pt x="20955" y="138430"/>
                    <a:pt x="48895" y="138430"/>
                  </a:cubicBezTo>
                  <a:close/>
                  <a:moveTo>
                    <a:pt x="48895" y="122936"/>
                  </a:moveTo>
                  <a:cubicBezTo>
                    <a:pt x="30861" y="122936"/>
                    <a:pt x="16764" y="105156"/>
                    <a:pt x="16764" y="69088"/>
                  </a:cubicBezTo>
                  <a:cubicBezTo>
                    <a:pt x="16764" y="33274"/>
                    <a:pt x="30988" y="15240"/>
                    <a:pt x="48895" y="15240"/>
                  </a:cubicBezTo>
                  <a:cubicBezTo>
                    <a:pt x="66675" y="15240"/>
                    <a:pt x="80899" y="33274"/>
                    <a:pt x="80899" y="69088"/>
                  </a:cubicBezTo>
                  <a:cubicBezTo>
                    <a:pt x="80899" y="105029"/>
                    <a:pt x="66675" y="122936"/>
                    <a:pt x="48895" y="1229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174371" y="63500"/>
              <a:ext cx="96012" cy="135128"/>
            </a:xfrm>
            <a:custGeom>
              <a:avLst/>
              <a:gdLst/>
              <a:ahLst/>
              <a:cxnLst/>
              <a:rect r="r" b="b" t="t" l="l"/>
              <a:pathLst>
                <a:path h="135128" w="96012">
                  <a:moveTo>
                    <a:pt x="60833" y="86614"/>
                  </a:moveTo>
                  <a:lnTo>
                    <a:pt x="27432" y="135128"/>
                  </a:lnTo>
                  <a:lnTo>
                    <a:pt x="47244" y="135128"/>
                  </a:lnTo>
                  <a:lnTo>
                    <a:pt x="83058" y="81534"/>
                  </a:lnTo>
                  <a:cubicBezTo>
                    <a:pt x="91186" y="69469"/>
                    <a:pt x="95885" y="58801"/>
                    <a:pt x="95885" y="45212"/>
                  </a:cubicBezTo>
                  <a:cubicBezTo>
                    <a:pt x="96012" y="17653"/>
                    <a:pt x="74676" y="0"/>
                    <a:pt x="47879" y="0"/>
                  </a:cubicBezTo>
                  <a:cubicBezTo>
                    <a:pt x="21336" y="0"/>
                    <a:pt x="0" y="17653"/>
                    <a:pt x="0" y="45212"/>
                  </a:cubicBezTo>
                  <a:cubicBezTo>
                    <a:pt x="0" y="72136"/>
                    <a:pt x="20828" y="89789"/>
                    <a:pt x="46609" y="89789"/>
                  </a:cubicBezTo>
                  <a:lnTo>
                    <a:pt x="57658" y="88138"/>
                  </a:lnTo>
                  <a:close/>
                  <a:moveTo>
                    <a:pt x="47879" y="14986"/>
                  </a:moveTo>
                  <a:cubicBezTo>
                    <a:pt x="67056" y="14986"/>
                    <a:pt x="78867" y="28194"/>
                    <a:pt x="78867" y="45085"/>
                  </a:cubicBezTo>
                  <a:cubicBezTo>
                    <a:pt x="78867" y="61976"/>
                    <a:pt x="66929" y="75311"/>
                    <a:pt x="47879" y="75311"/>
                  </a:cubicBezTo>
                  <a:cubicBezTo>
                    <a:pt x="28956" y="75311"/>
                    <a:pt x="17018" y="62103"/>
                    <a:pt x="17018" y="45085"/>
                  </a:cubicBezTo>
                  <a:cubicBezTo>
                    <a:pt x="17018" y="28194"/>
                    <a:pt x="28956" y="14986"/>
                    <a:pt x="47879" y="149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9" id="79"/>
          <p:cNvSpPr/>
          <p:nvPr/>
        </p:nvSpPr>
        <p:spPr>
          <a:xfrm flipH="false" flipV="false" rot="0">
            <a:off x="1803397" y="3957518"/>
            <a:ext cx="3670297" cy="3657600"/>
          </a:xfrm>
          <a:custGeom>
            <a:avLst/>
            <a:gdLst/>
            <a:ahLst/>
            <a:cxnLst/>
            <a:rect r="r" b="b" t="t" l="l"/>
            <a:pathLst>
              <a:path h="3657600" w="3670297">
                <a:moveTo>
                  <a:pt x="0" y="0"/>
                </a:moveTo>
                <a:lnTo>
                  <a:pt x="3670297" y="0"/>
                </a:lnTo>
                <a:lnTo>
                  <a:pt x="3670297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4902203" y="6865825"/>
            <a:ext cx="355597" cy="355597"/>
          </a:xfrm>
          <a:custGeom>
            <a:avLst/>
            <a:gdLst/>
            <a:ahLst/>
            <a:cxnLst/>
            <a:rect r="r" b="b" t="t" l="l"/>
            <a:pathLst>
              <a:path h="355597" w="355597">
                <a:moveTo>
                  <a:pt x="0" y="0"/>
                </a:moveTo>
                <a:lnTo>
                  <a:pt x="355597" y="0"/>
                </a:lnTo>
                <a:lnTo>
                  <a:pt x="355597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3644903" y="5265625"/>
            <a:ext cx="355597" cy="355597"/>
          </a:xfrm>
          <a:custGeom>
            <a:avLst/>
            <a:gdLst/>
            <a:ahLst/>
            <a:cxnLst/>
            <a:rect r="r" b="b" t="t" l="l"/>
            <a:pathLst>
              <a:path h="355597" w="355597">
                <a:moveTo>
                  <a:pt x="0" y="0"/>
                </a:moveTo>
                <a:lnTo>
                  <a:pt x="355597" y="0"/>
                </a:lnTo>
                <a:lnTo>
                  <a:pt x="355597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0">
            <a:off x="2019300" y="5799025"/>
            <a:ext cx="355597" cy="355597"/>
          </a:xfrm>
          <a:custGeom>
            <a:avLst/>
            <a:gdLst/>
            <a:ahLst/>
            <a:cxnLst/>
            <a:rect r="r" b="b" t="t" l="l"/>
            <a:pathLst>
              <a:path h="355597" w="355597">
                <a:moveTo>
                  <a:pt x="0" y="0"/>
                </a:moveTo>
                <a:lnTo>
                  <a:pt x="355597" y="0"/>
                </a:lnTo>
                <a:lnTo>
                  <a:pt x="355597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2387603" y="6992822"/>
            <a:ext cx="355597" cy="342900"/>
          </a:xfrm>
          <a:custGeom>
            <a:avLst/>
            <a:gdLst/>
            <a:ahLst/>
            <a:cxnLst/>
            <a:rect r="r" b="b" t="t" l="l"/>
            <a:pathLst>
              <a:path h="342900" w="355597">
                <a:moveTo>
                  <a:pt x="0" y="0"/>
                </a:moveTo>
                <a:lnTo>
                  <a:pt x="355597" y="0"/>
                </a:lnTo>
                <a:lnTo>
                  <a:pt x="355597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4381500" y="4897322"/>
            <a:ext cx="355597" cy="355597"/>
          </a:xfrm>
          <a:custGeom>
            <a:avLst/>
            <a:gdLst/>
            <a:ahLst/>
            <a:cxnLst/>
            <a:rect r="r" b="b" t="t" l="l"/>
            <a:pathLst>
              <a:path h="355597" w="355597">
                <a:moveTo>
                  <a:pt x="0" y="0"/>
                </a:moveTo>
                <a:lnTo>
                  <a:pt x="355597" y="0"/>
                </a:lnTo>
                <a:lnTo>
                  <a:pt x="355597" y="355596"/>
                </a:lnTo>
                <a:lnTo>
                  <a:pt x="0" y="3555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5" id="85"/>
          <p:cNvGrpSpPr>
            <a:grpSpLocks noChangeAspect="true"/>
          </p:cNvGrpSpPr>
          <p:nvPr/>
        </p:nvGrpSpPr>
        <p:grpSpPr>
          <a:xfrm rot="0">
            <a:off x="2124494" y="6092195"/>
            <a:ext cx="457591" cy="1003506"/>
            <a:chOff x="0" y="0"/>
            <a:chExt cx="457594" cy="1003516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191135" y="727583"/>
              <a:ext cx="202946" cy="210566"/>
            </a:xfrm>
            <a:custGeom>
              <a:avLst/>
              <a:gdLst/>
              <a:ahLst/>
              <a:cxnLst/>
              <a:rect r="r" b="b" t="t" l="l"/>
              <a:pathLst>
                <a:path h="210566" w="202946">
                  <a:moveTo>
                    <a:pt x="149860" y="127"/>
                  </a:moveTo>
                  <a:lnTo>
                    <a:pt x="125730" y="125222"/>
                  </a:lnTo>
                  <a:lnTo>
                    <a:pt x="40132" y="30861"/>
                  </a:lnTo>
                  <a:lnTo>
                    <a:pt x="0" y="67183"/>
                  </a:lnTo>
                  <a:lnTo>
                    <a:pt x="122047" y="201676"/>
                  </a:lnTo>
                  <a:cubicBezTo>
                    <a:pt x="127254" y="207391"/>
                    <a:pt x="134620" y="210566"/>
                    <a:pt x="142113" y="210566"/>
                  </a:cubicBezTo>
                  <a:cubicBezTo>
                    <a:pt x="144526" y="210566"/>
                    <a:pt x="146939" y="210185"/>
                    <a:pt x="149352" y="209550"/>
                  </a:cubicBezTo>
                  <a:lnTo>
                    <a:pt x="149479" y="209550"/>
                  </a:lnTo>
                  <a:lnTo>
                    <a:pt x="149479" y="209550"/>
                  </a:lnTo>
                  <a:cubicBezTo>
                    <a:pt x="159258" y="206756"/>
                    <a:pt x="166751" y="198628"/>
                    <a:pt x="168656" y="188595"/>
                  </a:cubicBezTo>
                  <a:lnTo>
                    <a:pt x="202946" y="10287"/>
                  </a:lnTo>
                  <a:lnTo>
                    <a:pt x="149733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87" id="87"/>
            <p:cNvSpPr/>
            <p:nvPr/>
          </p:nvSpPr>
          <p:spPr>
            <a:xfrm flipH="false" flipV="false" rot="0">
              <a:off x="63500" y="63500"/>
              <a:ext cx="297053" cy="831342"/>
            </a:xfrm>
            <a:custGeom>
              <a:avLst/>
              <a:gdLst/>
              <a:ahLst/>
              <a:cxnLst/>
              <a:rect r="r" b="b" t="t" l="l"/>
              <a:pathLst>
                <a:path h="831342" w="297053">
                  <a:moveTo>
                    <a:pt x="69469" y="0"/>
                  </a:moveTo>
                  <a:lnTo>
                    <a:pt x="0" y="19431"/>
                  </a:lnTo>
                  <a:lnTo>
                    <a:pt x="227584" y="831342"/>
                  </a:lnTo>
                  <a:lnTo>
                    <a:pt x="297053" y="811911"/>
                  </a:lnTo>
                  <a:lnTo>
                    <a:pt x="69469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</p:grpSp>
      <p:grpSp>
        <p:nvGrpSpPr>
          <p:cNvPr name="Group 88" id="88"/>
          <p:cNvGrpSpPr>
            <a:grpSpLocks noChangeAspect="true"/>
          </p:cNvGrpSpPr>
          <p:nvPr/>
        </p:nvGrpSpPr>
        <p:grpSpPr>
          <a:xfrm rot="0">
            <a:off x="2177034" y="4339271"/>
            <a:ext cx="996629" cy="1642434"/>
            <a:chOff x="0" y="0"/>
            <a:chExt cx="996620" cy="164244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63500" y="1367663"/>
              <a:ext cx="192405" cy="209677"/>
            </a:xfrm>
            <a:custGeom>
              <a:avLst/>
              <a:gdLst/>
              <a:ahLst/>
              <a:cxnLst/>
              <a:rect r="r" b="b" t="t" l="l"/>
              <a:pathLst>
                <a:path h="209677" w="192405">
                  <a:moveTo>
                    <a:pt x="7747" y="127"/>
                  </a:moveTo>
                  <a:lnTo>
                    <a:pt x="381" y="181610"/>
                  </a:lnTo>
                  <a:cubicBezTo>
                    <a:pt x="0" y="191897"/>
                    <a:pt x="5334" y="201422"/>
                    <a:pt x="14351" y="206375"/>
                  </a:cubicBezTo>
                  <a:lnTo>
                    <a:pt x="14351" y="206375"/>
                  </a:lnTo>
                  <a:lnTo>
                    <a:pt x="14351" y="206375"/>
                  </a:lnTo>
                  <a:cubicBezTo>
                    <a:pt x="18415" y="208661"/>
                    <a:pt x="22860" y="209677"/>
                    <a:pt x="27432" y="209677"/>
                  </a:cubicBezTo>
                  <a:cubicBezTo>
                    <a:pt x="32766" y="209677"/>
                    <a:pt x="38227" y="208026"/>
                    <a:pt x="42799" y="204851"/>
                  </a:cubicBezTo>
                  <a:lnTo>
                    <a:pt x="192405" y="101854"/>
                  </a:lnTo>
                  <a:lnTo>
                    <a:pt x="161671" y="57277"/>
                  </a:lnTo>
                  <a:lnTo>
                    <a:pt x="56642" y="129540"/>
                  </a:lnTo>
                  <a:lnTo>
                    <a:pt x="61849" y="2159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90" id="90"/>
            <p:cNvSpPr/>
            <p:nvPr/>
          </p:nvSpPr>
          <p:spPr>
            <a:xfrm flipH="false" flipV="false" rot="0">
              <a:off x="72390" y="63500"/>
              <a:ext cx="860679" cy="1480566"/>
            </a:xfrm>
            <a:custGeom>
              <a:avLst/>
              <a:gdLst/>
              <a:ahLst/>
              <a:cxnLst/>
              <a:rect r="r" b="b" t="t" l="l"/>
              <a:pathLst>
                <a:path h="1480566" w="860679">
                  <a:moveTo>
                    <a:pt x="797560" y="0"/>
                  </a:moveTo>
                  <a:lnTo>
                    <a:pt x="0" y="1445641"/>
                  </a:lnTo>
                  <a:lnTo>
                    <a:pt x="63246" y="1480566"/>
                  </a:lnTo>
                  <a:lnTo>
                    <a:pt x="860679" y="34925"/>
                  </a:lnTo>
                  <a:lnTo>
                    <a:pt x="797560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</p:grpSp>
      <p:grpSp>
        <p:nvGrpSpPr>
          <p:cNvPr name="Group 91" id="91"/>
          <p:cNvGrpSpPr>
            <a:grpSpLocks noChangeAspect="true"/>
          </p:cNvGrpSpPr>
          <p:nvPr/>
        </p:nvGrpSpPr>
        <p:grpSpPr>
          <a:xfrm rot="0">
            <a:off x="2696489" y="5050150"/>
            <a:ext cx="2472138" cy="2206666"/>
            <a:chOff x="0" y="0"/>
            <a:chExt cx="2472131" cy="2206663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1837309" y="65151"/>
              <a:ext cx="204343" cy="210312"/>
            </a:xfrm>
            <a:custGeom>
              <a:avLst/>
              <a:gdLst/>
              <a:ahLst/>
              <a:cxnLst/>
              <a:rect r="r" b="b" t="t" l="l"/>
              <a:pathLst>
                <a:path h="210312" w="204343">
                  <a:moveTo>
                    <a:pt x="64770" y="0"/>
                  </a:moveTo>
                  <a:cubicBezTo>
                    <a:pt x="62611" y="0"/>
                    <a:pt x="60325" y="254"/>
                    <a:pt x="58166" y="762"/>
                  </a:cubicBezTo>
                  <a:lnTo>
                    <a:pt x="58166" y="762"/>
                  </a:lnTo>
                  <a:lnTo>
                    <a:pt x="57912" y="889"/>
                  </a:lnTo>
                  <a:lnTo>
                    <a:pt x="57912" y="889"/>
                  </a:lnTo>
                  <a:cubicBezTo>
                    <a:pt x="48006" y="3429"/>
                    <a:pt x="40513" y="11430"/>
                    <a:pt x="38354" y="21336"/>
                  </a:cubicBezTo>
                  <a:lnTo>
                    <a:pt x="0" y="198882"/>
                  </a:lnTo>
                  <a:lnTo>
                    <a:pt x="52959" y="210312"/>
                  </a:lnTo>
                  <a:lnTo>
                    <a:pt x="79883" y="85725"/>
                  </a:lnTo>
                  <a:lnTo>
                    <a:pt x="163449" y="181991"/>
                  </a:lnTo>
                  <a:lnTo>
                    <a:pt x="204343" y="146558"/>
                  </a:lnTo>
                  <a:lnTo>
                    <a:pt x="85344" y="9398"/>
                  </a:lnTo>
                  <a:cubicBezTo>
                    <a:pt x="80137" y="3429"/>
                    <a:pt x="72644" y="127"/>
                    <a:pt x="64897" y="127"/>
                  </a:cubicBez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93" id="93"/>
            <p:cNvSpPr/>
            <p:nvPr/>
          </p:nvSpPr>
          <p:spPr>
            <a:xfrm flipH="false" flipV="false" rot="0">
              <a:off x="1873758" y="109474"/>
              <a:ext cx="534797" cy="1830324"/>
            </a:xfrm>
            <a:custGeom>
              <a:avLst/>
              <a:gdLst/>
              <a:ahLst/>
              <a:cxnLst/>
              <a:rect r="r" b="b" t="t" l="l"/>
              <a:pathLst>
                <a:path h="1830324" w="534797">
                  <a:moveTo>
                    <a:pt x="69977" y="0"/>
                  </a:moveTo>
                  <a:lnTo>
                    <a:pt x="0" y="17907"/>
                  </a:lnTo>
                  <a:lnTo>
                    <a:pt x="464820" y="1830324"/>
                  </a:lnTo>
                  <a:lnTo>
                    <a:pt x="534797" y="1812417"/>
                  </a:lnTo>
                  <a:lnTo>
                    <a:pt x="69977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2021078" y="1906270"/>
              <a:ext cx="204597" cy="210566"/>
            </a:xfrm>
            <a:custGeom>
              <a:avLst/>
              <a:gdLst/>
              <a:ahLst/>
              <a:cxnLst/>
              <a:rect r="r" b="b" t="t" l="l"/>
              <a:pathLst>
                <a:path h="210566" w="204597">
                  <a:moveTo>
                    <a:pt x="21844" y="0"/>
                  </a:moveTo>
                  <a:lnTo>
                    <a:pt x="0" y="49530"/>
                  </a:lnTo>
                  <a:lnTo>
                    <a:pt x="116586" y="100965"/>
                  </a:lnTo>
                  <a:lnTo>
                    <a:pt x="5461" y="163322"/>
                  </a:lnTo>
                  <a:lnTo>
                    <a:pt x="32004" y="210566"/>
                  </a:lnTo>
                  <a:lnTo>
                    <a:pt x="190373" y="121666"/>
                  </a:lnTo>
                  <a:cubicBezTo>
                    <a:pt x="199263" y="116586"/>
                    <a:pt x="204597" y="107061"/>
                    <a:pt x="204216" y="96774"/>
                  </a:cubicBezTo>
                  <a:cubicBezTo>
                    <a:pt x="203835" y="86487"/>
                    <a:pt x="197485" y="77470"/>
                    <a:pt x="188087" y="73279"/>
                  </a:cubicBezTo>
                  <a:lnTo>
                    <a:pt x="21971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95" id="95"/>
            <p:cNvSpPr/>
            <p:nvPr/>
          </p:nvSpPr>
          <p:spPr>
            <a:xfrm flipH="false" flipV="false" rot="0">
              <a:off x="63500" y="1969643"/>
              <a:ext cx="2109470" cy="173609"/>
            </a:xfrm>
            <a:custGeom>
              <a:avLst/>
              <a:gdLst/>
              <a:ahLst/>
              <a:cxnLst/>
              <a:rect r="r" b="b" t="t" l="l"/>
              <a:pathLst>
                <a:path h="173609" w="2109470">
                  <a:moveTo>
                    <a:pt x="2105914" y="0"/>
                  </a:moveTo>
                  <a:lnTo>
                    <a:pt x="0" y="101473"/>
                  </a:lnTo>
                  <a:lnTo>
                    <a:pt x="3429" y="171831"/>
                  </a:lnTo>
                  <a:lnTo>
                    <a:pt x="3556" y="173609"/>
                  </a:lnTo>
                  <a:lnTo>
                    <a:pt x="2109470" y="72136"/>
                  </a:lnTo>
                  <a:lnTo>
                    <a:pt x="2106041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</p:grpSp>
      <p:sp>
        <p:nvSpPr>
          <p:cNvPr name="Freeform 96" id="96"/>
          <p:cNvSpPr/>
          <p:nvPr/>
        </p:nvSpPr>
        <p:spPr>
          <a:xfrm flipH="false" flipV="false" rot="0">
            <a:off x="3454403" y="5773622"/>
            <a:ext cx="355597" cy="355597"/>
          </a:xfrm>
          <a:custGeom>
            <a:avLst/>
            <a:gdLst/>
            <a:ahLst/>
            <a:cxnLst/>
            <a:rect r="r" b="b" t="t" l="l"/>
            <a:pathLst>
              <a:path h="355597" w="355597">
                <a:moveTo>
                  <a:pt x="0" y="0"/>
                </a:moveTo>
                <a:lnTo>
                  <a:pt x="355597" y="0"/>
                </a:lnTo>
                <a:lnTo>
                  <a:pt x="355597" y="355596"/>
                </a:lnTo>
                <a:lnTo>
                  <a:pt x="0" y="3555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7811691" y="6873569"/>
            <a:ext cx="8681723" cy="1201207"/>
          </a:xfrm>
          <a:custGeom>
            <a:avLst/>
            <a:gdLst/>
            <a:ahLst/>
            <a:cxnLst/>
            <a:rect r="r" b="b" t="t" l="l"/>
            <a:pathLst>
              <a:path h="1201207" w="8681723">
                <a:moveTo>
                  <a:pt x="0" y="0"/>
                </a:moveTo>
                <a:lnTo>
                  <a:pt x="8681723" y="0"/>
                </a:lnTo>
                <a:lnTo>
                  <a:pt x="8681723" y="1201207"/>
                </a:lnTo>
                <a:lnTo>
                  <a:pt x="0" y="12012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98" id="98"/>
          <p:cNvGrpSpPr>
            <a:grpSpLocks noChangeAspect="true"/>
          </p:cNvGrpSpPr>
          <p:nvPr/>
        </p:nvGrpSpPr>
        <p:grpSpPr>
          <a:xfrm rot="0">
            <a:off x="2039760" y="5331614"/>
            <a:ext cx="351539" cy="351539"/>
            <a:chOff x="0" y="0"/>
            <a:chExt cx="351536" cy="351536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351536" cy="351536"/>
            </a:xfrm>
            <a:custGeom>
              <a:avLst/>
              <a:gdLst/>
              <a:ahLst/>
              <a:cxnLst/>
              <a:rect r="r" b="b" t="t" l="l"/>
              <a:pathLst>
                <a:path h="351536" w="351536">
                  <a:moveTo>
                    <a:pt x="121793" y="195326"/>
                  </a:moveTo>
                  <a:lnTo>
                    <a:pt x="168910" y="133096"/>
                  </a:lnTo>
                  <a:cubicBezTo>
                    <a:pt x="175641" y="122555"/>
                    <a:pt x="180213" y="116840"/>
                    <a:pt x="185928" y="106299"/>
                  </a:cubicBezTo>
                  <a:lnTo>
                    <a:pt x="187452" y="106299"/>
                  </a:lnTo>
                  <a:lnTo>
                    <a:pt x="186309" y="145542"/>
                  </a:lnTo>
                  <a:lnTo>
                    <a:pt x="186309" y="195326"/>
                  </a:lnTo>
                  <a:close/>
                  <a:moveTo>
                    <a:pt x="215773" y="75819"/>
                  </a:moveTo>
                  <a:lnTo>
                    <a:pt x="180340" y="75819"/>
                  </a:lnTo>
                  <a:lnTo>
                    <a:pt x="89789" y="198374"/>
                  </a:lnTo>
                  <a:lnTo>
                    <a:pt x="89789" y="219075"/>
                  </a:lnTo>
                  <a:lnTo>
                    <a:pt x="186309" y="219075"/>
                  </a:lnTo>
                  <a:lnTo>
                    <a:pt x="186309" y="271145"/>
                  </a:lnTo>
                  <a:lnTo>
                    <a:pt x="215773" y="271145"/>
                  </a:lnTo>
                  <a:lnTo>
                    <a:pt x="215773" y="219075"/>
                  </a:lnTo>
                  <a:lnTo>
                    <a:pt x="244856" y="219075"/>
                  </a:lnTo>
                  <a:lnTo>
                    <a:pt x="244856" y="195326"/>
                  </a:lnTo>
                  <a:lnTo>
                    <a:pt x="215773" y="195326"/>
                  </a:lnTo>
                  <a:close/>
                  <a:moveTo>
                    <a:pt x="175768" y="339471"/>
                  </a:moveTo>
                  <a:cubicBezTo>
                    <a:pt x="85217" y="339471"/>
                    <a:pt x="12065" y="266319"/>
                    <a:pt x="12065" y="175768"/>
                  </a:cubicBezTo>
                  <a:cubicBezTo>
                    <a:pt x="12065" y="85979"/>
                    <a:pt x="84455" y="12065"/>
                    <a:pt x="175768" y="12065"/>
                  </a:cubicBezTo>
                  <a:cubicBezTo>
                    <a:pt x="266319" y="12065"/>
                    <a:pt x="339471" y="85217"/>
                    <a:pt x="339471" y="175768"/>
                  </a:cubicBezTo>
                  <a:cubicBezTo>
                    <a:pt x="339471" y="266319"/>
                    <a:pt x="266319" y="339471"/>
                    <a:pt x="175768" y="339471"/>
                  </a:cubicBezTo>
                  <a:close/>
                  <a:moveTo>
                    <a:pt x="175768" y="0"/>
                  </a:moveTo>
                  <a:cubicBezTo>
                    <a:pt x="78867" y="0"/>
                    <a:pt x="0" y="78867"/>
                    <a:pt x="0" y="175768"/>
                  </a:cubicBezTo>
                  <a:cubicBezTo>
                    <a:pt x="0" y="272669"/>
                    <a:pt x="78867" y="351536"/>
                    <a:pt x="175768" y="351536"/>
                  </a:cubicBezTo>
                  <a:cubicBezTo>
                    <a:pt x="271907" y="351536"/>
                    <a:pt x="351536" y="273431"/>
                    <a:pt x="351536" y="175768"/>
                  </a:cubicBezTo>
                  <a:cubicBezTo>
                    <a:pt x="351536" y="78867"/>
                    <a:pt x="272669" y="0"/>
                    <a:pt x="17576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0" id="100"/>
          <p:cNvGrpSpPr>
            <a:grpSpLocks noChangeAspect="true"/>
          </p:cNvGrpSpPr>
          <p:nvPr/>
        </p:nvGrpSpPr>
        <p:grpSpPr>
          <a:xfrm rot="0">
            <a:off x="2321185" y="4234153"/>
            <a:ext cx="351539" cy="351539"/>
            <a:chOff x="0" y="0"/>
            <a:chExt cx="351536" cy="351536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351536" cy="351536"/>
            </a:xfrm>
            <a:custGeom>
              <a:avLst/>
              <a:gdLst/>
              <a:ahLst/>
              <a:cxnLst/>
              <a:rect r="r" b="b" t="t" l="l"/>
              <a:pathLst>
                <a:path h="351536" w="351536">
                  <a:moveTo>
                    <a:pt x="175768" y="351536"/>
                  </a:moveTo>
                  <a:cubicBezTo>
                    <a:pt x="271907" y="351536"/>
                    <a:pt x="351536" y="273431"/>
                    <a:pt x="351536" y="175768"/>
                  </a:cubicBezTo>
                  <a:cubicBezTo>
                    <a:pt x="351536" y="78867"/>
                    <a:pt x="272669" y="0"/>
                    <a:pt x="175768" y="0"/>
                  </a:cubicBezTo>
                  <a:cubicBezTo>
                    <a:pt x="78867" y="0"/>
                    <a:pt x="0" y="78867"/>
                    <a:pt x="0" y="175768"/>
                  </a:cubicBezTo>
                  <a:cubicBezTo>
                    <a:pt x="0" y="272669"/>
                    <a:pt x="78867" y="351536"/>
                    <a:pt x="175768" y="351536"/>
                  </a:cubicBezTo>
                  <a:close/>
                  <a:moveTo>
                    <a:pt x="175768" y="339471"/>
                  </a:moveTo>
                  <a:cubicBezTo>
                    <a:pt x="85217" y="339471"/>
                    <a:pt x="12065" y="266319"/>
                    <a:pt x="12065" y="175768"/>
                  </a:cubicBezTo>
                  <a:cubicBezTo>
                    <a:pt x="12065" y="85979"/>
                    <a:pt x="84455" y="12065"/>
                    <a:pt x="175768" y="12065"/>
                  </a:cubicBezTo>
                  <a:cubicBezTo>
                    <a:pt x="266319" y="12065"/>
                    <a:pt x="339471" y="85217"/>
                    <a:pt x="339471" y="175768"/>
                  </a:cubicBezTo>
                  <a:cubicBezTo>
                    <a:pt x="339471" y="266319"/>
                    <a:pt x="266319" y="339471"/>
                    <a:pt x="175768" y="339471"/>
                  </a:cubicBezTo>
                  <a:close/>
                  <a:moveTo>
                    <a:pt x="173863" y="275717"/>
                  </a:moveTo>
                  <a:cubicBezTo>
                    <a:pt x="214249" y="275717"/>
                    <a:pt x="246634" y="254254"/>
                    <a:pt x="246634" y="219202"/>
                  </a:cubicBezTo>
                  <a:cubicBezTo>
                    <a:pt x="246634" y="192405"/>
                    <a:pt x="226314" y="175768"/>
                    <a:pt x="200660" y="169418"/>
                  </a:cubicBezTo>
                  <a:lnTo>
                    <a:pt x="200660" y="168275"/>
                  </a:lnTo>
                  <a:cubicBezTo>
                    <a:pt x="223266" y="160020"/>
                    <a:pt x="239141" y="145669"/>
                    <a:pt x="239141" y="123063"/>
                  </a:cubicBezTo>
                  <a:cubicBezTo>
                    <a:pt x="239141" y="89916"/>
                    <a:pt x="211582" y="71374"/>
                    <a:pt x="172720" y="71374"/>
                  </a:cubicBezTo>
                  <a:cubicBezTo>
                    <a:pt x="147066" y="71374"/>
                    <a:pt x="126365" y="81153"/>
                    <a:pt x="109728" y="96266"/>
                  </a:cubicBezTo>
                  <a:lnTo>
                    <a:pt x="125984" y="115443"/>
                  </a:lnTo>
                  <a:cubicBezTo>
                    <a:pt x="138811" y="102997"/>
                    <a:pt x="154686" y="95885"/>
                    <a:pt x="171958" y="95885"/>
                  </a:cubicBezTo>
                  <a:cubicBezTo>
                    <a:pt x="194183" y="95885"/>
                    <a:pt x="207772" y="106807"/>
                    <a:pt x="207772" y="124968"/>
                  </a:cubicBezTo>
                  <a:cubicBezTo>
                    <a:pt x="207772" y="144526"/>
                    <a:pt x="191897" y="158496"/>
                    <a:pt x="147066" y="158496"/>
                  </a:cubicBezTo>
                  <a:lnTo>
                    <a:pt x="147066" y="181483"/>
                  </a:lnTo>
                  <a:cubicBezTo>
                    <a:pt x="198374" y="181483"/>
                    <a:pt x="215011" y="195834"/>
                    <a:pt x="215011" y="217678"/>
                  </a:cubicBezTo>
                  <a:cubicBezTo>
                    <a:pt x="215011" y="237617"/>
                    <a:pt x="197612" y="250825"/>
                    <a:pt x="173101" y="250825"/>
                  </a:cubicBezTo>
                  <a:cubicBezTo>
                    <a:pt x="147066" y="250825"/>
                    <a:pt x="130048" y="240284"/>
                    <a:pt x="116840" y="227838"/>
                  </a:cubicBezTo>
                  <a:lnTo>
                    <a:pt x="101854" y="247777"/>
                  </a:lnTo>
                  <a:cubicBezTo>
                    <a:pt x="116205" y="263271"/>
                    <a:pt x="140335" y="275717"/>
                    <a:pt x="173863" y="2757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2" id="102"/>
          <p:cNvGrpSpPr>
            <a:grpSpLocks noChangeAspect="true"/>
          </p:cNvGrpSpPr>
          <p:nvPr/>
        </p:nvGrpSpPr>
        <p:grpSpPr>
          <a:xfrm rot="0">
            <a:off x="2701033" y="6545861"/>
            <a:ext cx="351539" cy="351539"/>
            <a:chOff x="0" y="0"/>
            <a:chExt cx="351536" cy="351536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51536" cy="351536"/>
            </a:xfrm>
            <a:custGeom>
              <a:avLst/>
              <a:gdLst/>
              <a:ahLst/>
              <a:cxnLst/>
              <a:rect r="r" b="b" t="t" l="l"/>
              <a:pathLst>
                <a:path h="351536" w="351536">
                  <a:moveTo>
                    <a:pt x="175768" y="351536"/>
                  </a:moveTo>
                  <a:cubicBezTo>
                    <a:pt x="271907" y="351536"/>
                    <a:pt x="351536" y="273431"/>
                    <a:pt x="351536" y="175768"/>
                  </a:cubicBezTo>
                  <a:cubicBezTo>
                    <a:pt x="351536" y="78867"/>
                    <a:pt x="272669" y="0"/>
                    <a:pt x="175768" y="0"/>
                  </a:cubicBezTo>
                  <a:cubicBezTo>
                    <a:pt x="78867" y="0"/>
                    <a:pt x="0" y="78867"/>
                    <a:pt x="0" y="175768"/>
                  </a:cubicBezTo>
                  <a:cubicBezTo>
                    <a:pt x="0" y="272669"/>
                    <a:pt x="78867" y="351536"/>
                    <a:pt x="175768" y="351536"/>
                  </a:cubicBezTo>
                  <a:close/>
                  <a:moveTo>
                    <a:pt x="175768" y="339471"/>
                  </a:moveTo>
                  <a:cubicBezTo>
                    <a:pt x="85217" y="339471"/>
                    <a:pt x="12065" y="266319"/>
                    <a:pt x="12065" y="175768"/>
                  </a:cubicBezTo>
                  <a:cubicBezTo>
                    <a:pt x="12065" y="85979"/>
                    <a:pt x="84455" y="12065"/>
                    <a:pt x="175768" y="12065"/>
                  </a:cubicBezTo>
                  <a:cubicBezTo>
                    <a:pt x="266319" y="12065"/>
                    <a:pt x="339471" y="85217"/>
                    <a:pt x="339471" y="175768"/>
                  </a:cubicBezTo>
                  <a:cubicBezTo>
                    <a:pt x="339471" y="266319"/>
                    <a:pt x="266319" y="339471"/>
                    <a:pt x="175768" y="339471"/>
                  </a:cubicBezTo>
                  <a:close/>
                  <a:moveTo>
                    <a:pt x="175006" y="275717"/>
                  </a:moveTo>
                  <a:cubicBezTo>
                    <a:pt x="213106" y="275717"/>
                    <a:pt x="248920" y="251206"/>
                    <a:pt x="248920" y="208534"/>
                  </a:cubicBezTo>
                  <a:cubicBezTo>
                    <a:pt x="248920" y="166624"/>
                    <a:pt x="218694" y="147066"/>
                    <a:pt x="181737" y="147066"/>
                  </a:cubicBezTo>
                  <a:lnTo>
                    <a:pt x="149733" y="154940"/>
                  </a:lnTo>
                  <a:lnTo>
                    <a:pt x="154686" y="102108"/>
                  </a:lnTo>
                  <a:lnTo>
                    <a:pt x="238379" y="102108"/>
                  </a:lnTo>
                  <a:lnTo>
                    <a:pt x="238379" y="75819"/>
                  </a:lnTo>
                  <a:lnTo>
                    <a:pt x="128270" y="75819"/>
                  </a:lnTo>
                  <a:lnTo>
                    <a:pt x="121539" y="171958"/>
                  </a:lnTo>
                  <a:lnTo>
                    <a:pt x="137414" y="181737"/>
                  </a:lnTo>
                  <a:cubicBezTo>
                    <a:pt x="149860" y="173863"/>
                    <a:pt x="159258" y="168910"/>
                    <a:pt x="174371" y="168910"/>
                  </a:cubicBezTo>
                  <a:cubicBezTo>
                    <a:pt x="200025" y="168910"/>
                    <a:pt x="217805" y="184785"/>
                    <a:pt x="217805" y="209296"/>
                  </a:cubicBezTo>
                  <a:cubicBezTo>
                    <a:pt x="217805" y="234569"/>
                    <a:pt x="198628" y="250825"/>
                    <a:pt x="173736" y="250825"/>
                  </a:cubicBezTo>
                  <a:cubicBezTo>
                    <a:pt x="148082" y="250825"/>
                    <a:pt x="131826" y="239522"/>
                    <a:pt x="119380" y="228600"/>
                  </a:cubicBezTo>
                  <a:lnTo>
                    <a:pt x="104521" y="248920"/>
                  </a:lnTo>
                  <a:cubicBezTo>
                    <a:pt x="119634" y="262890"/>
                    <a:pt x="140716" y="275717"/>
                    <a:pt x="175006" y="2757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4" id="104"/>
          <p:cNvGrpSpPr>
            <a:grpSpLocks noChangeAspect="true"/>
          </p:cNvGrpSpPr>
          <p:nvPr/>
        </p:nvGrpSpPr>
        <p:grpSpPr>
          <a:xfrm rot="0">
            <a:off x="3210049" y="5176204"/>
            <a:ext cx="351539" cy="351539"/>
            <a:chOff x="0" y="0"/>
            <a:chExt cx="351536" cy="351536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351536" cy="351536"/>
            </a:xfrm>
            <a:custGeom>
              <a:avLst/>
              <a:gdLst/>
              <a:ahLst/>
              <a:cxnLst/>
              <a:rect r="r" b="b" t="t" l="l"/>
              <a:pathLst>
                <a:path h="351536" w="351536">
                  <a:moveTo>
                    <a:pt x="175768" y="351536"/>
                  </a:moveTo>
                  <a:cubicBezTo>
                    <a:pt x="271907" y="351536"/>
                    <a:pt x="351536" y="273431"/>
                    <a:pt x="351536" y="175768"/>
                  </a:cubicBezTo>
                  <a:cubicBezTo>
                    <a:pt x="351536" y="78867"/>
                    <a:pt x="272669" y="0"/>
                    <a:pt x="175768" y="0"/>
                  </a:cubicBezTo>
                  <a:cubicBezTo>
                    <a:pt x="78867" y="0"/>
                    <a:pt x="0" y="78867"/>
                    <a:pt x="0" y="175768"/>
                  </a:cubicBezTo>
                  <a:cubicBezTo>
                    <a:pt x="0" y="272669"/>
                    <a:pt x="78867" y="351536"/>
                    <a:pt x="175768" y="351536"/>
                  </a:cubicBezTo>
                  <a:close/>
                  <a:moveTo>
                    <a:pt x="175768" y="339471"/>
                  </a:moveTo>
                  <a:cubicBezTo>
                    <a:pt x="85217" y="339471"/>
                    <a:pt x="12065" y="266319"/>
                    <a:pt x="12065" y="175768"/>
                  </a:cubicBezTo>
                  <a:cubicBezTo>
                    <a:pt x="12065" y="85979"/>
                    <a:pt x="84455" y="12065"/>
                    <a:pt x="175768" y="12065"/>
                  </a:cubicBezTo>
                  <a:cubicBezTo>
                    <a:pt x="266319" y="12065"/>
                    <a:pt x="339471" y="85217"/>
                    <a:pt x="339471" y="175768"/>
                  </a:cubicBezTo>
                  <a:cubicBezTo>
                    <a:pt x="339471" y="266319"/>
                    <a:pt x="266319" y="339471"/>
                    <a:pt x="175768" y="339471"/>
                  </a:cubicBezTo>
                  <a:close/>
                  <a:moveTo>
                    <a:pt x="110490" y="271145"/>
                  </a:moveTo>
                  <a:lnTo>
                    <a:pt x="249301" y="271145"/>
                  </a:lnTo>
                  <a:lnTo>
                    <a:pt x="249301" y="244856"/>
                  </a:lnTo>
                  <a:lnTo>
                    <a:pt x="193929" y="244856"/>
                  </a:lnTo>
                  <a:cubicBezTo>
                    <a:pt x="180721" y="244856"/>
                    <a:pt x="166751" y="245618"/>
                    <a:pt x="155448" y="246380"/>
                  </a:cubicBezTo>
                  <a:cubicBezTo>
                    <a:pt x="203327" y="202565"/>
                    <a:pt x="240284" y="165989"/>
                    <a:pt x="240284" y="129794"/>
                  </a:cubicBezTo>
                  <a:cubicBezTo>
                    <a:pt x="240284" y="94742"/>
                    <a:pt x="215011" y="71374"/>
                    <a:pt x="174625" y="71374"/>
                  </a:cubicBezTo>
                  <a:cubicBezTo>
                    <a:pt x="148209" y="71374"/>
                    <a:pt x="126746" y="81915"/>
                    <a:pt x="107823" y="101981"/>
                  </a:cubicBezTo>
                  <a:lnTo>
                    <a:pt x="125603" y="118618"/>
                  </a:lnTo>
                  <a:cubicBezTo>
                    <a:pt x="137668" y="106934"/>
                    <a:pt x="153162" y="96393"/>
                    <a:pt x="171577" y="96393"/>
                  </a:cubicBezTo>
                  <a:cubicBezTo>
                    <a:pt x="197612" y="96393"/>
                    <a:pt x="210058" y="110363"/>
                    <a:pt x="210058" y="132207"/>
                  </a:cubicBezTo>
                  <a:cubicBezTo>
                    <a:pt x="210058" y="163195"/>
                    <a:pt x="173863" y="197866"/>
                    <a:pt x="110490" y="2532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6" id="106"/>
          <p:cNvGrpSpPr>
            <a:grpSpLocks noChangeAspect="true"/>
          </p:cNvGrpSpPr>
          <p:nvPr/>
        </p:nvGrpSpPr>
        <p:grpSpPr>
          <a:xfrm rot="0">
            <a:off x="4381948" y="4461257"/>
            <a:ext cx="352120" cy="352120"/>
            <a:chOff x="0" y="0"/>
            <a:chExt cx="352120" cy="35212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352171" cy="352171"/>
            </a:xfrm>
            <a:custGeom>
              <a:avLst/>
              <a:gdLst/>
              <a:ahLst/>
              <a:cxnLst/>
              <a:rect r="r" b="b" t="t" l="l"/>
              <a:pathLst>
                <a:path h="352171" w="352171">
                  <a:moveTo>
                    <a:pt x="176022" y="352171"/>
                  </a:moveTo>
                  <a:cubicBezTo>
                    <a:pt x="272415" y="352171"/>
                    <a:pt x="352044" y="273939"/>
                    <a:pt x="352044" y="176149"/>
                  </a:cubicBezTo>
                  <a:cubicBezTo>
                    <a:pt x="352171" y="78994"/>
                    <a:pt x="273177" y="0"/>
                    <a:pt x="176022" y="0"/>
                  </a:cubicBezTo>
                  <a:cubicBezTo>
                    <a:pt x="78867" y="0"/>
                    <a:pt x="0" y="78994"/>
                    <a:pt x="0" y="176022"/>
                  </a:cubicBezTo>
                  <a:cubicBezTo>
                    <a:pt x="0" y="273050"/>
                    <a:pt x="78994" y="352171"/>
                    <a:pt x="176022" y="352171"/>
                  </a:cubicBezTo>
                  <a:close/>
                  <a:moveTo>
                    <a:pt x="176022" y="340106"/>
                  </a:moveTo>
                  <a:cubicBezTo>
                    <a:pt x="85344" y="339979"/>
                    <a:pt x="12065" y="266700"/>
                    <a:pt x="12065" y="176022"/>
                  </a:cubicBezTo>
                  <a:cubicBezTo>
                    <a:pt x="12065" y="86106"/>
                    <a:pt x="84582" y="12065"/>
                    <a:pt x="176022" y="12065"/>
                  </a:cubicBezTo>
                  <a:cubicBezTo>
                    <a:pt x="266700" y="12065"/>
                    <a:pt x="339979" y="85344"/>
                    <a:pt x="339979" y="176022"/>
                  </a:cubicBezTo>
                  <a:cubicBezTo>
                    <a:pt x="339979" y="266700"/>
                    <a:pt x="266700" y="339979"/>
                    <a:pt x="176022" y="339979"/>
                  </a:cubicBezTo>
                  <a:close/>
                  <a:moveTo>
                    <a:pt x="168402" y="271780"/>
                  </a:moveTo>
                  <a:lnTo>
                    <a:pt x="199390" y="271780"/>
                  </a:lnTo>
                  <a:lnTo>
                    <a:pt x="199390" y="75946"/>
                  </a:lnTo>
                  <a:lnTo>
                    <a:pt x="175641" y="75946"/>
                  </a:lnTo>
                  <a:cubicBezTo>
                    <a:pt x="162814" y="82804"/>
                    <a:pt x="148463" y="88011"/>
                    <a:pt x="128397" y="91440"/>
                  </a:cubicBezTo>
                  <a:lnTo>
                    <a:pt x="128397" y="111506"/>
                  </a:lnTo>
                  <a:lnTo>
                    <a:pt x="168402" y="11150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8" id="108"/>
          <p:cNvGrpSpPr>
            <a:grpSpLocks noChangeAspect="true"/>
          </p:cNvGrpSpPr>
          <p:nvPr/>
        </p:nvGrpSpPr>
        <p:grpSpPr>
          <a:xfrm rot="0">
            <a:off x="6773466" y="4733453"/>
            <a:ext cx="955958" cy="548621"/>
            <a:chOff x="0" y="0"/>
            <a:chExt cx="955954" cy="548627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63500" y="63500"/>
              <a:ext cx="390144" cy="420243"/>
            </a:xfrm>
            <a:custGeom>
              <a:avLst/>
              <a:gdLst/>
              <a:ahLst/>
              <a:cxnLst/>
              <a:rect r="r" b="b" t="t" l="l"/>
              <a:pathLst>
                <a:path h="420243" w="390144">
                  <a:moveTo>
                    <a:pt x="96266" y="348742"/>
                  </a:moveTo>
                  <a:lnTo>
                    <a:pt x="341122" y="348742"/>
                  </a:lnTo>
                  <a:lnTo>
                    <a:pt x="341122" y="247269"/>
                  </a:lnTo>
                  <a:lnTo>
                    <a:pt x="46736" y="247269"/>
                  </a:lnTo>
                  <a:lnTo>
                    <a:pt x="46736" y="283972"/>
                  </a:lnTo>
                  <a:lnTo>
                    <a:pt x="292989" y="283972"/>
                  </a:lnTo>
                  <a:lnTo>
                    <a:pt x="292989" y="314452"/>
                  </a:lnTo>
                  <a:lnTo>
                    <a:pt x="47625" y="314452"/>
                  </a:lnTo>
                  <a:lnTo>
                    <a:pt x="47625" y="420243"/>
                  </a:lnTo>
                  <a:lnTo>
                    <a:pt x="353441" y="420243"/>
                  </a:lnTo>
                  <a:lnTo>
                    <a:pt x="353441" y="382524"/>
                  </a:lnTo>
                  <a:lnTo>
                    <a:pt x="96266" y="382524"/>
                  </a:lnTo>
                  <a:close/>
                  <a:moveTo>
                    <a:pt x="99568" y="72009"/>
                  </a:moveTo>
                  <a:lnTo>
                    <a:pt x="291084" y="72009"/>
                  </a:lnTo>
                  <a:lnTo>
                    <a:pt x="291084" y="106299"/>
                  </a:lnTo>
                  <a:lnTo>
                    <a:pt x="99568" y="106299"/>
                  </a:lnTo>
                  <a:close/>
                  <a:moveTo>
                    <a:pt x="219202" y="178689"/>
                  </a:moveTo>
                  <a:lnTo>
                    <a:pt x="219202" y="143383"/>
                  </a:lnTo>
                  <a:lnTo>
                    <a:pt x="339725" y="143383"/>
                  </a:lnTo>
                  <a:lnTo>
                    <a:pt x="339725" y="0"/>
                  </a:lnTo>
                  <a:lnTo>
                    <a:pt x="291084" y="0"/>
                  </a:lnTo>
                  <a:lnTo>
                    <a:pt x="291084" y="35687"/>
                  </a:lnTo>
                  <a:lnTo>
                    <a:pt x="99568" y="35687"/>
                  </a:lnTo>
                  <a:lnTo>
                    <a:pt x="99568" y="0"/>
                  </a:lnTo>
                  <a:lnTo>
                    <a:pt x="50927" y="0"/>
                  </a:lnTo>
                  <a:lnTo>
                    <a:pt x="50927" y="143383"/>
                  </a:lnTo>
                  <a:lnTo>
                    <a:pt x="170053" y="143383"/>
                  </a:lnTo>
                  <a:lnTo>
                    <a:pt x="170053" y="178689"/>
                  </a:lnTo>
                  <a:lnTo>
                    <a:pt x="0" y="178689"/>
                  </a:lnTo>
                  <a:lnTo>
                    <a:pt x="0" y="218186"/>
                  </a:lnTo>
                  <a:lnTo>
                    <a:pt x="390144" y="218186"/>
                  </a:lnTo>
                  <a:lnTo>
                    <a:pt x="390144" y="17868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0" id="110"/>
            <p:cNvSpPr/>
            <p:nvPr/>
          </p:nvSpPr>
          <p:spPr>
            <a:xfrm flipH="false" flipV="false" rot="0">
              <a:off x="502285" y="67310"/>
              <a:ext cx="390144" cy="417830"/>
            </a:xfrm>
            <a:custGeom>
              <a:avLst/>
              <a:gdLst/>
              <a:ahLst/>
              <a:cxnLst/>
              <a:rect r="r" b="b" t="t" l="l"/>
              <a:pathLst>
                <a:path h="417830" w="390144">
                  <a:moveTo>
                    <a:pt x="43815" y="332105"/>
                  </a:moveTo>
                  <a:lnTo>
                    <a:pt x="294386" y="332105"/>
                  </a:lnTo>
                  <a:lnTo>
                    <a:pt x="294386" y="417830"/>
                  </a:lnTo>
                  <a:lnTo>
                    <a:pt x="343535" y="417830"/>
                  </a:lnTo>
                  <a:lnTo>
                    <a:pt x="343535" y="292481"/>
                  </a:lnTo>
                  <a:lnTo>
                    <a:pt x="43815" y="292481"/>
                  </a:lnTo>
                  <a:close/>
                  <a:moveTo>
                    <a:pt x="219583" y="223901"/>
                  </a:moveTo>
                  <a:lnTo>
                    <a:pt x="219583" y="184912"/>
                  </a:lnTo>
                  <a:lnTo>
                    <a:pt x="349631" y="184912"/>
                  </a:lnTo>
                  <a:lnTo>
                    <a:pt x="349631" y="147193"/>
                  </a:lnTo>
                  <a:lnTo>
                    <a:pt x="98171" y="147193"/>
                  </a:lnTo>
                  <a:lnTo>
                    <a:pt x="98171" y="109093"/>
                  </a:lnTo>
                  <a:lnTo>
                    <a:pt x="341122" y="109093"/>
                  </a:lnTo>
                  <a:lnTo>
                    <a:pt x="341122" y="0"/>
                  </a:lnTo>
                  <a:lnTo>
                    <a:pt x="49022" y="0"/>
                  </a:lnTo>
                  <a:lnTo>
                    <a:pt x="49022" y="37592"/>
                  </a:lnTo>
                  <a:lnTo>
                    <a:pt x="292481" y="37592"/>
                  </a:lnTo>
                  <a:lnTo>
                    <a:pt x="292481" y="73787"/>
                  </a:lnTo>
                  <a:lnTo>
                    <a:pt x="50038" y="73787"/>
                  </a:lnTo>
                  <a:lnTo>
                    <a:pt x="50038" y="184785"/>
                  </a:lnTo>
                  <a:lnTo>
                    <a:pt x="170561" y="184785"/>
                  </a:lnTo>
                  <a:lnTo>
                    <a:pt x="170561" y="223901"/>
                  </a:lnTo>
                  <a:lnTo>
                    <a:pt x="0" y="223901"/>
                  </a:lnTo>
                  <a:lnTo>
                    <a:pt x="0" y="263398"/>
                  </a:lnTo>
                  <a:lnTo>
                    <a:pt x="390144" y="263398"/>
                  </a:lnTo>
                  <a:lnTo>
                    <a:pt x="390144" y="22390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1" id="111"/>
          <p:cNvGrpSpPr>
            <a:grpSpLocks noChangeAspect="true"/>
          </p:cNvGrpSpPr>
          <p:nvPr/>
        </p:nvGrpSpPr>
        <p:grpSpPr>
          <a:xfrm rot="0">
            <a:off x="6791087" y="3876051"/>
            <a:ext cx="1565767" cy="626278"/>
            <a:chOff x="0" y="0"/>
            <a:chExt cx="1565770" cy="626275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63500" y="110617"/>
              <a:ext cx="85217" cy="354457"/>
            </a:xfrm>
            <a:custGeom>
              <a:avLst/>
              <a:gdLst/>
              <a:ahLst/>
              <a:cxnLst/>
              <a:rect r="r" b="b" t="t" l="l"/>
              <a:pathLst>
                <a:path h="354457" w="85217">
                  <a:moveTo>
                    <a:pt x="0" y="354457"/>
                  </a:moveTo>
                  <a:lnTo>
                    <a:pt x="85217" y="354457"/>
                  </a:lnTo>
                  <a:lnTo>
                    <a:pt x="852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3" id="113"/>
            <p:cNvSpPr/>
            <p:nvPr/>
          </p:nvSpPr>
          <p:spPr>
            <a:xfrm flipH="false" flipV="false" rot="0">
              <a:off x="230251" y="110617"/>
              <a:ext cx="226187" cy="354457"/>
            </a:xfrm>
            <a:custGeom>
              <a:avLst/>
              <a:gdLst/>
              <a:ahLst/>
              <a:cxnLst/>
              <a:rect r="r" b="b" t="t" l="l"/>
              <a:pathLst>
                <a:path h="354457" w="226187">
                  <a:moveTo>
                    <a:pt x="0" y="354457"/>
                  </a:moveTo>
                  <a:lnTo>
                    <a:pt x="85217" y="354457"/>
                  </a:lnTo>
                  <a:lnTo>
                    <a:pt x="85217" y="219202"/>
                  </a:lnTo>
                  <a:lnTo>
                    <a:pt x="206248" y="219202"/>
                  </a:lnTo>
                  <a:lnTo>
                    <a:pt x="206248" y="148209"/>
                  </a:lnTo>
                  <a:lnTo>
                    <a:pt x="85217" y="148209"/>
                  </a:lnTo>
                  <a:lnTo>
                    <a:pt x="85217" y="70612"/>
                  </a:lnTo>
                  <a:lnTo>
                    <a:pt x="226187" y="70612"/>
                  </a:lnTo>
                  <a:lnTo>
                    <a:pt x="226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515620" y="64516"/>
              <a:ext cx="124714" cy="498348"/>
            </a:xfrm>
            <a:custGeom>
              <a:avLst/>
              <a:gdLst/>
              <a:ahLst/>
              <a:cxnLst/>
              <a:rect r="r" b="b" t="t" l="l"/>
              <a:pathLst>
                <a:path h="498348" w="124714">
                  <a:moveTo>
                    <a:pt x="71882" y="498221"/>
                  </a:moveTo>
                  <a:lnTo>
                    <a:pt x="124714" y="476250"/>
                  </a:lnTo>
                  <a:cubicBezTo>
                    <a:pt x="85217" y="405765"/>
                    <a:pt x="68072" y="325755"/>
                    <a:pt x="68072" y="249047"/>
                  </a:cubicBezTo>
                  <a:cubicBezTo>
                    <a:pt x="68072" y="172847"/>
                    <a:pt x="85217" y="92329"/>
                    <a:pt x="124714" y="21844"/>
                  </a:cubicBezTo>
                  <a:lnTo>
                    <a:pt x="71882" y="0"/>
                  </a:lnTo>
                  <a:cubicBezTo>
                    <a:pt x="26162" y="74803"/>
                    <a:pt x="0" y="153416"/>
                    <a:pt x="0" y="249174"/>
                  </a:cubicBezTo>
                  <a:cubicBezTo>
                    <a:pt x="0" y="345440"/>
                    <a:pt x="26162" y="423545"/>
                    <a:pt x="71882" y="4983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683260" y="72517"/>
              <a:ext cx="405511" cy="438277"/>
            </a:xfrm>
            <a:custGeom>
              <a:avLst/>
              <a:gdLst/>
              <a:ahLst/>
              <a:cxnLst/>
              <a:rect r="r" b="b" t="t" l="l"/>
              <a:pathLst>
                <a:path h="438277" w="405511">
                  <a:moveTo>
                    <a:pt x="365506" y="143891"/>
                  </a:moveTo>
                  <a:lnTo>
                    <a:pt x="125349" y="143891"/>
                  </a:lnTo>
                  <a:lnTo>
                    <a:pt x="125349" y="128143"/>
                  </a:lnTo>
                  <a:lnTo>
                    <a:pt x="351663" y="128143"/>
                  </a:lnTo>
                  <a:lnTo>
                    <a:pt x="351663" y="72898"/>
                  </a:lnTo>
                  <a:lnTo>
                    <a:pt x="125349" y="72898"/>
                  </a:lnTo>
                  <a:lnTo>
                    <a:pt x="125349" y="57658"/>
                  </a:lnTo>
                  <a:lnTo>
                    <a:pt x="361188" y="57658"/>
                  </a:lnTo>
                  <a:lnTo>
                    <a:pt x="361188" y="0"/>
                  </a:lnTo>
                  <a:lnTo>
                    <a:pt x="48641" y="0"/>
                  </a:lnTo>
                  <a:lnTo>
                    <a:pt x="48641" y="201549"/>
                  </a:lnTo>
                  <a:lnTo>
                    <a:pt x="365506" y="201549"/>
                  </a:lnTo>
                  <a:close/>
                  <a:moveTo>
                    <a:pt x="45339" y="361569"/>
                  </a:moveTo>
                  <a:lnTo>
                    <a:pt x="280670" y="361569"/>
                  </a:lnTo>
                  <a:lnTo>
                    <a:pt x="280670" y="438277"/>
                  </a:lnTo>
                  <a:lnTo>
                    <a:pt x="357886" y="438277"/>
                  </a:lnTo>
                  <a:lnTo>
                    <a:pt x="357886" y="302133"/>
                  </a:lnTo>
                  <a:lnTo>
                    <a:pt x="45339" y="302133"/>
                  </a:lnTo>
                  <a:close/>
                  <a:moveTo>
                    <a:pt x="0" y="221107"/>
                  </a:moveTo>
                  <a:lnTo>
                    <a:pt x="0" y="281178"/>
                  </a:lnTo>
                  <a:lnTo>
                    <a:pt x="405511" y="281178"/>
                  </a:lnTo>
                  <a:lnTo>
                    <a:pt x="405511" y="2211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6" id="116"/>
            <p:cNvSpPr/>
            <p:nvPr/>
          </p:nvSpPr>
          <p:spPr>
            <a:xfrm flipH="false" flipV="false" rot="0">
              <a:off x="1117854" y="63500"/>
              <a:ext cx="384429" cy="448310"/>
            </a:xfrm>
            <a:custGeom>
              <a:avLst/>
              <a:gdLst/>
              <a:ahLst/>
              <a:cxnLst/>
              <a:rect r="r" b="b" t="t" l="l"/>
              <a:pathLst>
                <a:path h="448310" w="384429">
                  <a:moveTo>
                    <a:pt x="249047" y="103378"/>
                  </a:moveTo>
                  <a:lnTo>
                    <a:pt x="249047" y="164846"/>
                  </a:lnTo>
                  <a:lnTo>
                    <a:pt x="305308" y="164846"/>
                  </a:lnTo>
                  <a:lnTo>
                    <a:pt x="305308" y="264922"/>
                  </a:lnTo>
                  <a:lnTo>
                    <a:pt x="382524" y="264922"/>
                  </a:lnTo>
                  <a:lnTo>
                    <a:pt x="382524" y="0"/>
                  </a:lnTo>
                  <a:lnTo>
                    <a:pt x="305308" y="0"/>
                  </a:lnTo>
                  <a:lnTo>
                    <a:pt x="305308" y="103378"/>
                  </a:lnTo>
                  <a:close/>
                  <a:moveTo>
                    <a:pt x="277622" y="196342"/>
                  </a:moveTo>
                  <a:cubicBezTo>
                    <a:pt x="211836" y="174879"/>
                    <a:pt x="186182" y="129159"/>
                    <a:pt x="181356" y="84328"/>
                  </a:cubicBezTo>
                  <a:lnTo>
                    <a:pt x="260858" y="84328"/>
                  </a:lnTo>
                  <a:lnTo>
                    <a:pt x="260858" y="23876"/>
                  </a:lnTo>
                  <a:lnTo>
                    <a:pt x="19939" y="23876"/>
                  </a:lnTo>
                  <a:lnTo>
                    <a:pt x="19939" y="84328"/>
                  </a:lnTo>
                  <a:lnTo>
                    <a:pt x="100965" y="84328"/>
                  </a:lnTo>
                  <a:cubicBezTo>
                    <a:pt x="96139" y="133350"/>
                    <a:pt x="69469" y="183007"/>
                    <a:pt x="0" y="206248"/>
                  </a:cubicBezTo>
                  <a:lnTo>
                    <a:pt x="39116" y="267208"/>
                  </a:lnTo>
                  <a:cubicBezTo>
                    <a:pt x="90043" y="250952"/>
                    <a:pt x="123444" y="217678"/>
                    <a:pt x="142494" y="176276"/>
                  </a:cubicBezTo>
                  <a:cubicBezTo>
                    <a:pt x="162052" y="211963"/>
                    <a:pt x="193040" y="241046"/>
                    <a:pt x="240157" y="256286"/>
                  </a:cubicBezTo>
                  <a:close/>
                  <a:moveTo>
                    <a:pt x="228600" y="390271"/>
                  </a:moveTo>
                  <a:cubicBezTo>
                    <a:pt x="175768" y="390271"/>
                    <a:pt x="150495" y="381635"/>
                    <a:pt x="150495" y="360680"/>
                  </a:cubicBezTo>
                  <a:cubicBezTo>
                    <a:pt x="150495" y="339217"/>
                    <a:pt x="175768" y="330708"/>
                    <a:pt x="228600" y="330708"/>
                  </a:cubicBezTo>
                  <a:cubicBezTo>
                    <a:pt x="281940" y="330708"/>
                    <a:pt x="307213" y="339344"/>
                    <a:pt x="307213" y="360680"/>
                  </a:cubicBezTo>
                  <a:cubicBezTo>
                    <a:pt x="307213" y="381635"/>
                    <a:pt x="281940" y="390271"/>
                    <a:pt x="228600" y="390271"/>
                  </a:cubicBezTo>
                  <a:close/>
                  <a:moveTo>
                    <a:pt x="228600" y="272542"/>
                  </a:moveTo>
                  <a:cubicBezTo>
                    <a:pt x="133350" y="272542"/>
                    <a:pt x="73279" y="305435"/>
                    <a:pt x="73279" y="360680"/>
                  </a:cubicBezTo>
                  <a:cubicBezTo>
                    <a:pt x="73279" y="415925"/>
                    <a:pt x="133350" y="448310"/>
                    <a:pt x="228600" y="448310"/>
                  </a:cubicBezTo>
                  <a:cubicBezTo>
                    <a:pt x="324358" y="448310"/>
                    <a:pt x="384429" y="415925"/>
                    <a:pt x="384429" y="360680"/>
                  </a:cubicBezTo>
                  <a:cubicBezTo>
                    <a:pt x="384429" y="305435"/>
                    <a:pt x="324358" y="272542"/>
                    <a:pt x="228600" y="27254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7" id="117"/>
          <p:cNvGrpSpPr>
            <a:grpSpLocks noChangeAspect="true"/>
          </p:cNvGrpSpPr>
          <p:nvPr/>
        </p:nvGrpSpPr>
        <p:grpSpPr>
          <a:xfrm rot="0">
            <a:off x="6773942" y="5569901"/>
            <a:ext cx="1831600" cy="557679"/>
            <a:chOff x="0" y="0"/>
            <a:chExt cx="1831607" cy="557682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63500" y="82550"/>
              <a:ext cx="389255" cy="411607"/>
            </a:xfrm>
            <a:custGeom>
              <a:avLst/>
              <a:gdLst/>
              <a:ahLst/>
              <a:cxnLst/>
              <a:rect r="r" b="b" t="t" l="l"/>
              <a:pathLst>
                <a:path h="411607" w="389255">
                  <a:moveTo>
                    <a:pt x="37211" y="158115"/>
                  </a:moveTo>
                  <a:cubicBezTo>
                    <a:pt x="112522" y="149987"/>
                    <a:pt x="171577" y="118999"/>
                    <a:pt x="194945" y="74803"/>
                  </a:cubicBezTo>
                  <a:cubicBezTo>
                    <a:pt x="217805" y="119126"/>
                    <a:pt x="276860" y="150114"/>
                    <a:pt x="352679" y="158115"/>
                  </a:cubicBezTo>
                  <a:lnTo>
                    <a:pt x="369824" y="119507"/>
                  </a:lnTo>
                  <a:cubicBezTo>
                    <a:pt x="290322" y="111379"/>
                    <a:pt x="234950" y="78105"/>
                    <a:pt x="228346" y="39497"/>
                  </a:cubicBezTo>
                  <a:lnTo>
                    <a:pt x="354076" y="39497"/>
                  </a:lnTo>
                  <a:lnTo>
                    <a:pt x="354076" y="0"/>
                  </a:lnTo>
                  <a:lnTo>
                    <a:pt x="36195" y="0"/>
                  </a:lnTo>
                  <a:lnTo>
                    <a:pt x="36195" y="39497"/>
                  </a:lnTo>
                  <a:lnTo>
                    <a:pt x="161036" y="39497"/>
                  </a:lnTo>
                  <a:cubicBezTo>
                    <a:pt x="154305" y="78105"/>
                    <a:pt x="99060" y="111379"/>
                    <a:pt x="19558" y="119507"/>
                  </a:cubicBezTo>
                  <a:close/>
                  <a:moveTo>
                    <a:pt x="292481" y="335407"/>
                  </a:moveTo>
                  <a:cubicBezTo>
                    <a:pt x="292481" y="360172"/>
                    <a:pt x="256794" y="374015"/>
                    <a:pt x="193802" y="374015"/>
                  </a:cubicBezTo>
                  <a:cubicBezTo>
                    <a:pt x="130810" y="374015"/>
                    <a:pt x="95631" y="360172"/>
                    <a:pt x="95631" y="335407"/>
                  </a:cubicBezTo>
                  <a:cubicBezTo>
                    <a:pt x="95631" y="309626"/>
                    <a:pt x="130937" y="296291"/>
                    <a:pt x="193802" y="296291"/>
                  </a:cubicBezTo>
                  <a:cubicBezTo>
                    <a:pt x="256667" y="296291"/>
                    <a:pt x="292481" y="309626"/>
                    <a:pt x="292481" y="335407"/>
                  </a:cubicBezTo>
                  <a:close/>
                  <a:moveTo>
                    <a:pt x="389255" y="219202"/>
                  </a:moveTo>
                  <a:lnTo>
                    <a:pt x="389255" y="180086"/>
                  </a:lnTo>
                  <a:lnTo>
                    <a:pt x="0" y="180086"/>
                  </a:lnTo>
                  <a:lnTo>
                    <a:pt x="0" y="219202"/>
                  </a:lnTo>
                  <a:lnTo>
                    <a:pt x="170053" y="219202"/>
                  </a:lnTo>
                  <a:lnTo>
                    <a:pt x="170053" y="258699"/>
                  </a:lnTo>
                  <a:cubicBezTo>
                    <a:pt x="91948" y="263525"/>
                    <a:pt x="45720" y="290576"/>
                    <a:pt x="45720" y="335407"/>
                  </a:cubicBezTo>
                  <a:cubicBezTo>
                    <a:pt x="45720" y="384048"/>
                    <a:pt x="101473" y="411607"/>
                    <a:pt x="193929" y="411607"/>
                  </a:cubicBezTo>
                  <a:cubicBezTo>
                    <a:pt x="286893" y="411607"/>
                    <a:pt x="342138" y="383921"/>
                    <a:pt x="342138" y="335407"/>
                  </a:cubicBezTo>
                  <a:cubicBezTo>
                    <a:pt x="342138" y="290576"/>
                    <a:pt x="296926" y="263906"/>
                    <a:pt x="219202" y="259207"/>
                  </a:cubicBezTo>
                  <a:lnTo>
                    <a:pt x="219202" y="219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9" id="119"/>
            <p:cNvSpPr/>
            <p:nvPr/>
          </p:nvSpPr>
          <p:spPr>
            <a:xfrm flipH="false" flipV="false" rot="0">
              <a:off x="502666" y="64516"/>
              <a:ext cx="354076" cy="424434"/>
            </a:xfrm>
            <a:custGeom>
              <a:avLst/>
              <a:gdLst/>
              <a:ahLst/>
              <a:cxnLst/>
              <a:rect r="r" b="b" t="t" l="l"/>
              <a:pathLst>
                <a:path h="424434" w="354076">
                  <a:moveTo>
                    <a:pt x="261112" y="188087"/>
                  </a:moveTo>
                  <a:cubicBezTo>
                    <a:pt x="194945" y="167132"/>
                    <a:pt x="156337" y="114300"/>
                    <a:pt x="156337" y="57531"/>
                  </a:cubicBezTo>
                  <a:lnTo>
                    <a:pt x="156337" y="16129"/>
                  </a:lnTo>
                  <a:lnTo>
                    <a:pt x="106299" y="16129"/>
                  </a:lnTo>
                  <a:lnTo>
                    <a:pt x="106299" y="57531"/>
                  </a:lnTo>
                  <a:cubicBezTo>
                    <a:pt x="106299" y="116078"/>
                    <a:pt x="67691" y="172847"/>
                    <a:pt x="0" y="195707"/>
                  </a:cubicBezTo>
                  <a:lnTo>
                    <a:pt x="23876" y="234315"/>
                  </a:lnTo>
                  <a:cubicBezTo>
                    <a:pt x="75311" y="216662"/>
                    <a:pt x="112522" y="179959"/>
                    <a:pt x="132080" y="133731"/>
                  </a:cubicBezTo>
                  <a:cubicBezTo>
                    <a:pt x="151130" y="177038"/>
                    <a:pt x="187833" y="209931"/>
                    <a:pt x="237363" y="226187"/>
                  </a:cubicBezTo>
                  <a:close/>
                  <a:moveTo>
                    <a:pt x="120650" y="305308"/>
                  </a:moveTo>
                  <a:lnTo>
                    <a:pt x="305943" y="305308"/>
                  </a:lnTo>
                  <a:lnTo>
                    <a:pt x="305943" y="385318"/>
                  </a:lnTo>
                  <a:lnTo>
                    <a:pt x="120650" y="385318"/>
                  </a:lnTo>
                  <a:close/>
                  <a:moveTo>
                    <a:pt x="72517" y="424434"/>
                  </a:moveTo>
                  <a:lnTo>
                    <a:pt x="354076" y="424434"/>
                  </a:lnTo>
                  <a:lnTo>
                    <a:pt x="354076" y="266192"/>
                  </a:lnTo>
                  <a:lnTo>
                    <a:pt x="72517" y="266192"/>
                  </a:lnTo>
                  <a:close/>
                  <a:moveTo>
                    <a:pt x="304927" y="0"/>
                  </a:moveTo>
                  <a:lnTo>
                    <a:pt x="304927" y="243840"/>
                  </a:lnTo>
                  <a:lnTo>
                    <a:pt x="353949" y="243840"/>
                  </a:lnTo>
                  <a:lnTo>
                    <a:pt x="35394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0" id="120"/>
            <p:cNvSpPr/>
            <p:nvPr/>
          </p:nvSpPr>
          <p:spPr>
            <a:xfrm flipH="false" flipV="false" rot="0">
              <a:off x="940054" y="63500"/>
              <a:ext cx="356997" cy="425450"/>
            </a:xfrm>
            <a:custGeom>
              <a:avLst/>
              <a:gdLst/>
              <a:ahLst/>
              <a:cxnLst/>
              <a:rect r="r" b="b" t="t" l="l"/>
              <a:pathLst>
                <a:path h="425450" w="356997">
                  <a:moveTo>
                    <a:pt x="255905" y="201549"/>
                  </a:moveTo>
                  <a:cubicBezTo>
                    <a:pt x="192024" y="179197"/>
                    <a:pt x="155321" y="125349"/>
                    <a:pt x="155321" y="72009"/>
                  </a:cubicBezTo>
                  <a:lnTo>
                    <a:pt x="155321" y="64770"/>
                  </a:lnTo>
                  <a:lnTo>
                    <a:pt x="244856" y="64770"/>
                  </a:lnTo>
                  <a:lnTo>
                    <a:pt x="244856" y="25273"/>
                  </a:lnTo>
                  <a:lnTo>
                    <a:pt x="14859" y="25273"/>
                  </a:lnTo>
                  <a:lnTo>
                    <a:pt x="14859" y="64770"/>
                  </a:lnTo>
                  <a:lnTo>
                    <a:pt x="105791" y="64770"/>
                  </a:lnTo>
                  <a:lnTo>
                    <a:pt x="105791" y="71882"/>
                  </a:lnTo>
                  <a:cubicBezTo>
                    <a:pt x="105791" y="130429"/>
                    <a:pt x="66675" y="187198"/>
                    <a:pt x="0" y="210566"/>
                  </a:cubicBezTo>
                  <a:lnTo>
                    <a:pt x="25273" y="249174"/>
                  </a:lnTo>
                  <a:cubicBezTo>
                    <a:pt x="76200" y="231521"/>
                    <a:pt x="112395" y="193929"/>
                    <a:pt x="131572" y="147701"/>
                  </a:cubicBezTo>
                  <a:cubicBezTo>
                    <a:pt x="149733" y="189611"/>
                    <a:pt x="184404" y="223012"/>
                    <a:pt x="232156" y="239649"/>
                  </a:cubicBezTo>
                  <a:close/>
                  <a:moveTo>
                    <a:pt x="122555" y="309245"/>
                  </a:moveTo>
                  <a:lnTo>
                    <a:pt x="308737" y="309245"/>
                  </a:lnTo>
                  <a:lnTo>
                    <a:pt x="308737" y="386461"/>
                  </a:lnTo>
                  <a:lnTo>
                    <a:pt x="122428" y="386461"/>
                  </a:lnTo>
                  <a:close/>
                  <a:moveTo>
                    <a:pt x="74422" y="425450"/>
                  </a:moveTo>
                  <a:lnTo>
                    <a:pt x="356997" y="425450"/>
                  </a:lnTo>
                  <a:lnTo>
                    <a:pt x="356997" y="270129"/>
                  </a:lnTo>
                  <a:lnTo>
                    <a:pt x="74422" y="270129"/>
                  </a:lnTo>
                  <a:close/>
                  <a:moveTo>
                    <a:pt x="307848" y="0"/>
                  </a:moveTo>
                  <a:lnTo>
                    <a:pt x="307848" y="104775"/>
                  </a:lnTo>
                  <a:lnTo>
                    <a:pt x="231648" y="104775"/>
                  </a:lnTo>
                  <a:lnTo>
                    <a:pt x="231648" y="144780"/>
                  </a:lnTo>
                  <a:lnTo>
                    <a:pt x="307848" y="144780"/>
                  </a:lnTo>
                  <a:lnTo>
                    <a:pt x="307848" y="250571"/>
                  </a:lnTo>
                  <a:lnTo>
                    <a:pt x="356870" y="250571"/>
                  </a:lnTo>
                  <a:lnTo>
                    <a:pt x="35687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1378458" y="70739"/>
              <a:ext cx="389763" cy="419735"/>
            </a:xfrm>
            <a:custGeom>
              <a:avLst/>
              <a:gdLst/>
              <a:ahLst/>
              <a:cxnLst/>
              <a:rect r="r" b="b" t="t" l="l"/>
              <a:pathLst>
                <a:path h="419735" w="389763">
                  <a:moveTo>
                    <a:pt x="194818" y="36576"/>
                  </a:moveTo>
                  <a:cubicBezTo>
                    <a:pt x="261493" y="36576"/>
                    <a:pt x="297307" y="49403"/>
                    <a:pt x="297307" y="74168"/>
                  </a:cubicBezTo>
                  <a:cubicBezTo>
                    <a:pt x="297307" y="98425"/>
                    <a:pt x="261620" y="111379"/>
                    <a:pt x="194818" y="111379"/>
                  </a:cubicBezTo>
                  <a:cubicBezTo>
                    <a:pt x="128016" y="111379"/>
                    <a:pt x="92329" y="98552"/>
                    <a:pt x="92329" y="74168"/>
                  </a:cubicBezTo>
                  <a:cubicBezTo>
                    <a:pt x="92329" y="49403"/>
                    <a:pt x="128016" y="36576"/>
                    <a:pt x="194818" y="36576"/>
                  </a:cubicBezTo>
                  <a:close/>
                  <a:moveTo>
                    <a:pt x="194818" y="148082"/>
                  </a:moveTo>
                  <a:cubicBezTo>
                    <a:pt x="291084" y="148082"/>
                    <a:pt x="348234" y="121920"/>
                    <a:pt x="348234" y="74295"/>
                  </a:cubicBezTo>
                  <a:cubicBezTo>
                    <a:pt x="348234" y="26162"/>
                    <a:pt x="291084" y="0"/>
                    <a:pt x="194818" y="0"/>
                  </a:cubicBezTo>
                  <a:cubicBezTo>
                    <a:pt x="98044" y="0"/>
                    <a:pt x="41402" y="26162"/>
                    <a:pt x="41402" y="74295"/>
                  </a:cubicBezTo>
                  <a:cubicBezTo>
                    <a:pt x="41402" y="121920"/>
                    <a:pt x="98044" y="148082"/>
                    <a:pt x="194818" y="148082"/>
                  </a:cubicBezTo>
                  <a:close/>
                  <a:moveTo>
                    <a:pt x="95758" y="346329"/>
                  </a:moveTo>
                  <a:lnTo>
                    <a:pt x="340614" y="346329"/>
                  </a:lnTo>
                  <a:lnTo>
                    <a:pt x="340614" y="243459"/>
                  </a:lnTo>
                  <a:lnTo>
                    <a:pt x="46101" y="243459"/>
                  </a:lnTo>
                  <a:lnTo>
                    <a:pt x="46101" y="280670"/>
                  </a:lnTo>
                  <a:lnTo>
                    <a:pt x="292354" y="280670"/>
                  </a:lnTo>
                  <a:lnTo>
                    <a:pt x="292354" y="311531"/>
                  </a:lnTo>
                  <a:lnTo>
                    <a:pt x="47117" y="311531"/>
                  </a:lnTo>
                  <a:lnTo>
                    <a:pt x="47117" y="419735"/>
                  </a:lnTo>
                  <a:lnTo>
                    <a:pt x="352933" y="419735"/>
                  </a:lnTo>
                  <a:lnTo>
                    <a:pt x="352933" y="382016"/>
                  </a:lnTo>
                  <a:lnTo>
                    <a:pt x="95758" y="382016"/>
                  </a:lnTo>
                  <a:close/>
                  <a:moveTo>
                    <a:pt x="0" y="173355"/>
                  </a:moveTo>
                  <a:lnTo>
                    <a:pt x="0" y="212471"/>
                  </a:lnTo>
                  <a:lnTo>
                    <a:pt x="389763" y="212471"/>
                  </a:lnTo>
                  <a:lnTo>
                    <a:pt x="389763" y="17335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2" id="122"/>
          <p:cNvGrpSpPr>
            <a:grpSpLocks noChangeAspect="true"/>
          </p:cNvGrpSpPr>
          <p:nvPr/>
        </p:nvGrpSpPr>
        <p:grpSpPr>
          <a:xfrm rot="0">
            <a:off x="7785173" y="4727262"/>
            <a:ext cx="1391869" cy="553393"/>
            <a:chOff x="0" y="0"/>
            <a:chExt cx="1391869" cy="55339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63500" y="63500"/>
              <a:ext cx="353441" cy="424942"/>
            </a:xfrm>
            <a:custGeom>
              <a:avLst/>
              <a:gdLst/>
              <a:ahLst/>
              <a:cxnLst/>
              <a:rect r="r" b="b" t="t" l="l"/>
              <a:pathLst>
                <a:path h="424942" w="353441">
                  <a:moveTo>
                    <a:pt x="14732" y="23368"/>
                  </a:moveTo>
                  <a:lnTo>
                    <a:pt x="14732" y="63373"/>
                  </a:lnTo>
                  <a:lnTo>
                    <a:pt x="80899" y="63373"/>
                  </a:lnTo>
                  <a:cubicBezTo>
                    <a:pt x="74803" y="120523"/>
                    <a:pt x="50927" y="156210"/>
                    <a:pt x="0" y="190627"/>
                  </a:cubicBezTo>
                  <a:lnTo>
                    <a:pt x="31877" y="221615"/>
                  </a:lnTo>
                  <a:cubicBezTo>
                    <a:pt x="102870" y="170688"/>
                    <a:pt x="127635" y="111125"/>
                    <a:pt x="127635" y="23368"/>
                  </a:cubicBezTo>
                  <a:close/>
                  <a:moveTo>
                    <a:pt x="304927" y="385445"/>
                  </a:moveTo>
                  <a:lnTo>
                    <a:pt x="121031" y="385445"/>
                  </a:lnTo>
                  <a:lnTo>
                    <a:pt x="121031" y="337312"/>
                  </a:lnTo>
                  <a:lnTo>
                    <a:pt x="304927" y="337312"/>
                  </a:lnTo>
                  <a:close/>
                  <a:moveTo>
                    <a:pt x="304927" y="299212"/>
                  </a:moveTo>
                  <a:lnTo>
                    <a:pt x="121031" y="299212"/>
                  </a:lnTo>
                  <a:lnTo>
                    <a:pt x="121031" y="251079"/>
                  </a:lnTo>
                  <a:lnTo>
                    <a:pt x="71882" y="251079"/>
                  </a:lnTo>
                  <a:lnTo>
                    <a:pt x="71882" y="424942"/>
                  </a:lnTo>
                  <a:lnTo>
                    <a:pt x="353441" y="424942"/>
                  </a:lnTo>
                  <a:lnTo>
                    <a:pt x="353441" y="251079"/>
                  </a:lnTo>
                  <a:lnTo>
                    <a:pt x="304927" y="251079"/>
                  </a:lnTo>
                  <a:close/>
                  <a:moveTo>
                    <a:pt x="303911" y="0"/>
                  </a:moveTo>
                  <a:lnTo>
                    <a:pt x="303911" y="104394"/>
                  </a:lnTo>
                  <a:lnTo>
                    <a:pt x="239649" y="104394"/>
                  </a:lnTo>
                  <a:cubicBezTo>
                    <a:pt x="244475" y="79629"/>
                    <a:pt x="246761" y="52959"/>
                    <a:pt x="246761" y="23368"/>
                  </a:cubicBezTo>
                  <a:lnTo>
                    <a:pt x="142875" y="23368"/>
                  </a:lnTo>
                  <a:lnTo>
                    <a:pt x="142875" y="63373"/>
                  </a:lnTo>
                  <a:lnTo>
                    <a:pt x="200025" y="63373"/>
                  </a:lnTo>
                  <a:cubicBezTo>
                    <a:pt x="194818" y="125730"/>
                    <a:pt x="172847" y="170053"/>
                    <a:pt x="122428" y="211074"/>
                  </a:cubicBezTo>
                  <a:lnTo>
                    <a:pt x="157226" y="238760"/>
                  </a:lnTo>
                  <a:cubicBezTo>
                    <a:pt x="191516" y="210185"/>
                    <a:pt x="213868" y="179197"/>
                    <a:pt x="227711" y="143891"/>
                  </a:cubicBezTo>
                  <a:lnTo>
                    <a:pt x="303911" y="143891"/>
                  </a:lnTo>
                  <a:lnTo>
                    <a:pt x="303911" y="231013"/>
                  </a:lnTo>
                  <a:lnTo>
                    <a:pt x="353441" y="231013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504190" y="63500"/>
              <a:ext cx="363982" cy="426466"/>
            </a:xfrm>
            <a:custGeom>
              <a:avLst/>
              <a:gdLst/>
              <a:ahLst/>
              <a:cxnLst/>
              <a:rect r="r" b="b" t="t" l="l"/>
              <a:pathLst>
                <a:path h="426466" w="363982">
                  <a:moveTo>
                    <a:pt x="351155" y="0"/>
                  </a:moveTo>
                  <a:lnTo>
                    <a:pt x="301625" y="0"/>
                  </a:lnTo>
                  <a:lnTo>
                    <a:pt x="301625" y="221996"/>
                  </a:lnTo>
                  <a:lnTo>
                    <a:pt x="351155" y="221996"/>
                  </a:lnTo>
                  <a:close/>
                  <a:moveTo>
                    <a:pt x="261493" y="177673"/>
                  </a:moveTo>
                  <a:cubicBezTo>
                    <a:pt x="196215" y="159131"/>
                    <a:pt x="158115" y="111887"/>
                    <a:pt x="156718" y="61849"/>
                  </a:cubicBezTo>
                  <a:lnTo>
                    <a:pt x="248666" y="61849"/>
                  </a:lnTo>
                  <a:lnTo>
                    <a:pt x="248666" y="22352"/>
                  </a:lnTo>
                  <a:lnTo>
                    <a:pt x="13335" y="22352"/>
                  </a:lnTo>
                  <a:lnTo>
                    <a:pt x="13335" y="61976"/>
                  </a:lnTo>
                  <a:lnTo>
                    <a:pt x="106680" y="61976"/>
                  </a:lnTo>
                  <a:cubicBezTo>
                    <a:pt x="105664" y="115316"/>
                    <a:pt x="66675" y="166370"/>
                    <a:pt x="0" y="186309"/>
                  </a:cubicBezTo>
                  <a:lnTo>
                    <a:pt x="23368" y="224917"/>
                  </a:lnTo>
                  <a:cubicBezTo>
                    <a:pt x="75819" y="208280"/>
                    <a:pt x="113411" y="173482"/>
                    <a:pt x="132461" y="129667"/>
                  </a:cubicBezTo>
                  <a:cubicBezTo>
                    <a:pt x="152019" y="169164"/>
                    <a:pt x="188722" y="201168"/>
                    <a:pt x="239649" y="215392"/>
                  </a:cubicBezTo>
                  <a:close/>
                  <a:moveTo>
                    <a:pt x="118110" y="388239"/>
                  </a:moveTo>
                  <a:lnTo>
                    <a:pt x="118110" y="350139"/>
                  </a:lnTo>
                  <a:lnTo>
                    <a:pt x="351155" y="350139"/>
                  </a:lnTo>
                  <a:lnTo>
                    <a:pt x="351155" y="241554"/>
                  </a:lnTo>
                  <a:lnTo>
                    <a:pt x="69088" y="241554"/>
                  </a:lnTo>
                  <a:lnTo>
                    <a:pt x="69088" y="278765"/>
                  </a:lnTo>
                  <a:lnTo>
                    <a:pt x="302514" y="278765"/>
                  </a:lnTo>
                  <a:lnTo>
                    <a:pt x="302514" y="314960"/>
                  </a:lnTo>
                  <a:lnTo>
                    <a:pt x="69977" y="314960"/>
                  </a:lnTo>
                  <a:lnTo>
                    <a:pt x="69977" y="426466"/>
                  </a:lnTo>
                  <a:lnTo>
                    <a:pt x="363982" y="426466"/>
                  </a:lnTo>
                  <a:lnTo>
                    <a:pt x="363982" y="3883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5" id="125"/>
            <p:cNvSpPr/>
            <p:nvPr/>
          </p:nvSpPr>
          <p:spPr>
            <a:xfrm flipH="false" flipV="false" rot="0">
              <a:off x="938657" y="70231"/>
              <a:ext cx="389763" cy="419862"/>
            </a:xfrm>
            <a:custGeom>
              <a:avLst/>
              <a:gdLst/>
              <a:ahLst/>
              <a:cxnLst/>
              <a:rect r="r" b="b" t="t" l="l"/>
              <a:pathLst>
                <a:path h="419862" w="389763">
                  <a:moveTo>
                    <a:pt x="194818" y="36576"/>
                  </a:moveTo>
                  <a:cubicBezTo>
                    <a:pt x="261493" y="36576"/>
                    <a:pt x="297307" y="49403"/>
                    <a:pt x="297307" y="74168"/>
                  </a:cubicBezTo>
                  <a:cubicBezTo>
                    <a:pt x="297307" y="98425"/>
                    <a:pt x="261620" y="111379"/>
                    <a:pt x="194818" y="111379"/>
                  </a:cubicBezTo>
                  <a:cubicBezTo>
                    <a:pt x="128016" y="111379"/>
                    <a:pt x="92329" y="98552"/>
                    <a:pt x="92329" y="74168"/>
                  </a:cubicBezTo>
                  <a:cubicBezTo>
                    <a:pt x="92329" y="49403"/>
                    <a:pt x="128016" y="36576"/>
                    <a:pt x="194818" y="36576"/>
                  </a:cubicBezTo>
                  <a:close/>
                  <a:moveTo>
                    <a:pt x="194818" y="148082"/>
                  </a:moveTo>
                  <a:cubicBezTo>
                    <a:pt x="291084" y="148082"/>
                    <a:pt x="348234" y="121920"/>
                    <a:pt x="348234" y="74295"/>
                  </a:cubicBezTo>
                  <a:cubicBezTo>
                    <a:pt x="348234" y="26162"/>
                    <a:pt x="291084" y="0"/>
                    <a:pt x="194818" y="0"/>
                  </a:cubicBezTo>
                  <a:cubicBezTo>
                    <a:pt x="98044" y="0"/>
                    <a:pt x="41402" y="26162"/>
                    <a:pt x="41402" y="74295"/>
                  </a:cubicBezTo>
                  <a:cubicBezTo>
                    <a:pt x="41402" y="121920"/>
                    <a:pt x="98044" y="148082"/>
                    <a:pt x="194818" y="148082"/>
                  </a:cubicBezTo>
                  <a:close/>
                  <a:moveTo>
                    <a:pt x="95758" y="346329"/>
                  </a:moveTo>
                  <a:lnTo>
                    <a:pt x="340614" y="346329"/>
                  </a:lnTo>
                  <a:lnTo>
                    <a:pt x="340614" y="243459"/>
                  </a:lnTo>
                  <a:lnTo>
                    <a:pt x="46228" y="243459"/>
                  </a:lnTo>
                  <a:lnTo>
                    <a:pt x="46228" y="280670"/>
                  </a:lnTo>
                  <a:lnTo>
                    <a:pt x="292481" y="280670"/>
                  </a:lnTo>
                  <a:lnTo>
                    <a:pt x="292481" y="311658"/>
                  </a:lnTo>
                  <a:lnTo>
                    <a:pt x="47117" y="311658"/>
                  </a:lnTo>
                  <a:lnTo>
                    <a:pt x="47117" y="419862"/>
                  </a:lnTo>
                  <a:lnTo>
                    <a:pt x="352933" y="419862"/>
                  </a:lnTo>
                  <a:lnTo>
                    <a:pt x="352933" y="382016"/>
                  </a:lnTo>
                  <a:lnTo>
                    <a:pt x="95758" y="382016"/>
                  </a:lnTo>
                  <a:close/>
                  <a:moveTo>
                    <a:pt x="0" y="173355"/>
                  </a:moveTo>
                  <a:lnTo>
                    <a:pt x="0" y="212471"/>
                  </a:lnTo>
                  <a:lnTo>
                    <a:pt x="389763" y="212471"/>
                  </a:lnTo>
                  <a:lnTo>
                    <a:pt x="389763" y="17335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6" id="126"/>
          <p:cNvGrpSpPr>
            <a:grpSpLocks noChangeAspect="true"/>
          </p:cNvGrpSpPr>
          <p:nvPr/>
        </p:nvGrpSpPr>
        <p:grpSpPr>
          <a:xfrm rot="0">
            <a:off x="8657806" y="5569901"/>
            <a:ext cx="965006" cy="557679"/>
            <a:chOff x="0" y="0"/>
            <a:chExt cx="965010" cy="557682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63500" y="64008"/>
              <a:ext cx="370586" cy="430149"/>
            </a:xfrm>
            <a:custGeom>
              <a:avLst/>
              <a:gdLst/>
              <a:ahLst/>
              <a:cxnLst/>
              <a:rect r="r" b="b" t="t" l="l"/>
              <a:pathLst>
                <a:path h="430149" w="370586">
                  <a:moveTo>
                    <a:pt x="236728" y="116205"/>
                  </a:moveTo>
                  <a:lnTo>
                    <a:pt x="182499" y="116205"/>
                  </a:lnTo>
                  <a:cubicBezTo>
                    <a:pt x="185801" y="96139"/>
                    <a:pt x="187325" y="74803"/>
                    <a:pt x="187325" y="52832"/>
                  </a:cubicBezTo>
                  <a:lnTo>
                    <a:pt x="20955" y="52832"/>
                  </a:lnTo>
                  <a:lnTo>
                    <a:pt x="20955" y="92329"/>
                  </a:lnTo>
                  <a:lnTo>
                    <a:pt x="138684" y="92329"/>
                  </a:lnTo>
                  <a:cubicBezTo>
                    <a:pt x="131445" y="180467"/>
                    <a:pt x="88646" y="250571"/>
                    <a:pt x="0" y="304419"/>
                  </a:cubicBezTo>
                  <a:lnTo>
                    <a:pt x="28067" y="339217"/>
                  </a:lnTo>
                  <a:cubicBezTo>
                    <a:pt x="108585" y="291084"/>
                    <a:pt x="153797" y="228727"/>
                    <a:pt x="173863" y="156337"/>
                  </a:cubicBezTo>
                  <a:lnTo>
                    <a:pt x="236728" y="156337"/>
                  </a:lnTo>
                  <a:lnTo>
                    <a:pt x="236728" y="224409"/>
                  </a:lnTo>
                  <a:lnTo>
                    <a:pt x="166243" y="224409"/>
                  </a:lnTo>
                  <a:lnTo>
                    <a:pt x="166243" y="264414"/>
                  </a:lnTo>
                  <a:lnTo>
                    <a:pt x="236728" y="264414"/>
                  </a:lnTo>
                  <a:lnTo>
                    <a:pt x="236728" y="409194"/>
                  </a:lnTo>
                  <a:lnTo>
                    <a:pt x="282448" y="409194"/>
                  </a:lnTo>
                  <a:lnTo>
                    <a:pt x="282448" y="10414"/>
                  </a:lnTo>
                  <a:lnTo>
                    <a:pt x="236728" y="10414"/>
                  </a:lnTo>
                  <a:close/>
                  <a:moveTo>
                    <a:pt x="323469" y="0"/>
                  </a:moveTo>
                  <a:lnTo>
                    <a:pt x="323469" y="430149"/>
                  </a:lnTo>
                  <a:lnTo>
                    <a:pt x="370586" y="430149"/>
                  </a:lnTo>
                  <a:lnTo>
                    <a:pt x="37058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8" id="128"/>
            <p:cNvSpPr/>
            <p:nvPr/>
          </p:nvSpPr>
          <p:spPr>
            <a:xfrm flipH="false" flipV="false" rot="0">
              <a:off x="500253" y="63500"/>
              <a:ext cx="401193" cy="422529"/>
            </a:xfrm>
            <a:custGeom>
              <a:avLst/>
              <a:gdLst/>
              <a:ahLst/>
              <a:cxnLst/>
              <a:rect r="r" b="b" t="t" l="l"/>
              <a:pathLst>
                <a:path h="422529" w="401193">
                  <a:moveTo>
                    <a:pt x="257810" y="211074"/>
                  </a:moveTo>
                  <a:cubicBezTo>
                    <a:pt x="192532" y="188722"/>
                    <a:pt x="155321" y="134366"/>
                    <a:pt x="155321" y="77216"/>
                  </a:cubicBezTo>
                  <a:lnTo>
                    <a:pt x="155321" y="26670"/>
                  </a:lnTo>
                  <a:lnTo>
                    <a:pt x="105791" y="26670"/>
                  </a:lnTo>
                  <a:lnTo>
                    <a:pt x="105791" y="76708"/>
                  </a:lnTo>
                  <a:cubicBezTo>
                    <a:pt x="105791" y="139573"/>
                    <a:pt x="69088" y="197739"/>
                    <a:pt x="0" y="221107"/>
                  </a:cubicBezTo>
                  <a:lnTo>
                    <a:pt x="26670" y="259207"/>
                  </a:lnTo>
                  <a:cubicBezTo>
                    <a:pt x="77216" y="241046"/>
                    <a:pt x="112903" y="204470"/>
                    <a:pt x="131445" y="157226"/>
                  </a:cubicBezTo>
                  <a:cubicBezTo>
                    <a:pt x="150495" y="199136"/>
                    <a:pt x="185293" y="233426"/>
                    <a:pt x="232918" y="250063"/>
                  </a:cubicBezTo>
                  <a:close/>
                  <a:moveTo>
                    <a:pt x="117729" y="286766"/>
                  </a:moveTo>
                  <a:lnTo>
                    <a:pt x="68707" y="286766"/>
                  </a:lnTo>
                  <a:lnTo>
                    <a:pt x="68707" y="422529"/>
                  </a:lnTo>
                  <a:lnTo>
                    <a:pt x="357378" y="422529"/>
                  </a:lnTo>
                  <a:lnTo>
                    <a:pt x="357378" y="382524"/>
                  </a:lnTo>
                  <a:lnTo>
                    <a:pt x="117729" y="382524"/>
                  </a:lnTo>
                  <a:close/>
                  <a:moveTo>
                    <a:pt x="340233" y="129159"/>
                  </a:moveTo>
                  <a:lnTo>
                    <a:pt x="340233" y="0"/>
                  </a:lnTo>
                  <a:lnTo>
                    <a:pt x="291211" y="0"/>
                  </a:lnTo>
                  <a:lnTo>
                    <a:pt x="291211" y="317246"/>
                  </a:lnTo>
                  <a:lnTo>
                    <a:pt x="340233" y="317246"/>
                  </a:lnTo>
                  <a:lnTo>
                    <a:pt x="340233" y="169545"/>
                  </a:lnTo>
                  <a:lnTo>
                    <a:pt x="401193" y="169545"/>
                  </a:lnTo>
                  <a:lnTo>
                    <a:pt x="401193" y="12915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9" id="129"/>
          <p:cNvGrpSpPr>
            <a:grpSpLocks noChangeAspect="true"/>
          </p:cNvGrpSpPr>
          <p:nvPr/>
        </p:nvGrpSpPr>
        <p:grpSpPr>
          <a:xfrm rot="0">
            <a:off x="8416814" y="3876051"/>
            <a:ext cx="1414739" cy="573395"/>
            <a:chOff x="0" y="0"/>
            <a:chExt cx="1414742" cy="573392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63500" y="63500"/>
              <a:ext cx="379222" cy="446405"/>
            </a:xfrm>
            <a:custGeom>
              <a:avLst/>
              <a:gdLst/>
              <a:ahLst/>
              <a:cxnLst/>
              <a:rect r="r" b="b" t="t" l="l"/>
              <a:pathLst>
                <a:path h="446405" w="379222">
                  <a:moveTo>
                    <a:pt x="185293" y="103886"/>
                  </a:moveTo>
                  <a:lnTo>
                    <a:pt x="271018" y="103886"/>
                  </a:lnTo>
                  <a:lnTo>
                    <a:pt x="271018" y="41021"/>
                  </a:lnTo>
                  <a:lnTo>
                    <a:pt x="19558" y="41021"/>
                  </a:lnTo>
                  <a:lnTo>
                    <a:pt x="19558" y="103886"/>
                  </a:lnTo>
                  <a:lnTo>
                    <a:pt x="107188" y="103886"/>
                  </a:lnTo>
                  <a:lnTo>
                    <a:pt x="107188" y="112014"/>
                  </a:lnTo>
                  <a:cubicBezTo>
                    <a:pt x="107188" y="186309"/>
                    <a:pt x="80518" y="268224"/>
                    <a:pt x="0" y="303022"/>
                  </a:cubicBezTo>
                  <a:lnTo>
                    <a:pt x="43307" y="363982"/>
                  </a:lnTo>
                  <a:cubicBezTo>
                    <a:pt x="95250" y="341122"/>
                    <a:pt x="128143" y="297815"/>
                    <a:pt x="147193" y="243967"/>
                  </a:cubicBezTo>
                  <a:cubicBezTo>
                    <a:pt x="166751" y="292608"/>
                    <a:pt x="199644" y="331597"/>
                    <a:pt x="249682" y="352171"/>
                  </a:cubicBezTo>
                  <a:lnTo>
                    <a:pt x="291084" y="292100"/>
                  </a:lnTo>
                  <a:cubicBezTo>
                    <a:pt x="211582" y="259207"/>
                    <a:pt x="185293" y="182499"/>
                    <a:pt x="185293" y="112014"/>
                  </a:cubicBezTo>
                  <a:close/>
                  <a:moveTo>
                    <a:pt x="302006" y="0"/>
                  </a:moveTo>
                  <a:lnTo>
                    <a:pt x="302006" y="446405"/>
                  </a:lnTo>
                  <a:lnTo>
                    <a:pt x="379222" y="446405"/>
                  </a:lnTo>
                  <a:lnTo>
                    <a:pt x="37922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1" id="131"/>
            <p:cNvSpPr/>
            <p:nvPr/>
          </p:nvSpPr>
          <p:spPr>
            <a:xfrm flipH="false" flipV="false" rot="0">
              <a:off x="502285" y="63500"/>
              <a:ext cx="382524" cy="442087"/>
            </a:xfrm>
            <a:custGeom>
              <a:avLst/>
              <a:gdLst/>
              <a:ahLst/>
              <a:cxnLst/>
              <a:rect r="r" b="b" t="t" l="l"/>
              <a:pathLst>
                <a:path h="442087" w="382524">
                  <a:moveTo>
                    <a:pt x="277749" y="192913"/>
                  </a:moveTo>
                  <a:cubicBezTo>
                    <a:pt x="211582" y="170942"/>
                    <a:pt x="185801" y="124841"/>
                    <a:pt x="181483" y="79502"/>
                  </a:cubicBezTo>
                  <a:lnTo>
                    <a:pt x="260985" y="79502"/>
                  </a:lnTo>
                  <a:lnTo>
                    <a:pt x="260985" y="19050"/>
                  </a:lnTo>
                  <a:lnTo>
                    <a:pt x="19939" y="19050"/>
                  </a:lnTo>
                  <a:lnTo>
                    <a:pt x="19939" y="79502"/>
                  </a:lnTo>
                  <a:lnTo>
                    <a:pt x="100965" y="79502"/>
                  </a:lnTo>
                  <a:cubicBezTo>
                    <a:pt x="96647" y="128143"/>
                    <a:pt x="69977" y="177165"/>
                    <a:pt x="0" y="199517"/>
                  </a:cubicBezTo>
                  <a:lnTo>
                    <a:pt x="38608" y="260477"/>
                  </a:lnTo>
                  <a:cubicBezTo>
                    <a:pt x="89535" y="243840"/>
                    <a:pt x="122936" y="211836"/>
                    <a:pt x="142494" y="171450"/>
                  </a:cubicBezTo>
                  <a:cubicBezTo>
                    <a:pt x="161544" y="208153"/>
                    <a:pt x="192532" y="237617"/>
                    <a:pt x="240157" y="252476"/>
                  </a:cubicBezTo>
                  <a:close/>
                  <a:moveTo>
                    <a:pt x="155829" y="331978"/>
                  </a:moveTo>
                  <a:lnTo>
                    <a:pt x="307213" y="331978"/>
                  </a:lnTo>
                  <a:lnTo>
                    <a:pt x="307213" y="382524"/>
                  </a:lnTo>
                  <a:lnTo>
                    <a:pt x="155829" y="382524"/>
                  </a:lnTo>
                  <a:close/>
                  <a:moveTo>
                    <a:pt x="80137" y="442087"/>
                  </a:moveTo>
                  <a:lnTo>
                    <a:pt x="382524" y="442087"/>
                  </a:lnTo>
                  <a:lnTo>
                    <a:pt x="382524" y="272542"/>
                  </a:lnTo>
                  <a:lnTo>
                    <a:pt x="80010" y="272542"/>
                  </a:lnTo>
                  <a:close/>
                  <a:moveTo>
                    <a:pt x="305308" y="0"/>
                  </a:moveTo>
                  <a:lnTo>
                    <a:pt x="305308" y="98171"/>
                  </a:lnTo>
                  <a:lnTo>
                    <a:pt x="248666" y="98171"/>
                  </a:lnTo>
                  <a:lnTo>
                    <a:pt x="248666" y="159639"/>
                  </a:lnTo>
                  <a:lnTo>
                    <a:pt x="305308" y="159639"/>
                  </a:lnTo>
                  <a:lnTo>
                    <a:pt x="305308" y="256413"/>
                  </a:lnTo>
                  <a:lnTo>
                    <a:pt x="382524" y="256413"/>
                  </a:lnTo>
                  <a:lnTo>
                    <a:pt x="382524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2" id="132"/>
            <p:cNvSpPr/>
            <p:nvPr/>
          </p:nvSpPr>
          <p:spPr>
            <a:xfrm flipH="false" flipV="false" rot="0">
              <a:off x="946277" y="68707"/>
              <a:ext cx="405003" cy="438785"/>
            </a:xfrm>
            <a:custGeom>
              <a:avLst/>
              <a:gdLst/>
              <a:ahLst/>
              <a:cxnLst/>
              <a:rect r="r" b="b" t="t" l="l"/>
              <a:pathLst>
                <a:path h="438785" w="405003">
                  <a:moveTo>
                    <a:pt x="357378" y="83439"/>
                  </a:moveTo>
                  <a:lnTo>
                    <a:pt x="123825" y="83439"/>
                  </a:lnTo>
                  <a:lnTo>
                    <a:pt x="123825" y="60071"/>
                  </a:lnTo>
                  <a:lnTo>
                    <a:pt x="353949" y="60071"/>
                  </a:lnTo>
                  <a:lnTo>
                    <a:pt x="353949" y="0"/>
                  </a:lnTo>
                  <a:lnTo>
                    <a:pt x="47117" y="0"/>
                  </a:lnTo>
                  <a:lnTo>
                    <a:pt x="47117" y="143002"/>
                  </a:lnTo>
                  <a:lnTo>
                    <a:pt x="357251" y="143002"/>
                  </a:lnTo>
                  <a:close/>
                  <a:moveTo>
                    <a:pt x="120523" y="363982"/>
                  </a:moveTo>
                  <a:lnTo>
                    <a:pt x="356362" y="363982"/>
                  </a:lnTo>
                  <a:lnTo>
                    <a:pt x="356362" y="238252"/>
                  </a:lnTo>
                  <a:lnTo>
                    <a:pt x="43815" y="238252"/>
                  </a:lnTo>
                  <a:lnTo>
                    <a:pt x="43815" y="295402"/>
                  </a:lnTo>
                  <a:lnTo>
                    <a:pt x="280162" y="295402"/>
                  </a:lnTo>
                  <a:lnTo>
                    <a:pt x="280162" y="310642"/>
                  </a:lnTo>
                  <a:lnTo>
                    <a:pt x="44323" y="310642"/>
                  </a:lnTo>
                  <a:lnTo>
                    <a:pt x="44323" y="438785"/>
                  </a:lnTo>
                  <a:lnTo>
                    <a:pt x="367284" y="438785"/>
                  </a:lnTo>
                  <a:lnTo>
                    <a:pt x="367284" y="380746"/>
                  </a:lnTo>
                  <a:lnTo>
                    <a:pt x="120523" y="380746"/>
                  </a:lnTo>
                  <a:close/>
                  <a:moveTo>
                    <a:pt x="0" y="160528"/>
                  </a:moveTo>
                  <a:lnTo>
                    <a:pt x="0" y="220599"/>
                  </a:lnTo>
                  <a:lnTo>
                    <a:pt x="405003" y="220599"/>
                  </a:lnTo>
                  <a:lnTo>
                    <a:pt x="405003" y="1605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3" id="133"/>
          <p:cNvGrpSpPr>
            <a:grpSpLocks noChangeAspect="true"/>
          </p:cNvGrpSpPr>
          <p:nvPr/>
        </p:nvGrpSpPr>
        <p:grpSpPr>
          <a:xfrm rot="0">
            <a:off x="9246603" y="4726786"/>
            <a:ext cx="1379487" cy="558632"/>
            <a:chOff x="0" y="0"/>
            <a:chExt cx="1379487" cy="558635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63500" y="63500"/>
              <a:ext cx="339725" cy="431673"/>
            </a:xfrm>
            <a:custGeom>
              <a:avLst/>
              <a:gdLst/>
              <a:ahLst/>
              <a:cxnLst/>
              <a:rect r="r" b="b" t="t" l="l"/>
              <a:pathLst>
                <a:path h="431673" w="339725">
                  <a:moveTo>
                    <a:pt x="290195" y="0"/>
                  </a:moveTo>
                  <a:lnTo>
                    <a:pt x="290195" y="431673"/>
                  </a:lnTo>
                  <a:lnTo>
                    <a:pt x="339725" y="431673"/>
                  </a:lnTo>
                  <a:lnTo>
                    <a:pt x="339725" y="0"/>
                  </a:lnTo>
                  <a:close/>
                  <a:moveTo>
                    <a:pt x="110490" y="31877"/>
                  </a:moveTo>
                  <a:cubicBezTo>
                    <a:pt x="46736" y="31877"/>
                    <a:pt x="0" y="90932"/>
                    <a:pt x="0" y="183388"/>
                  </a:cubicBezTo>
                  <a:cubicBezTo>
                    <a:pt x="0" y="276733"/>
                    <a:pt x="46736" y="335407"/>
                    <a:pt x="110490" y="335407"/>
                  </a:cubicBezTo>
                  <a:cubicBezTo>
                    <a:pt x="174752" y="335407"/>
                    <a:pt x="221488" y="276860"/>
                    <a:pt x="221488" y="183388"/>
                  </a:cubicBezTo>
                  <a:cubicBezTo>
                    <a:pt x="221488" y="90932"/>
                    <a:pt x="174752" y="31877"/>
                    <a:pt x="110490" y="31877"/>
                  </a:cubicBezTo>
                  <a:close/>
                  <a:moveTo>
                    <a:pt x="110490" y="76200"/>
                  </a:moveTo>
                  <a:cubicBezTo>
                    <a:pt x="148082" y="76200"/>
                    <a:pt x="174371" y="116713"/>
                    <a:pt x="174371" y="183388"/>
                  </a:cubicBezTo>
                  <a:cubicBezTo>
                    <a:pt x="174371" y="251079"/>
                    <a:pt x="148209" y="291592"/>
                    <a:pt x="110490" y="291592"/>
                  </a:cubicBezTo>
                  <a:cubicBezTo>
                    <a:pt x="73279" y="291592"/>
                    <a:pt x="47117" y="251079"/>
                    <a:pt x="47117" y="183388"/>
                  </a:cubicBezTo>
                  <a:cubicBezTo>
                    <a:pt x="47117" y="116713"/>
                    <a:pt x="73279" y="76200"/>
                    <a:pt x="110490" y="76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5" id="135"/>
            <p:cNvSpPr/>
            <p:nvPr/>
          </p:nvSpPr>
          <p:spPr>
            <a:xfrm flipH="false" flipV="false" rot="0">
              <a:off x="487045" y="79248"/>
              <a:ext cx="390144" cy="415925"/>
            </a:xfrm>
            <a:custGeom>
              <a:avLst/>
              <a:gdLst/>
              <a:ahLst/>
              <a:cxnLst/>
              <a:rect r="r" b="b" t="t" l="l"/>
              <a:pathLst>
                <a:path h="415925" w="390144">
                  <a:moveTo>
                    <a:pt x="293878" y="82423"/>
                  </a:moveTo>
                  <a:lnTo>
                    <a:pt x="47117" y="82423"/>
                  </a:lnTo>
                  <a:lnTo>
                    <a:pt x="47117" y="205867"/>
                  </a:lnTo>
                  <a:lnTo>
                    <a:pt x="353441" y="205867"/>
                  </a:lnTo>
                  <a:lnTo>
                    <a:pt x="353441" y="165735"/>
                  </a:lnTo>
                  <a:lnTo>
                    <a:pt x="96647" y="165735"/>
                  </a:lnTo>
                  <a:lnTo>
                    <a:pt x="96647" y="119507"/>
                  </a:lnTo>
                  <a:lnTo>
                    <a:pt x="343916" y="119507"/>
                  </a:lnTo>
                  <a:lnTo>
                    <a:pt x="343916" y="0"/>
                  </a:lnTo>
                  <a:lnTo>
                    <a:pt x="46228" y="0"/>
                  </a:lnTo>
                  <a:lnTo>
                    <a:pt x="46228" y="39497"/>
                  </a:lnTo>
                  <a:lnTo>
                    <a:pt x="293878" y="39497"/>
                  </a:lnTo>
                  <a:close/>
                  <a:moveTo>
                    <a:pt x="390144" y="244348"/>
                  </a:moveTo>
                  <a:lnTo>
                    <a:pt x="0" y="244348"/>
                  </a:lnTo>
                  <a:lnTo>
                    <a:pt x="0" y="283972"/>
                  </a:lnTo>
                  <a:lnTo>
                    <a:pt x="169545" y="283972"/>
                  </a:lnTo>
                  <a:lnTo>
                    <a:pt x="169545" y="415925"/>
                  </a:lnTo>
                  <a:lnTo>
                    <a:pt x="219075" y="415925"/>
                  </a:lnTo>
                  <a:lnTo>
                    <a:pt x="219075" y="283972"/>
                  </a:lnTo>
                  <a:lnTo>
                    <a:pt x="390144" y="28397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925322" y="79248"/>
              <a:ext cx="390652" cy="405384"/>
            </a:xfrm>
            <a:custGeom>
              <a:avLst/>
              <a:gdLst/>
              <a:ahLst/>
              <a:cxnLst/>
              <a:rect r="r" b="b" t="t" l="l"/>
              <a:pathLst>
                <a:path h="405384" w="390652">
                  <a:moveTo>
                    <a:pt x="345821" y="108077"/>
                  </a:moveTo>
                  <a:lnTo>
                    <a:pt x="99568" y="108077"/>
                  </a:lnTo>
                  <a:lnTo>
                    <a:pt x="99568" y="0"/>
                  </a:lnTo>
                  <a:lnTo>
                    <a:pt x="50546" y="0"/>
                  </a:lnTo>
                  <a:lnTo>
                    <a:pt x="50546" y="148082"/>
                  </a:lnTo>
                  <a:lnTo>
                    <a:pt x="345948" y="148082"/>
                  </a:lnTo>
                  <a:close/>
                  <a:moveTo>
                    <a:pt x="96774" y="278638"/>
                  </a:moveTo>
                  <a:lnTo>
                    <a:pt x="47625" y="278638"/>
                  </a:lnTo>
                  <a:lnTo>
                    <a:pt x="47625" y="405384"/>
                  </a:lnTo>
                  <a:lnTo>
                    <a:pt x="348234" y="405384"/>
                  </a:lnTo>
                  <a:lnTo>
                    <a:pt x="348234" y="365887"/>
                  </a:lnTo>
                  <a:lnTo>
                    <a:pt x="96774" y="365887"/>
                  </a:lnTo>
                  <a:close/>
                  <a:moveTo>
                    <a:pt x="0" y="199517"/>
                  </a:moveTo>
                  <a:lnTo>
                    <a:pt x="0" y="239014"/>
                  </a:lnTo>
                  <a:lnTo>
                    <a:pt x="390652" y="239014"/>
                  </a:lnTo>
                  <a:lnTo>
                    <a:pt x="390652" y="19964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7" id="137"/>
          <p:cNvGrpSpPr>
            <a:grpSpLocks noChangeAspect="true"/>
          </p:cNvGrpSpPr>
          <p:nvPr/>
        </p:nvGrpSpPr>
        <p:grpSpPr>
          <a:xfrm rot="0">
            <a:off x="9864919" y="3875099"/>
            <a:ext cx="948814" cy="575777"/>
            <a:chOff x="0" y="0"/>
            <a:chExt cx="948804" cy="57578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63500" y="64008"/>
              <a:ext cx="416052" cy="440690"/>
            </a:xfrm>
            <a:custGeom>
              <a:avLst/>
              <a:gdLst/>
              <a:ahLst/>
              <a:cxnLst/>
              <a:rect r="r" b="b" t="t" l="l"/>
              <a:pathLst>
                <a:path h="440690" w="416052">
                  <a:moveTo>
                    <a:pt x="20066" y="32893"/>
                  </a:moveTo>
                  <a:lnTo>
                    <a:pt x="20066" y="93345"/>
                  </a:lnTo>
                  <a:lnTo>
                    <a:pt x="154813" y="93345"/>
                  </a:lnTo>
                  <a:cubicBezTo>
                    <a:pt x="144399" y="147701"/>
                    <a:pt x="95250" y="192913"/>
                    <a:pt x="0" y="217678"/>
                  </a:cubicBezTo>
                  <a:lnTo>
                    <a:pt x="31496" y="277749"/>
                  </a:lnTo>
                  <a:cubicBezTo>
                    <a:pt x="167640" y="241046"/>
                    <a:pt x="238633" y="157607"/>
                    <a:pt x="238633" y="32893"/>
                  </a:cubicBezTo>
                  <a:close/>
                  <a:moveTo>
                    <a:pt x="142494" y="284861"/>
                  </a:moveTo>
                  <a:lnTo>
                    <a:pt x="65278" y="284861"/>
                  </a:lnTo>
                  <a:lnTo>
                    <a:pt x="65278" y="440690"/>
                  </a:lnTo>
                  <a:lnTo>
                    <a:pt x="372618" y="440690"/>
                  </a:lnTo>
                  <a:lnTo>
                    <a:pt x="372618" y="380111"/>
                  </a:lnTo>
                  <a:lnTo>
                    <a:pt x="142494" y="380111"/>
                  </a:lnTo>
                  <a:close/>
                  <a:moveTo>
                    <a:pt x="359664" y="119126"/>
                  </a:moveTo>
                  <a:lnTo>
                    <a:pt x="359664" y="0"/>
                  </a:lnTo>
                  <a:lnTo>
                    <a:pt x="282575" y="0"/>
                  </a:lnTo>
                  <a:lnTo>
                    <a:pt x="282575" y="316738"/>
                  </a:lnTo>
                  <a:lnTo>
                    <a:pt x="359791" y="316738"/>
                  </a:lnTo>
                  <a:lnTo>
                    <a:pt x="359791" y="181483"/>
                  </a:lnTo>
                  <a:lnTo>
                    <a:pt x="416052" y="181483"/>
                  </a:lnTo>
                  <a:lnTo>
                    <a:pt x="416052" y="11912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509016" y="63500"/>
              <a:ext cx="376301" cy="448818"/>
            </a:xfrm>
            <a:custGeom>
              <a:avLst/>
              <a:gdLst/>
              <a:ahLst/>
              <a:cxnLst/>
              <a:rect r="r" b="b" t="t" l="l"/>
              <a:pathLst>
                <a:path h="448818" w="376301">
                  <a:moveTo>
                    <a:pt x="140970" y="29083"/>
                  </a:moveTo>
                  <a:cubicBezTo>
                    <a:pt x="70993" y="29083"/>
                    <a:pt x="16129" y="76708"/>
                    <a:pt x="16129" y="141478"/>
                  </a:cubicBezTo>
                  <a:cubicBezTo>
                    <a:pt x="16129" y="206756"/>
                    <a:pt x="70866" y="254381"/>
                    <a:pt x="140970" y="254381"/>
                  </a:cubicBezTo>
                  <a:cubicBezTo>
                    <a:pt x="211455" y="254381"/>
                    <a:pt x="266319" y="206756"/>
                    <a:pt x="266319" y="141478"/>
                  </a:cubicBezTo>
                  <a:cubicBezTo>
                    <a:pt x="266319" y="76708"/>
                    <a:pt x="211582" y="29083"/>
                    <a:pt x="140970" y="29083"/>
                  </a:cubicBezTo>
                  <a:close/>
                  <a:moveTo>
                    <a:pt x="140970" y="94361"/>
                  </a:moveTo>
                  <a:cubicBezTo>
                    <a:pt x="169037" y="94361"/>
                    <a:pt x="191008" y="110109"/>
                    <a:pt x="191008" y="141478"/>
                  </a:cubicBezTo>
                  <a:cubicBezTo>
                    <a:pt x="191008" y="173355"/>
                    <a:pt x="169037" y="189103"/>
                    <a:pt x="140970" y="189103"/>
                  </a:cubicBezTo>
                  <a:cubicBezTo>
                    <a:pt x="113284" y="189103"/>
                    <a:pt x="91440" y="173355"/>
                    <a:pt x="91440" y="141478"/>
                  </a:cubicBezTo>
                  <a:cubicBezTo>
                    <a:pt x="91440" y="109982"/>
                    <a:pt x="113411" y="94361"/>
                    <a:pt x="140970" y="94361"/>
                  </a:cubicBezTo>
                  <a:close/>
                  <a:moveTo>
                    <a:pt x="299085" y="0"/>
                  </a:moveTo>
                  <a:lnTo>
                    <a:pt x="299085" y="448818"/>
                  </a:lnTo>
                  <a:lnTo>
                    <a:pt x="376301" y="448818"/>
                  </a:lnTo>
                  <a:lnTo>
                    <a:pt x="376301" y="0"/>
                  </a:lnTo>
                  <a:close/>
                  <a:moveTo>
                    <a:pt x="8509" y="362077"/>
                  </a:moveTo>
                  <a:cubicBezTo>
                    <a:pt x="84709" y="362077"/>
                    <a:pt x="187198" y="360680"/>
                    <a:pt x="282448" y="341630"/>
                  </a:cubicBezTo>
                  <a:lnTo>
                    <a:pt x="277241" y="286893"/>
                  </a:lnTo>
                  <a:cubicBezTo>
                    <a:pt x="184404" y="299720"/>
                    <a:pt x="77089" y="300736"/>
                    <a:pt x="0" y="30073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0" id="140"/>
          <p:cNvGrpSpPr>
            <a:grpSpLocks noChangeAspect="true"/>
          </p:cNvGrpSpPr>
          <p:nvPr/>
        </p:nvGrpSpPr>
        <p:grpSpPr>
          <a:xfrm rot="0">
            <a:off x="10872330" y="3875099"/>
            <a:ext cx="948338" cy="576253"/>
            <a:chOff x="0" y="0"/>
            <a:chExt cx="948334" cy="576262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63500" y="64516"/>
              <a:ext cx="385445" cy="446786"/>
            </a:xfrm>
            <a:custGeom>
              <a:avLst/>
              <a:gdLst/>
              <a:ahLst/>
              <a:cxnLst/>
              <a:rect r="r" b="b" t="t" l="l"/>
              <a:pathLst>
                <a:path h="446786" w="385445">
                  <a:moveTo>
                    <a:pt x="21971" y="44704"/>
                  </a:moveTo>
                  <a:lnTo>
                    <a:pt x="21971" y="105156"/>
                  </a:lnTo>
                  <a:lnTo>
                    <a:pt x="157734" y="105156"/>
                  </a:lnTo>
                  <a:cubicBezTo>
                    <a:pt x="148590" y="198120"/>
                    <a:pt x="107188" y="260477"/>
                    <a:pt x="0" y="314325"/>
                  </a:cubicBezTo>
                  <a:lnTo>
                    <a:pt x="40005" y="373888"/>
                  </a:lnTo>
                  <a:cubicBezTo>
                    <a:pt x="198247" y="294894"/>
                    <a:pt x="235839" y="184785"/>
                    <a:pt x="235839" y="44704"/>
                  </a:cubicBezTo>
                  <a:close/>
                  <a:moveTo>
                    <a:pt x="308229" y="0"/>
                  </a:moveTo>
                  <a:lnTo>
                    <a:pt x="308229" y="167132"/>
                  </a:lnTo>
                  <a:lnTo>
                    <a:pt x="232029" y="167132"/>
                  </a:lnTo>
                  <a:lnTo>
                    <a:pt x="232029" y="228600"/>
                  </a:lnTo>
                  <a:lnTo>
                    <a:pt x="308229" y="228600"/>
                  </a:lnTo>
                  <a:lnTo>
                    <a:pt x="308229" y="446786"/>
                  </a:lnTo>
                  <a:lnTo>
                    <a:pt x="385445" y="446786"/>
                  </a:lnTo>
                  <a:lnTo>
                    <a:pt x="385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532257" y="63500"/>
              <a:ext cx="352552" cy="449199"/>
            </a:xfrm>
            <a:custGeom>
              <a:avLst/>
              <a:gdLst/>
              <a:ahLst/>
              <a:cxnLst/>
              <a:rect r="r" b="b" t="t" l="l"/>
              <a:pathLst>
                <a:path h="449199" w="352552">
                  <a:moveTo>
                    <a:pt x="79121" y="216281"/>
                  </a:moveTo>
                  <a:lnTo>
                    <a:pt x="213487" y="216281"/>
                  </a:lnTo>
                  <a:lnTo>
                    <a:pt x="213487" y="36195"/>
                  </a:lnTo>
                  <a:lnTo>
                    <a:pt x="0" y="36195"/>
                  </a:lnTo>
                  <a:lnTo>
                    <a:pt x="0" y="96647"/>
                  </a:lnTo>
                  <a:lnTo>
                    <a:pt x="134874" y="96647"/>
                  </a:lnTo>
                  <a:lnTo>
                    <a:pt x="134874" y="156210"/>
                  </a:lnTo>
                  <a:lnTo>
                    <a:pt x="508" y="156210"/>
                  </a:lnTo>
                  <a:lnTo>
                    <a:pt x="508" y="346837"/>
                  </a:lnTo>
                  <a:lnTo>
                    <a:pt x="41529" y="346837"/>
                  </a:lnTo>
                  <a:cubicBezTo>
                    <a:pt x="125349" y="346837"/>
                    <a:pt x="190627" y="344424"/>
                    <a:pt x="258318" y="332105"/>
                  </a:cubicBezTo>
                  <a:lnTo>
                    <a:pt x="250698" y="270129"/>
                  </a:lnTo>
                  <a:cubicBezTo>
                    <a:pt x="194945" y="280162"/>
                    <a:pt x="143002" y="283464"/>
                    <a:pt x="79248" y="284480"/>
                  </a:cubicBezTo>
                  <a:close/>
                  <a:moveTo>
                    <a:pt x="275336" y="0"/>
                  </a:moveTo>
                  <a:lnTo>
                    <a:pt x="275336" y="449199"/>
                  </a:lnTo>
                  <a:lnTo>
                    <a:pt x="352552" y="449199"/>
                  </a:lnTo>
                  <a:lnTo>
                    <a:pt x="35255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3" id="143"/>
          <p:cNvGrpSpPr>
            <a:grpSpLocks noChangeAspect="true"/>
          </p:cNvGrpSpPr>
          <p:nvPr/>
        </p:nvGrpSpPr>
        <p:grpSpPr>
          <a:xfrm rot="0">
            <a:off x="10679935" y="4726786"/>
            <a:ext cx="1371390" cy="557203"/>
            <a:chOff x="0" y="0"/>
            <a:chExt cx="1371384" cy="557200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63373" y="63500"/>
              <a:ext cx="356997" cy="425450"/>
            </a:xfrm>
            <a:custGeom>
              <a:avLst/>
              <a:gdLst/>
              <a:ahLst/>
              <a:cxnLst/>
              <a:rect r="r" b="b" t="t" l="l"/>
              <a:pathLst>
                <a:path h="425450" w="356997">
                  <a:moveTo>
                    <a:pt x="255905" y="201549"/>
                  </a:moveTo>
                  <a:cubicBezTo>
                    <a:pt x="192024" y="179197"/>
                    <a:pt x="155321" y="125349"/>
                    <a:pt x="155321" y="72009"/>
                  </a:cubicBezTo>
                  <a:lnTo>
                    <a:pt x="155321" y="64770"/>
                  </a:lnTo>
                  <a:lnTo>
                    <a:pt x="244856" y="64770"/>
                  </a:lnTo>
                  <a:lnTo>
                    <a:pt x="244856" y="25273"/>
                  </a:lnTo>
                  <a:lnTo>
                    <a:pt x="14859" y="25273"/>
                  </a:lnTo>
                  <a:lnTo>
                    <a:pt x="14859" y="64770"/>
                  </a:lnTo>
                  <a:lnTo>
                    <a:pt x="105791" y="64770"/>
                  </a:lnTo>
                  <a:lnTo>
                    <a:pt x="105791" y="71882"/>
                  </a:lnTo>
                  <a:cubicBezTo>
                    <a:pt x="105791" y="130429"/>
                    <a:pt x="66675" y="187198"/>
                    <a:pt x="0" y="210566"/>
                  </a:cubicBezTo>
                  <a:lnTo>
                    <a:pt x="25273" y="249174"/>
                  </a:lnTo>
                  <a:cubicBezTo>
                    <a:pt x="76200" y="231521"/>
                    <a:pt x="112395" y="193929"/>
                    <a:pt x="131572" y="147701"/>
                  </a:cubicBezTo>
                  <a:cubicBezTo>
                    <a:pt x="149733" y="189611"/>
                    <a:pt x="184404" y="223012"/>
                    <a:pt x="232156" y="239649"/>
                  </a:cubicBezTo>
                  <a:close/>
                  <a:moveTo>
                    <a:pt x="122555" y="309245"/>
                  </a:moveTo>
                  <a:lnTo>
                    <a:pt x="308864" y="309245"/>
                  </a:lnTo>
                  <a:lnTo>
                    <a:pt x="308864" y="386461"/>
                  </a:lnTo>
                  <a:lnTo>
                    <a:pt x="122555" y="386461"/>
                  </a:lnTo>
                  <a:close/>
                  <a:moveTo>
                    <a:pt x="74422" y="425450"/>
                  </a:moveTo>
                  <a:lnTo>
                    <a:pt x="356997" y="425450"/>
                  </a:lnTo>
                  <a:lnTo>
                    <a:pt x="356997" y="270129"/>
                  </a:lnTo>
                  <a:lnTo>
                    <a:pt x="74422" y="270129"/>
                  </a:lnTo>
                  <a:close/>
                  <a:moveTo>
                    <a:pt x="307848" y="0"/>
                  </a:moveTo>
                  <a:lnTo>
                    <a:pt x="307848" y="104775"/>
                  </a:lnTo>
                  <a:lnTo>
                    <a:pt x="231648" y="104775"/>
                  </a:lnTo>
                  <a:lnTo>
                    <a:pt x="231648" y="144780"/>
                  </a:lnTo>
                  <a:lnTo>
                    <a:pt x="307848" y="144780"/>
                  </a:lnTo>
                  <a:lnTo>
                    <a:pt x="307848" y="250571"/>
                  </a:lnTo>
                  <a:lnTo>
                    <a:pt x="356997" y="250571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502793" y="75438"/>
              <a:ext cx="389128" cy="414528"/>
            </a:xfrm>
            <a:custGeom>
              <a:avLst/>
              <a:gdLst/>
              <a:ahLst/>
              <a:cxnLst/>
              <a:rect r="r" b="b" t="t" l="l"/>
              <a:pathLst>
                <a:path h="414528" w="389128">
                  <a:moveTo>
                    <a:pt x="343027" y="93345"/>
                  </a:moveTo>
                  <a:lnTo>
                    <a:pt x="98044" y="93345"/>
                  </a:lnTo>
                  <a:lnTo>
                    <a:pt x="98044" y="39497"/>
                  </a:lnTo>
                  <a:lnTo>
                    <a:pt x="338709" y="39497"/>
                  </a:lnTo>
                  <a:lnTo>
                    <a:pt x="338709" y="0"/>
                  </a:lnTo>
                  <a:lnTo>
                    <a:pt x="49530" y="0"/>
                  </a:lnTo>
                  <a:lnTo>
                    <a:pt x="49530" y="132842"/>
                  </a:lnTo>
                  <a:lnTo>
                    <a:pt x="343027" y="132842"/>
                  </a:lnTo>
                  <a:close/>
                  <a:moveTo>
                    <a:pt x="94742" y="340106"/>
                  </a:moveTo>
                  <a:lnTo>
                    <a:pt x="339598" y="340106"/>
                  </a:lnTo>
                  <a:lnTo>
                    <a:pt x="339598" y="233426"/>
                  </a:lnTo>
                  <a:lnTo>
                    <a:pt x="45212" y="233426"/>
                  </a:lnTo>
                  <a:lnTo>
                    <a:pt x="45212" y="271018"/>
                  </a:lnTo>
                  <a:lnTo>
                    <a:pt x="291465" y="271018"/>
                  </a:lnTo>
                  <a:lnTo>
                    <a:pt x="291465" y="304419"/>
                  </a:lnTo>
                  <a:lnTo>
                    <a:pt x="46228" y="304419"/>
                  </a:lnTo>
                  <a:lnTo>
                    <a:pt x="46228" y="414528"/>
                  </a:lnTo>
                  <a:lnTo>
                    <a:pt x="352044" y="414528"/>
                  </a:lnTo>
                  <a:lnTo>
                    <a:pt x="352044" y="376428"/>
                  </a:lnTo>
                  <a:lnTo>
                    <a:pt x="94742" y="376428"/>
                  </a:lnTo>
                  <a:close/>
                  <a:moveTo>
                    <a:pt x="0" y="162433"/>
                  </a:moveTo>
                  <a:lnTo>
                    <a:pt x="0" y="201930"/>
                  </a:lnTo>
                  <a:lnTo>
                    <a:pt x="389128" y="201930"/>
                  </a:lnTo>
                  <a:lnTo>
                    <a:pt x="389128" y="1624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6" id="146"/>
            <p:cNvSpPr/>
            <p:nvPr/>
          </p:nvSpPr>
          <p:spPr>
            <a:xfrm flipH="false" flipV="false" rot="0">
              <a:off x="944880" y="64008"/>
              <a:ext cx="363093" cy="429641"/>
            </a:xfrm>
            <a:custGeom>
              <a:avLst/>
              <a:gdLst/>
              <a:ahLst/>
              <a:cxnLst/>
              <a:rect r="r" b="b" t="t" l="l"/>
              <a:pathLst>
                <a:path h="429641" w="363093">
                  <a:moveTo>
                    <a:pt x="92456" y="292481"/>
                  </a:moveTo>
                  <a:cubicBezTo>
                    <a:pt x="62865" y="292481"/>
                    <a:pt x="44831" y="253873"/>
                    <a:pt x="44831" y="185801"/>
                  </a:cubicBezTo>
                  <a:cubicBezTo>
                    <a:pt x="44831" y="117729"/>
                    <a:pt x="62992" y="79502"/>
                    <a:pt x="92456" y="79502"/>
                  </a:cubicBezTo>
                  <a:cubicBezTo>
                    <a:pt x="121920" y="79502"/>
                    <a:pt x="140081" y="117602"/>
                    <a:pt x="140081" y="185801"/>
                  </a:cubicBezTo>
                  <a:cubicBezTo>
                    <a:pt x="140081" y="254000"/>
                    <a:pt x="121920" y="292481"/>
                    <a:pt x="92456" y="292481"/>
                  </a:cubicBezTo>
                  <a:close/>
                  <a:moveTo>
                    <a:pt x="230124" y="162941"/>
                  </a:moveTo>
                  <a:lnTo>
                    <a:pt x="183896" y="162941"/>
                  </a:lnTo>
                  <a:cubicBezTo>
                    <a:pt x="178689" y="82423"/>
                    <a:pt x="143891" y="33401"/>
                    <a:pt x="92456" y="33401"/>
                  </a:cubicBezTo>
                  <a:cubicBezTo>
                    <a:pt x="36703" y="33401"/>
                    <a:pt x="0" y="91567"/>
                    <a:pt x="0" y="185801"/>
                  </a:cubicBezTo>
                  <a:cubicBezTo>
                    <a:pt x="0" y="280035"/>
                    <a:pt x="36703" y="338709"/>
                    <a:pt x="92456" y="338709"/>
                  </a:cubicBezTo>
                  <a:cubicBezTo>
                    <a:pt x="144907" y="338709"/>
                    <a:pt x="180086" y="287274"/>
                    <a:pt x="184404" y="203454"/>
                  </a:cubicBezTo>
                  <a:lnTo>
                    <a:pt x="230124" y="203454"/>
                  </a:lnTo>
                  <a:lnTo>
                    <a:pt x="230124" y="409702"/>
                  </a:lnTo>
                  <a:lnTo>
                    <a:pt x="275844" y="409702"/>
                  </a:lnTo>
                  <a:lnTo>
                    <a:pt x="275844" y="8128"/>
                  </a:lnTo>
                  <a:lnTo>
                    <a:pt x="230124" y="8128"/>
                  </a:lnTo>
                  <a:close/>
                  <a:moveTo>
                    <a:pt x="316357" y="0"/>
                  </a:moveTo>
                  <a:lnTo>
                    <a:pt x="316357" y="429641"/>
                  </a:lnTo>
                  <a:lnTo>
                    <a:pt x="363093" y="429641"/>
                  </a:lnTo>
                  <a:lnTo>
                    <a:pt x="36309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7" id="147"/>
          <p:cNvGrpSpPr>
            <a:grpSpLocks noChangeAspect="true"/>
          </p:cNvGrpSpPr>
          <p:nvPr/>
        </p:nvGrpSpPr>
        <p:grpSpPr>
          <a:xfrm rot="0">
            <a:off x="11910241" y="3875099"/>
            <a:ext cx="1388059" cy="576253"/>
            <a:chOff x="0" y="0"/>
            <a:chExt cx="1388059" cy="576262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63500" y="63500"/>
              <a:ext cx="353568" cy="449199"/>
            </a:xfrm>
            <a:custGeom>
              <a:avLst/>
              <a:gdLst/>
              <a:ahLst/>
              <a:cxnLst/>
              <a:rect r="r" b="b" t="t" l="l"/>
              <a:pathLst>
                <a:path h="449199" w="353568">
                  <a:moveTo>
                    <a:pt x="276352" y="0"/>
                  </a:moveTo>
                  <a:lnTo>
                    <a:pt x="276352" y="449199"/>
                  </a:lnTo>
                  <a:lnTo>
                    <a:pt x="353568" y="449199"/>
                  </a:lnTo>
                  <a:lnTo>
                    <a:pt x="353568" y="0"/>
                  </a:lnTo>
                  <a:close/>
                  <a:moveTo>
                    <a:pt x="0" y="34290"/>
                  </a:moveTo>
                  <a:lnTo>
                    <a:pt x="0" y="346329"/>
                  </a:lnTo>
                  <a:lnTo>
                    <a:pt x="224917" y="346329"/>
                  </a:lnTo>
                  <a:lnTo>
                    <a:pt x="224917" y="34290"/>
                  </a:lnTo>
                  <a:lnTo>
                    <a:pt x="148717" y="34290"/>
                  </a:lnTo>
                  <a:lnTo>
                    <a:pt x="148717" y="138176"/>
                  </a:lnTo>
                  <a:lnTo>
                    <a:pt x="76200" y="138176"/>
                  </a:lnTo>
                  <a:lnTo>
                    <a:pt x="76200" y="34290"/>
                  </a:lnTo>
                  <a:close/>
                  <a:moveTo>
                    <a:pt x="76200" y="197231"/>
                  </a:moveTo>
                  <a:lnTo>
                    <a:pt x="148590" y="197231"/>
                  </a:lnTo>
                  <a:lnTo>
                    <a:pt x="148590" y="285877"/>
                  </a:lnTo>
                  <a:lnTo>
                    <a:pt x="76200" y="28587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9" id="149"/>
            <p:cNvSpPr/>
            <p:nvPr/>
          </p:nvSpPr>
          <p:spPr>
            <a:xfrm flipH="false" flipV="false" rot="0">
              <a:off x="480822" y="67310"/>
              <a:ext cx="405003" cy="442087"/>
            </a:xfrm>
            <a:custGeom>
              <a:avLst/>
              <a:gdLst/>
              <a:ahLst/>
              <a:cxnLst/>
              <a:rect r="r" b="b" t="t" l="l"/>
              <a:pathLst>
                <a:path h="442087" w="405003">
                  <a:moveTo>
                    <a:pt x="202946" y="55753"/>
                  </a:moveTo>
                  <a:cubicBezTo>
                    <a:pt x="263017" y="55753"/>
                    <a:pt x="287274" y="60960"/>
                    <a:pt x="287274" y="75819"/>
                  </a:cubicBezTo>
                  <a:cubicBezTo>
                    <a:pt x="287274" y="91059"/>
                    <a:pt x="263017" y="95885"/>
                    <a:pt x="202946" y="95885"/>
                  </a:cubicBezTo>
                  <a:cubicBezTo>
                    <a:pt x="142875" y="95885"/>
                    <a:pt x="118618" y="91059"/>
                    <a:pt x="118618" y="75819"/>
                  </a:cubicBezTo>
                  <a:cubicBezTo>
                    <a:pt x="118618" y="61087"/>
                    <a:pt x="142875" y="55753"/>
                    <a:pt x="202946" y="55753"/>
                  </a:cubicBezTo>
                  <a:close/>
                  <a:moveTo>
                    <a:pt x="202946" y="151511"/>
                  </a:moveTo>
                  <a:cubicBezTo>
                    <a:pt x="306324" y="151511"/>
                    <a:pt x="367284" y="124841"/>
                    <a:pt x="367284" y="75819"/>
                  </a:cubicBezTo>
                  <a:cubicBezTo>
                    <a:pt x="367284" y="26797"/>
                    <a:pt x="306324" y="0"/>
                    <a:pt x="202946" y="0"/>
                  </a:cubicBezTo>
                  <a:cubicBezTo>
                    <a:pt x="99568" y="0"/>
                    <a:pt x="38608" y="26670"/>
                    <a:pt x="38608" y="75692"/>
                  </a:cubicBezTo>
                  <a:cubicBezTo>
                    <a:pt x="38608" y="124714"/>
                    <a:pt x="99568" y="151384"/>
                    <a:pt x="202946" y="151384"/>
                  </a:cubicBezTo>
                  <a:close/>
                  <a:moveTo>
                    <a:pt x="234442" y="247777"/>
                  </a:moveTo>
                  <a:lnTo>
                    <a:pt x="173482" y="247777"/>
                  </a:lnTo>
                  <a:lnTo>
                    <a:pt x="173482" y="223393"/>
                  </a:lnTo>
                  <a:lnTo>
                    <a:pt x="234442" y="223393"/>
                  </a:lnTo>
                  <a:close/>
                  <a:moveTo>
                    <a:pt x="405003" y="223520"/>
                  </a:moveTo>
                  <a:lnTo>
                    <a:pt x="405003" y="163830"/>
                  </a:lnTo>
                  <a:lnTo>
                    <a:pt x="0" y="163830"/>
                  </a:lnTo>
                  <a:lnTo>
                    <a:pt x="0" y="223393"/>
                  </a:lnTo>
                  <a:lnTo>
                    <a:pt x="96774" y="223393"/>
                  </a:lnTo>
                  <a:lnTo>
                    <a:pt x="96774" y="247650"/>
                  </a:lnTo>
                  <a:lnTo>
                    <a:pt x="44831" y="247650"/>
                  </a:lnTo>
                  <a:lnTo>
                    <a:pt x="44831" y="303911"/>
                  </a:lnTo>
                  <a:lnTo>
                    <a:pt x="281559" y="303911"/>
                  </a:lnTo>
                  <a:lnTo>
                    <a:pt x="281559" y="317754"/>
                  </a:lnTo>
                  <a:lnTo>
                    <a:pt x="45720" y="317754"/>
                  </a:lnTo>
                  <a:lnTo>
                    <a:pt x="45720" y="442087"/>
                  </a:lnTo>
                  <a:lnTo>
                    <a:pt x="368808" y="442087"/>
                  </a:lnTo>
                  <a:lnTo>
                    <a:pt x="368808" y="384937"/>
                  </a:lnTo>
                  <a:lnTo>
                    <a:pt x="121920" y="384937"/>
                  </a:lnTo>
                  <a:lnTo>
                    <a:pt x="121920" y="370205"/>
                  </a:lnTo>
                  <a:lnTo>
                    <a:pt x="357759" y="370205"/>
                  </a:lnTo>
                  <a:lnTo>
                    <a:pt x="357759" y="247777"/>
                  </a:lnTo>
                  <a:lnTo>
                    <a:pt x="311150" y="247777"/>
                  </a:lnTo>
                  <a:lnTo>
                    <a:pt x="311150" y="2233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0" id="150"/>
            <p:cNvSpPr/>
            <p:nvPr/>
          </p:nvSpPr>
          <p:spPr>
            <a:xfrm flipH="false" flipV="false" rot="0">
              <a:off x="919607" y="69850"/>
              <a:ext cx="405003" cy="439674"/>
            </a:xfrm>
            <a:custGeom>
              <a:avLst/>
              <a:gdLst/>
              <a:ahLst/>
              <a:cxnLst/>
              <a:rect r="r" b="b" t="t" l="l"/>
              <a:pathLst>
                <a:path h="439674" w="405003">
                  <a:moveTo>
                    <a:pt x="202438" y="55626"/>
                  </a:moveTo>
                  <a:cubicBezTo>
                    <a:pt x="262509" y="55626"/>
                    <a:pt x="286766" y="60833"/>
                    <a:pt x="286766" y="75692"/>
                  </a:cubicBezTo>
                  <a:cubicBezTo>
                    <a:pt x="286766" y="90932"/>
                    <a:pt x="262509" y="95758"/>
                    <a:pt x="202438" y="95758"/>
                  </a:cubicBezTo>
                  <a:cubicBezTo>
                    <a:pt x="142367" y="95758"/>
                    <a:pt x="118110" y="90932"/>
                    <a:pt x="118110" y="75692"/>
                  </a:cubicBezTo>
                  <a:cubicBezTo>
                    <a:pt x="118110" y="60960"/>
                    <a:pt x="142367" y="55626"/>
                    <a:pt x="202438" y="55626"/>
                  </a:cubicBezTo>
                  <a:close/>
                  <a:moveTo>
                    <a:pt x="202438" y="151384"/>
                  </a:moveTo>
                  <a:cubicBezTo>
                    <a:pt x="305816" y="151384"/>
                    <a:pt x="366776" y="124714"/>
                    <a:pt x="366776" y="75692"/>
                  </a:cubicBezTo>
                  <a:cubicBezTo>
                    <a:pt x="366776" y="26670"/>
                    <a:pt x="305816" y="0"/>
                    <a:pt x="202438" y="0"/>
                  </a:cubicBezTo>
                  <a:cubicBezTo>
                    <a:pt x="99060" y="0"/>
                    <a:pt x="38100" y="26670"/>
                    <a:pt x="38100" y="75692"/>
                  </a:cubicBezTo>
                  <a:cubicBezTo>
                    <a:pt x="38100" y="124714"/>
                    <a:pt x="99060" y="151384"/>
                    <a:pt x="202438" y="151384"/>
                  </a:cubicBezTo>
                  <a:close/>
                  <a:moveTo>
                    <a:pt x="121539" y="367665"/>
                  </a:moveTo>
                  <a:lnTo>
                    <a:pt x="357378" y="367665"/>
                  </a:lnTo>
                  <a:lnTo>
                    <a:pt x="357378" y="245237"/>
                  </a:lnTo>
                  <a:lnTo>
                    <a:pt x="44831" y="245237"/>
                  </a:lnTo>
                  <a:lnTo>
                    <a:pt x="44831" y="301498"/>
                  </a:lnTo>
                  <a:lnTo>
                    <a:pt x="281051" y="301498"/>
                  </a:lnTo>
                  <a:lnTo>
                    <a:pt x="281051" y="315341"/>
                  </a:lnTo>
                  <a:lnTo>
                    <a:pt x="45212" y="315341"/>
                  </a:lnTo>
                  <a:lnTo>
                    <a:pt x="45212" y="439674"/>
                  </a:lnTo>
                  <a:lnTo>
                    <a:pt x="368173" y="439674"/>
                  </a:lnTo>
                  <a:lnTo>
                    <a:pt x="368173" y="382524"/>
                  </a:lnTo>
                  <a:lnTo>
                    <a:pt x="121539" y="382524"/>
                  </a:lnTo>
                  <a:close/>
                  <a:moveTo>
                    <a:pt x="0" y="167005"/>
                  </a:moveTo>
                  <a:lnTo>
                    <a:pt x="0" y="226568"/>
                  </a:lnTo>
                  <a:lnTo>
                    <a:pt x="405003" y="226568"/>
                  </a:lnTo>
                  <a:lnTo>
                    <a:pt x="405003" y="16700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1" id="151"/>
          <p:cNvGrpSpPr>
            <a:grpSpLocks noChangeAspect="true"/>
          </p:cNvGrpSpPr>
          <p:nvPr/>
        </p:nvGrpSpPr>
        <p:grpSpPr>
          <a:xfrm rot="0">
            <a:off x="12128030" y="4726786"/>
            <a:ext cx="1832077" cy="557679"/>
            <a:chOff x="0" y="0"/>
            <a:chExt cx="1832077" cy="557682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63500" y="63500"/>
              <a:ext cx="398780" cy="430149"/>
            </a:xfrm>
            <a:custGeom>
              <a:avLst/>
              <a:gdLst/>
              <a:ahLst/>
              <a:cxnLst/>
              <a:rect r="r" b="b" t="t" l="l"/>
              <a:pathLst>
                <a:path h="430149" w="398780">
                  <a:moveTo>
                    <a:pt x="21463" y="45720"/>
                  </a:moveTo>
                  <a:lnTo>
                    <a:pt x="21463" y="85725"/>
                  </a:lnTo>
                  <a:lnTo>
                    <a:pt x="171958" y="85725"/>
                  </a:lnTo>
                  <a:cubicBezTo>
                    <a:pt x="161925" y="184785"/>
                    <a:pt x="105283" y="260604"/>
                    <a:pt x="0" y="314452"/>
                  </a:cubicBezTo>
                  <a:lnTo>
                    <a:pt x="27178" y="352044"/>
                  </a:lnTo>
                  <a:cubicBezTo>
                    <a:pt x="167640" y="281051"/>
                    <a:pt x="221107" y="170561"/>
                    <a:pt x="221107" y="45720"/>
                  </a:cubicBezTo>
                  <a:close/>
                  <a:moveTo>
                    <a:pt x="398780" y="170053"/>
                  </a:moveTo>
                  <a:lnTo>
                    <a:pt x="333502" y="170053"/>
                  </a:lnTo>
                  <a:lnTo>
                    <a:pt x="333502" y="0"/>
                  </a:lnTo>
                  <a:lnTo>
                    <a:pt x="284480" y="0"/>
                  </a:lnTo>
                  <a:lnTo>
                    <a:pt x="284480" y="430149"/>
                  </a:lnTo>
                  <a:lnTo>
                    <a:pt x="333502" y="430149"/>
                  </a:lnTo>
                  <a:lnTo>
                    <a:pt x="333502" y="211074"/>
                  </a:lnTo>
                  <a:lnTo>
                    <a:pt x="398780" y="2110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3" id="153"/>
            <p:cNvSpPr/>
            <p:nvPr/>
          </p:nvSpPr>
          <p:spPr>
            <a:xfrm flipH="false" flipV="false" rot="0">
              <a:off x="501777" y="82550"/>
              <a:ext cx="389255" cy="411607"/>
            </a:xfrm>
            <a:custGeom>
              <a:avLst/>
              <a:gdLst/>
              <a:ahLst/>
              <a:cxnLst/>
              <a:rect r="r" b="b" t="t" l="l"/>
              <a:pathLst>
                <a:path h="411607" w="389255">
                  <a:moveTo>
                    <a:pt x="37211" y="158115"/>
                  </a:moveTo>
                  <a:cubicBezTo>
                    <a:pt x="112522" y="149987"/>
                    <a:pt x="171577" y="118999"/>
                    <a:pt x="194945" y="74803"/>
                  </a:cubicBezTo>
                  <a:cubicBezTo>
                    <a:pt x="217805" y="119126"/>
                    <a:pt x="276860" y="150114"/>
                    <a:pt x="352679" y="158115"/>
                  </a:cubicBezTo>
                  <a:lnTo>
                    <a:pt x="369824" y="119507"/>
                  </a:lnTo>
                  <a:cubicBezTo>
                    <a:pt x="290322" y="111379"/>
                    <a:pt x="234950" y="78105"/>
                    <a:pt x="228346" y="39497"/>
                  </a:cubicBezTo>
                  <a:lnTo>
                    <a:pt x="354076" y="39497"/>
                  </a:lnTo>
                  <a:lnTo>
                    <a:pt x="354076" y="0"/>
                  </a:lnTo>
                  <a:lnTo>
                    <a:pt x="36195" y="0"/>
                  </a:lnTo>
                  <a:lnTo>
                    <a:pt x="36195" y="39497"/>
                  </a:lnTo>
                  <a:lnTo>
                    <a:pt x="161036" y="39497"/>
                  </a:lnTo>
                  <a:cubicBezTo>
                    <a:pt x="154305" y="78105"/>
                    <a:pt x="99060" y="111379"/>
                    <a:pt x="19558" y="119507"/>
                  </a:cubicBezTo>
                  <a:close/>
                  <a:moveTo>
                    <a:pt x="292481" y="335407"/>
                  </a:moveTo>
                  <a:cubicBezTo>
                    <a:pt x="292481" y="360172"/>
                    <a:pt x="256794" y="374015"/>
                    <a:pt x="193802" y="374015"/>
                  </a:cubicBezTo>
                  <a:cubicBezTo>
                    <a:pt x="130810" y="374015"/>
                    <a:pt x="95631" y="360172"/>
                    <a:pt x="95631" y="335407"/>
                  </a:cubicBezTo>
                  <a:cubicBezTo>
                    <a:pt x="95631" y="309626"/>
                    <a:pt x="130937" y="296291"/>
                    <a:pt x="193802" y="296291"/>
                  </a:cubicBezTo>
                  <a:cubicBezTo>
                    <a:pt x="256667" y="296291"/>
                    <a:pt x="292481" y="309626"/>
                    <a:pt x="292481" y="335407"/>
                  </a:cubicBezTo>
                  <a:close/>
                  <a:moveTo>
                    <a:pt x="389255" y="219202"/>
                  </a:moveTo>
                  <a:lnTo>
                    <a:pt x="389255" y="180086"/>
                  </a:lnTo>
                  <a:lnTo>
                    <a:pt x="0" y="180086"/>
                  </a:lnTo>
                  <a:lnTo>
                    <a:pt x="0" y="219202"/>
                  </a:lnTo>
                  <a:lnTo>
                    <a:pt x="170053" y="219202"/>
                  </a:lnTo>
                  <a:lnTo>
                    <a:pt x="170053" y="258699"/>
                  </a:lnTo>
                  <a:cubicBezTo>
                    <a:pt x="91948" y="263525"/>
                    <a:pt x="45720" y="290576"/>
                    <a:pt x="45720" y="335407"/>
                  </a:cubicBezTo>
                  <a:cubicBezTo>
                    <a:pt x="45720" y="384048"/>
                    <a:pt x="101473" y="411607"/>
                    <a:pt x="193929" y="411607"/>
                  </a:cubicBezTo>
                  <a:cubicBezTo>
                    <a:pt x="286766" y="411607"/>
                    <a:pt x="342138" y="383921"/>
                    <a:pt x="342138" y="335407"/>
                  </a:cubicBezTo>
                  <a:cubicBezTo>
                    <a:pt x="342138" y="290576"/>
                    <a:pt x="296926" y="263906"/>
                    <a:pt x="219202" y="259207"/>
                  </a:cubicBezTo>
                  <a:lnTo>
                    <a:pt x="219202" y="219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945388" y="63500"/>
              <a:ext cx="349631" cy="430149"/>
            </a:xfrm>
            <a:custGeom>
              <a:avLst/>
              <a:gdLst/>
              <a:ahLst/>
              <a:cxnLst/>
              <a:rect r="r" b="b" t="t" l="l"/>
              <a:pathLst>
                <a:path h="430149" w="349631">
                  <a:moveTo>
                    <a:pt x="157607" y="112395"/>
                  </a:moveTo>
                  <a:lnTo>
                    <a:pt x="250952" y="112395"/>
                  </a:lnTo>
                  <a:lnTo>
                    <a:pt x="250952" y="72898"/>
                  </a:lnTo>
                  <a:lnTo>
                    <a:pt x="157607" y="72898"/>
                  </a:lnTo>
                  <a:lnTo>
                    <a:pt x="157607" y="9017"/>
                  </a:lnTo>
                  <a:lnTo>
                    <a:pt x="108585" y="9017"/>
                  </a:lnTo>
                  <a:lnTo>
                    <a:pt x="108585" y="72898"/>
                  </a:lnTo>
                  <a:lnTo>
                    <a:pt x="13335" y="72898"/>
                  </a:lnTo>
                  <a:lnTo>
                    <a:pt x="13335" y="112395"/>
                  </a:lnTo>
                  <a:lnTo>
                    <a:pt x="108585" y="112395"/>
                  </a:lnTo>
                  <a:lnTo>
                    <a:pt x="108585" y="137160"/>
                  </a:lnTo>
                  <a:cubicBezTo>
                    <a:pt x="108585" y="208153"/>
                    <a:pt x="67564" y="281051"/>
                    <a:pt x="0" y="311531"/>
                  </a:cubicBezTo>
                  <a:lnTo>
                    <a:pt x="27178" y="349123"/>
                  </a:lnTo>
                  <a:cubicBezTo>
                    <a:pt x="77216" y="326263"/>
                    <a:pt x="114808" y="279527"/>
                    <a:pt x="133858" y="222377"/>
                  </a:cubicBezTo>
                  <a:cubicBezTo>
                    <a:pt x="153416" y="276225"/>
                    <a:pt x="191008" y="320548"/>
                    <a:pt x="240157" y="342011"/>
                  </a:cubicBezTo>
                  <a:lnTo>
                    <a:pt x="266319" y="303911"/>
                  </a:lnTo>
                  <a:cubicBezTo>
                    <a:pt x="199644" y="274828"/>
                    <a:pt x="157734" y="204851"/>
                    <a:pt x="157734" y="137160"/>
                  </a:cubicBezTo>
                  <a:close/>
                  <a:moveTo>
                    <a:pt x="300101" y="0"/>
                  </a:moveTo>
                  <a:lnTo>
                    <a:pt x="300101" y="430149"/>
                  </a:lnTo>
                  <a:lnTo>
                    <a:pt x="349631" y="430149"/>
                  </a:lnTo>
                  <a:lnTo>
                    <a:pt x="34963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5" id="155"/>
            <p:cNvSpPr/>
            <p:nvPr/>
          </p:nvSpPr>
          <p:spPr>
            <a:xfrm flipH="false" flipV="false" rot="0">
              <a:off x="1378331" y="74422"/>
              <a:ext cx="390144" cy="415036"/>
            </a:xfrm>
            <a:custGeom>
              <a:avLst/>
              <a:gdLst/>
              <a:ahLst/>
              <a:cxnLst/>
              <a:rect r="r" b="b" t="t" l="l"/>
              <a:pathLst>
                <a:path h="415036" w="390144">
                  <a:moveTo>
                    <a:pt x="292608" y="62865"/>
                  </a:moveTo>
                  <a:lnTo>
                    <a:pt x="50038" y="62865"/>
                  </a:lnTo>
                  <a:lnTo>
                    <a:pt x="50038" y="159639"/>
                  </a:lnTo>
                  <a:lnTo>
                    <a:pt x="348742" y="159639"/>
                  </a:lnTo>
                  <a:lnTo>
                    <a:pt x="348742" y="125349"/>
                  </a:lnTo>
                  <a:lnTo>
                    <a:pt x="98171" y="125349"/>
                  </a:lnTo>
                  <a:lnTo>
                    <a:pt x="98171" y="94869"/>
                  </a:lnTo>
                  <a:lnTo>
                    <a:pt x="341122" y="94869"/>
                  </a:lnTo>
                  <a:lnTo>
                    <a:pt x="341122" y="0"/>
                  </a:lnTo>
                  <a:lnTo>
                    <a:pt x="49022" y="0"/>
                  </a:lnTo>
                  <a:lnTo>
                    <a:pt x="49022" y="33909"/>
                  </a:lnTo>
                  <a:lnTo>
                    <a:pt x="292481" y="33909"/>
                  </a:lnTo>
                  <a:close/>
                  <a:moveTo>
                    <a:pt x="94869" y="348234"/>
                  </a:moveTo>
                  <a:lnTo>
                    <a:pt x="342646" y="348234"/>
                  </a:lnTo>
                  <a:lnTo>
                    <a:pt x="342646" y="252095"/>
                  </a:lnTo>
                  <a:lnTo>
                    <a:pt x="45339" y="252095"/>
                  </a:lnTo>
                  <a:lnTo>
                    <a:pt x="45339" y="285877"/>
                  </a:lnTo>
                  <a:lnTo>
                    <a:pt x="294005" y="285877"/>
                  </a:lnTo>
                  <a:lnTo>
                    <a:pt x="294005" y="316357"/>
                  </a:lnTo>
                  <a:lnTo>
                    <a:pt x="46228" y="316357"/>
                  </a:lnTo>
                  <a:lnTo>
                    <a:pt x="46228" y="415036"/>
                  </a:lnTo>
                  <a:lnTo>
                    <a:pt x="355473" y="415036"/>
                  </a:lnTo>
                  <a:lnTo>
                    <a:pt x="355473" y="381127"/>
                  </a:lnTo>
                  <a:lnTo>
                    <a:pt x="94869" y="381127"/>
                  </a:lnTo>
                  <a:close/>
                  <a:moveTo>
                    <a:pt x="0" y="186690"/>
                  </a:moveTo>
                  <a:lnTo>
                    <a:pt x="0" y="222885"/>
                  </a:lnTo>
                  <a:lnTo>
                    <a:pt x="390144" y="222885"/>
                  </a:lnTo>
                  <a:lnTo>
                    <a:pt x="390144" y="18681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6" id="156"/>
          <p:cNvGrpSpPr>
            <a:grpSpLocks noChangeAspect="true"/>
          </p:cNvGrpSpPr>
          <p:nvPr/>
        </p:nvGrpSpPr>
        <p:grpSpPr>
          <a:xfrm rot="0">
            <a:off x="13337857" y="3876051"/>
            <a:ext cx="1847326" cy="575300"/>
            <a:chOff x="0" y="0"/>
            <a:chExt cx="1847317" cy="575297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63500" y="93980"/>
              <a:ext cx="405003" cy="367284"/>
            </a:xfrm>
            <a:custGeom>
              <a:avLst/>
              <a:gdLst/>
              <a:ahLst/>
              <a:cxnLst/>
              <a:rect r="r" b="b" t="t" l="l"/>
              <a:pathLst>
                <a:path h="367284" w="405003">
                  <a:moveTo>
                    <a:pt x="43307" y="233934"/>
                  </a:moveTo>
                  <a:cubicBezTo>
                    <a:pt x="123825" y="220091"/>
                    <a:pt x="175260" y="183896"/>
                    <a:pt x="202438" y="136271"/>
                  </a:cubicBezTo>
                  <a:cubicBezTo>
                    <a:pt x="229616" y="183007"/>
                    <a:pt x="281940" y="217678"/>
                    <a:pt x="363474" y="231140"/>
                  </a:cubicBezTo>
                  <a:lnTo>
                    <a:pt x="392557" y="170688"/>
                  </a:lnTo>
                  <a:cubicBezTo>
                    <a:pt x="292481" y="156337"/>
                    <a:pt x="252984" y="109728"/>
                    <a:pt x="244348" y="60198"/>
                  </a:cubicBezTo>
                  <a:lnTo>
                    <a:pt x="369697" y="60198"/>
                  </a:lnTo>
                  <a:lnTo>
                    <a:pt x="369697" y="0"/>
                  </a:lnTo>
                  <a:lnTo>
                    <a:pt x="33782" y="0"/>
                  </a:lnTo>
                  <a:lnTo>
                    <a:pt x="33782" y="60071"/>
                  </a:lnTo>
                  <a:lnTo>
                    <a:pt x="159131" y="60071"/>
                  </a:lnTo>
                  <a:cubicBezTo>
                    <a:pt x="151003" y="110109"/>
                    <a:pt x="111506" y="158750"/>
                    <a:pt x="13335" y="172974"/>
                  </a:cubicBezTo>
                  <a:close/>
                  <a:moveTo>
                    <a:pt x="241046" y="305816"/>
                  </a:moveTo>
                  <a:lnTo>
                    <a:pt x="241046" y="211963"/>
                  </a:lnTo>
                  <a:lnTo>
                    <a:pt x="163830" y="211963"/>
                  </a:lnTo>
                  <a:lnTo>
                    <a:pt x="163830" y="305816"/>
                  </a:lnTo>
                  <a:lnTo>
                    <a:pt x="0" y="305816"/>
                  </a:lnTo>
                  <a:lnTo>
                    <a:pt x="0" y="367284"/>
                  </a:lnTo>
                  <a:lnTo>
                    <a:pt x="405003" y="367284"/>
                  </a:lnTo>
                  <a:lnTo>
                    <a:pt x="405003" y="30581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8" id="158"/>
            <p:cNvSpPr/>
            <p:nvPr/>
          </p:nvSpPr>
          <p:spPr>
            <a:xfrm flipH="false" flipV="false" rot="0">
              <a:off x="497078" y="63500"/>
              <a:ext cx="384429" cy="448183"/>
            </a:xfrm>
            <a:custGeom>
              <a:avLst/>
              <a:gdLst/>
              <a:ahLst/>
              <a:cxnLst/>
              <a:rect r="r" b="b" t="t" l="l"/>
              <a:pathLst>
                <a:path h="448183" w="384429">
                  <a:moveTo>
                    <a:pt x="249174" y="103378"/>
                  </a:moveTo>
                  <a:lnTo>
                    <a:pt x="249174" y="164846"/>
                  </a:lnTo>
                  <a:lnTo>
                    <a:pt x="305435" y="164846"/>
                  </a:lnTo>
                  <a:lnTo>
                    <a:pt x="305435" y="264922"/>
                  </a:lnTo>
                  <a:lnTo>
                    <a:pt x="382651" y="264922"/>
                  </a:lnTo>
                  <a:lnTo>
                    <a:pt x="382651" y="0"/>
                  </a:lnTo>
                  <a:lnTo>
                    <a:pt x="305308" y="0"/>
                  </a:lnTo>
                  <a:lnTo>
                    <a:pt x="305308" y="103378"/>
                  </a:lnTo>
                  <a:close/>
                  <a:moveTo>
                    <a:pt x="277749" y="196342"/>
                  </a:moveTo>
                  <a:cubicBezTo>
                    <a:pt x="211963" y="174879"/>
                    <a:pt x="186309" y="129159"/>
                    <a:pt x="181483" y="84328"/>
                  </a:cubicBezTo>
                  <a:lnTo>
                    <a:pt x="260985" y="84328"/>
                  </a:lnTo>
                  <a:lnTo>
                    <a:pt x="260985" y="23876"/>
                  </a:lnTo>
                  <a:lnTo>
                    <a:pt x="19939" y="23876"/>
                  </a:lnTo>
                  <a:lnTo>
                    <a:pt x="19939" y="84328"/>
                  </a:lnTo>
                  <a:lnTo>
                    <a:pt x="100965" y="84328"/>
                  </a:lnTo>
                  <a:cubicBezTo>
                    <a:pt x="96139" y="133350"/>
                    <a:pt x="69469" y="183007"/>
                    <a:pt x="0" y="206248"/>
                  </a:cubicBezTo>
                  <a:lnTo>
                    <a:pt x="39116" y="267208"/>
                  </a:lnTo>
                  <a:cubicBezTo>
                    <a:pt x="90043" y="250952"/>
                    <a:pt x="123444" y="217678"/>
                    <a:pt x="142494" y="176276"/>
                  </a:cubicBezTo>
                  <a:cubicBezTo>
                    <a:pt x="162052" y="211963"/>
                    <a:pt x="193040" y="241046"/>
                    <a:pt x="240157" y="256286"/>
                  </a:cubicBezTo>
                  <a:close/>
                  <a:moveTo>
                    <a:pt x="228600" y="390144"/>
                  </a:moveTo>
                  <a:cubicBezTo>
                    <a:pt x="175768" y="390144"/>
                    <a:pt x="150495" y="381508"/>
                    <a:pt x="150495" y="360553"/>
                  </a:cubicBezTo>
                  <a:cubicBezTo>
                    <a:pt x="150495" y="339090"/>
                    <a:pt x="175768" y="330581"/>
                    <a:pt x="228600" y="330581"/>
                  </a:cubicBezTo>
                  <a:cubicBezTo>
                    <a:pt x="281940" y="330581"/>
                    <a:pt x="307213" y="339217"/>
                    <a:pt x="307213" y="360553"/>
                  </a:cubicBezTo>
                  <a:cubicBezTo>
                    <a:pt x="307213" y="381508"/>
                    <a:pt x="281940" y="390144"/>
                    <a:pt x="228600" y="390144"/>
                  </a:cubicBezTo>
                  <a:close/>
                  <a:moveTo>
                    <a:pt x="228600" y="272415"/>
                  </a:moveTo>
                  <a:cubicBezTo>
                    <a:pt x="133350" y="272415"/>
                    <a:pt x="73279" y="305308"/>
                    <a:pt x="73279" y="360553"/>
                  </a:cubicBezTo>
                  <a:cubicBezTo>
                    <a:pt x="73279" y="415798"/>
                    <a:pt x="133350" y="448183"/>
                    <a:pt x="228600" y="448183"/>
                  </a:cubicBezTo>
                  <a:cubicBezTo>
                    <a:pt x="324358" y="448183"/>
                    <a:pt x="384429" y="415798"/>
                    <a:pt x="384429" y="360553"/>
                  </a:cubicBezTo>
                  <a:cubicBezTo>
                    <a:pt x="384429" y="305308"/>
                    <a:pt x="324358" y="272415"/>
                    <a:pt x="228600" y="2724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9" id="159"/>
            <p:cNvSpPr/>
            <p:nvPr/>
          </p:nvSpPr>
          <p:spPr>
            <a:xfrm flipH="false" flipV="false" rot="0">
              <a:off x="938149" y="63500"/>
              <a:ext cx="416052" cy="446405"/>
            </a:xfrm>
            <a:custGeom>
              <a:avLst/>
              <a:gdLst/>
              <a:ahLst/>
              <a:cxnLst/>
              <a:rect r="r" b="b" t="t" l="l"/>
              <a:pathLst>
                <a:path h="446405" w="416052">
                  <a:moveTo>
                    <a:pt x="129667" y="297815"/>
                  </a:moveTo>
                  <a:cubicBezTo>
                    <a:pt x="104902" y="297815"/>
                    <a:pt x="87249" y="282067"/>
                    <a:pt x="87249" y="251079"/>
                  </a:cubicBezTo>
                  <a:cubicBezTo>
                    <a:pt x="87249" y="220091"/>
                    <a:pt x="104902" y="204343"/>
                    <a:pt x="129667" y="204343"/>
                  </a:cubicBezTo>
                  <a:cubicBezTo>
                    <a:pt x="154940" y="204343"/>
                    <a:pt x="172085" y="220091"/>
                    <a:pt x="172085" y="251079"/>
                  </a:cubicBezTo>
                  <a:cubicBezTo>
                    <a:pt x="172085" y="282067"/>
                    <a:pt x="154940" y="297815"/>
                    <a:pt x="129667" y="297815"/>
                  </a:cubicBezTo>
                  <a:close/>
                  <a:moveTo>
                    <a:pt x="129667" y="142494"/>
                  </a:moveTo>
                  <a:cubicBezTo>
                    <a:pt x="63500" y="142494"/>
                    <a:pt x="13843" y="187706"/>
                    <a:pt x="13843" y="251079"/>
                  </a:cubicBezTo>
                  <a:cubicBezTo>
                    <a:pt x="13843" y="314452"/>
                    <a:pt x="63373" y="359664"/>
                    <a:pt x="129667" y="359664"/>
                  </a:cubicBezTo>
                  <a:cubicBezTo>
                    <a:pt x="195961" y="359664"/>
                    <a:pt x="245491" y="314452"/>
                    <a:pt x="245491" y="251079"/>
                  </a:cubicBezTo>
                  <a:cubicBezTo>
                    <a:pt x="245491" y="187706"/>
                    <a:pt x="195961" y="142494"/>
                    <a:pt x="129667" y="142494"/>
                  </a:cubicBezTo>
                  <a:close/>
                  <a:moveTo>
                    <a:pt x="168275" y="8128"/>
                  </a:moveTo>
                  <a:lnTo>
                    <a:pt x="91059" y="8128"/>
                  </a:lnTo>
                  <a:lnTo>
                    <a:pt x="91059" y="62865"/>
                  </a:lnTo>
                  <a:lnTo>
                    <a:pt x="0" y="62865"/>
                  </a:lnTo>
                  <a:lnTo>
                    <a:pt x="0" y="123317"/>
                  </a:lnTo>
                  <a:lnTo>
                    <a:pt x="258699" y="123317"/>
                  </a:lnTo>
                  <a:lnTo>
                    <a:pt x="258699" y="62865"/>
                  </a:lnTo>
                  <a:lnTo>
                    <a:pt x="168275" y="62865"/>
                  </a:lnTo>
                  <a:close/>
                  <a:moveTo>
                    <a:pt x="416052" y="169672"/>
                  </a:moveTo>
                  <a:lnTo>
                    <a:pt x="356997" y="169672"/>
                  </a:lnTo>
                  <a:lnTo>
                    <a:pt x="356997" y="0"/>
                  </a:lnTo>
                  <a:lnTo>
                    <a:pt x="279654" y="0"/>
                  </a:lnTo>
                  <a:lnTo>
                    <a:pt x="279654" y="446405"/>
                  </a:lnTo>
                  <a:lnTo>
                    <a:pt x="356870" y="446405"/>
                  </a:lnTo>
                  <a:lnTo>
                    <a:pt x="356870" y="232537"/>
                  </a:lnTo>
                  <a:lnTo>
                    <a:pt x="415925" y="2325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0" id="160"/>
            <p:cNvSpPr/>
            <p:nvPr/>
          </p:nvSpPr>
          <p:spPr>
            <a:xfrm flipH="false" flipV="false" rot="0">
              <a:off x="1378839" y="97282"/>
              <a:ext cx="405003" cy="363601"/>
            </a:xfrm>
            <a:custGeom>
              <a:avLst/>
              <a:gdLst/>
              <a:ahLst/>
              <a:cxnLst/>
              <a:rect r="r" b="b" t="t" l="l"/>
              <a:pathLst>
                <a:path h="363601" w="405003">
                  <a:moveTo>
                    <a:pt x="352552" y="260223"/>
                  </a:moveTo>
                  <a:cubicBezTo>
                    <a:pt x="371094" y="162052"/>
                    <a:pt x="371094" y="97790"/>
                    <a:pt x="371094" y="42037"/>
                  </a:cubicBezTo>
                  <a:lnTo>
                    <a:pt x="371094" y="0"/>
                  </a:lnTo>
                  <a:lnTo>
                    <a:pt x="40513" y="0"/>
                  </a:lnTo>
                  <a:lnTo>
                    <a:pt x="40513" y="60452"/>
                  </a:lnTo>
                  <a:lnTo>
                    <a:pt x="294005" y="60452"/>
                  </a:lnTo>
                  <a:cubicBezTo>
                    <a:pt x="294005" y="110490"/>
                    <a:pt x="292100" y="170942"/>
                    <a:pt x="275844" y="251968"/>
                  </a:cubicBezTo>
                  <a:close/>
                  <a:moveTo>
                    <a:pt x="212471" y="302133"/>
                  </a:moveTo>
                  <a:lnTo>
                    <a:pt x="212471" y="151511"/>
                  </a:lnTo>
                  <a:lnTo>
                    <a:pt x="135255" y="151511"/>
                  </a:lnTo>
                  <a:lnTo>
                    <a:pt x="135255" y="302133"/>
                  </a:lnTo>
                  <a:lnTo>
                    <a:pt x="0" y="302133"/>
                  </a:lnTo>
                  <a:lnTo>
                    <a:pt x="0" y="363601"/>
                  </a:lnTo>
                  <a:lnTo>
                    <a:pt x="405003" y="363601"/>
                  </a:lnTo>
                  <a:lnTo>
                    <a:pt x="405003" y="30213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1" id="161"/>
          <p:cNvGrpSpPr>
            <a:grpSpLocks noChangeAspect="true"/>
          </p:cNvGrpSpPr>
          <p:nvPr/>
        </p:nvGrpSpPr>
        <p:grpSpPr>
          <a:xfrm rot="0">
            <a:off x="14014285" y="4726786"/>
            <a:ext cx="1799682" cy="558632"/>
            <a:chOff x="0" y="0"/>
            <a:chExt cx="1799679" cy="558635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63373" y="63500"/>
              <a:ext cx="356997" cy="430657"/>
            </a:xfrm>
            <a:custGeom>
              <a:avLst/>
              <a:gdLst/>
              <a:ahLst/>
              <a:cxnLst/>
              <a:rect r="r" b="b" t="t" l="l"/>
              <a:pathLst>
                <a:path h="430657" w="356997">
                  <a:moveTo>
                    <a:pt x="256413" y="204343"/>
                  </a:moveTo>
                  <a:cubicBezTo>
                    <a:pt x="192151" y="181991"/>
                    <a:pt x="155448" y="128143"/>
                    <a:pt x="155448" y="74803"/>
                  </a:cubicBezTo>
                  <a:lnTo>
                    <a:pt x="155448" y="66675"/>
                  </a:lnTo>
                  <a:lnTo>
                    <a:pt x="244983" y="66675"/>
                  </a:lnTo>
                  <a:lnTo>
                    <a:pt x="244983" y="27178"/>
                  </a:lnTo>
                  <a:lnTo>
                    <a:pt x="14859" y="27178"/>
                  </a:lnTo>
                  <a:lnTo>
                    <a:pt x="14859" y="66675"/>
                  </a:lnTo>
                  <a:lnTo>
                    <a:pt x="105791" y="66675"/>
                  </a:lnTo>
                  <a:lnTo>
                    <a:pt x="105791" y="75311"/>
                  </a:lnTo>
                  <a:cubicBezTo>
                    <a:pt x="105791" y="133477"/>
                    <a:pt x="66675" y="190119"/>
                    <a:pt x="0" y="212979"/>
                  </a:cubicBezTo>
                  <a:lnTo>
                    <a:pt x="25273" y="251587"/>
                  </a:lnTo>
                  <a:cubicBezTo>
                    <a:pt x="76200" y="233934"/>
                    <a:pt x="112395" y="196850"/>
                    <a:pt x="131572" y="150622"/>
                  </a:cubicBezTo>
                  <a:cubicBezTo>
                    <a:pt x="150114" y="192024"/>
                    <a:pt x="184404" y="225933"/>
                    <a:pt x="232156" y="242570"/>
                  </a:cubicBezTo>
                  <a:close/>
                  <a:moveTo>
                    <a:pt x="66802" y="318262"/>
                  </a:moveTo>
                  <a:lnTo>
                    <a:pt x="307848" y="318262"/>
                  </a:lnTo>
                  <a:lnTo>
                    <a:pt x="307848" y="430657"/>
                  </a:lnTo>
                  <a:lnTo>
                    <a:pt x="356997" y="430657"/>
                  </a:lnTo>
                  <a:lnTo>
                    <a:pt x="356997" y="278638"/>
                  </a:lnTo>
                  <a:lnTo>
                    <a:pt x="66802" y="278638"/>
                  </a:lnTo>
                  <a:close/>
                  <a:moveTo>
                    <a:pt x="307848" y="0"/>
                  </a:moveTo>
                  <a:lnTo>
                    <a:pt x="307848" y="108204"/>
                  </a:lnTo>
                  <a:lnTo>
                    <a:pt x="232664" y="108204"/>
                  </a:lnTo>
                  <a:lnTo>
                    <a:pt x="232664" y="148590"/>
                  </a:lnTo>
                  <a:lnTo>
                    <a:pt x="307975" y="148590"/>
                  </a:lnTo>
                  <a:lnTo>
                    <a:pt x="307975" y="257175"/>
                  </a:lnTo>
                  <a:lnTo>
                    <a:pt x="356997" y="257175"/>
                  </a:lnTo>
                  <a:lnTo>
                    <a:pt x="35699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3" id="163"/>
            <p:cNvSpPr/>
            <p:nvPr/>
          </p:nvSpPr>
          <p:spPr>
            <a:xfrm flipH="false" flipV="false" rot="0">
              <a:off x="501777" y="71120"/>
              <a:ext cx="389255" cy="423164"/>
            </a:xfrm>
            <a:custGeom>
              <a:avLst/>
              <a:gdLst/>
              <a:ahLst/>
              <a:cxnLst/>
              <a:rect r="r" b="b" t="t" l="l"/>
              <a:pathLst>
                <a:path h="423164" w="389255">
                  <a:moveTo>
                    <a:pt x="193929" y="385445"/>
                  </a:moveTo>
                  <a:cubicBezTo>
                    <a:pt x="131064" y="385445"/>
                    <a:pt x="95758" y="372110"/>
                    <a:pt x="95758" y="345948"/>
                  </a:cubicBezTo>
                  <a:cubicBezTo>
                    <a:pt x="95758" y="320167"/>
                    <a:pt x="131064" y="306451"/>
                    <a:pt x="193929" y="306451"/>
                  </a:cubicBezTo>
                  <a:cubicBezTo>
                    <a:pt x="256794" y="306451"/>
                    <a:pt x="292608" y="320294"/>
                    <a:pt x="292608" y="345948"/>
                  </a:cubicBezTo>
                  <a:cubicBezTo>
                    <a:pt x="292608" y="372110"/>
                    <a:pt x="256921" y="385445"/>
                    <a:pt x="193929" y="385445"/>
                  </a:cubicBezTo>
                  <a:close/>
                  <a:moveTo>
                    <a:pt x="193929" y="268732"/>
                  </a:moveTo>
                  <a:cubicBezTo>
                    <a:pt x="101473" y="268732"/>
                    <a:pt x="45720" y="296799"/>
                    <a:pt x="45720" y="345948"/>
                  </a:cubicBezTo>
                  <a:cubicBezTo>
                    <a:pt x="45720" y="395478"/>
                    <a:pt x="101473" y="423164"/>
                    <a:pt x="193929" y="423164"/>
                  </a:cubicBezTo>
                  <a:cubicBezTo>
                    <a:pt x="286766" y="423164"/>
                    <a:pt x="342138" y="395478"/>
                    <a:pt x="342138" y="345948"/>
                  </a:cubicBezTo>
                  <a:cubicBezTo>
                    <a:pt x="342138" y="296926"/>
                    <a:pt x="286893" y="268732"/>
                    <a:pt x="193929" y="268732"/>
                  </a:cubicBezTo>
                  <a:close/>
                  <a:moveTo>
                    <a:pt x="141478" y="158242"/>
                  </a:moveTo>
                  <a:lnTo>
                    <a:pt x="194818" y="162052"/>
                  </a:lnTo>
                  <a:cubicBezTo>
                    <a:pt x="213868" y="162052"/>
                    <a:pt x="231521" y="160655"/>
                    <a:pt x="247269" y="158242"/>
                  </a:cubicBezTo>
                  <a:lnTo>
                    <a:pt x="247269" y="202057"/>
                  </a:lnTo>
                  <a:lnTo>
                    <a:pt x="141478" y="202057"/>
                  </a:lnTo>
                  <a:close/>
                  <a:moveTo>
                    <a:pt x="194818" y="38227"/>
                  </a:moveTo>
                  <a:cubicBezTo>
                    <a:pt x="258699" y="38227"/>
                    <a:pt x="297307" y="53467"/>
                    <a:pt x="297307" y="81153"/>
                  </a:cubicBezTo>
                  <a:cubicBezTo>
                    <a:pt x="297307" y="108839"/>
                    <a:pt x="258699" y="124460"/>
                    <a:pt x="194818" y="124460"/>
                  </a:cubicBezTo>
                  <a:cubicBezTo>
                    <a:pt x="130556" y="124460"/>
                    <a:pt x="91948" y="108712"/>
                    <a:pt x="91948" y="81153"/>
                  </a:cubicBezTo>
                  <a:cubicBezTo>
                    <a:pt x="91948" y="53594"/>
                    <a:pt x="130556" y="38227"/>
                    <a:pt x="194818" y="38227"/>
                  </a:cubicBezTo>
                  <a:close/>
                  <a:moveTo>
                    <a:pt x="296291" y="202057"/>
                  </a:moveTo>
                  <a:lnTo>
                    <a:pt x="296291" y="145288"/>
                  </a:lnTo>
                  <a:cubicBezTo>
                    <a:pt x="329184" y="130937"/>
                    <a:pt x="348234" y="109093"/>
                    <a:pt x="348234" y="81026"/>
                  </a:cubicBezTo>
                  <a:cubicBezTo>
                    <a:pt x="348234" y="30480"/>
                    <a:pt x="288671" y="0"/>
                    <a:pt x="194818" y="0"/>
                  </a:cubicBezTo>
                  <a:cubicBezTo>
                    <a:pt x="100457" y="0"/>
                    <a:pt x="41402" y="30480"/>
                    <a:pt x="41402" y="81026"/>
                  </a:cubicBezTo>
                  <a:cubicBezTo>
                    <a:pt x="41402" y="109093"/>
                    <a:pt x="59944" y="131064"/>
                    <a:pt x="92329" y="144907"/>
                  </a:cubicBezTo>
                  <a:lnTo>
                    <a:pt x="92329" y="202057"/>
                  </a:lnTo>
                  <a:lnTo>
                    <a:pt x="0" y="202057"/>
                  </a:lnTo>
                  <a:lnTo>
                    <a:pt x="0" y="241173"/>
                  </a:lnTo>
                  <a:lnTo>
                    <a:pt x="389255" y="241173"/>
                  </a:lnTo>
                  <a:lnTo>
                    <a:pt x="389255" y="2020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4" id="164"/>
            <p:cNvSpPr/>
            <p:nvPr/>
          </p:nvSpPr>
          <p:spPr>
            <a:xfrm flipH="false" flipV="false" rot="0">
              <a:off x="938149" y="64008"/>
              <a:ext cx="402590" cy="430657"/>
            </a:xfrm>
            <a:custGeom>
              <a:avLst/>
              <a:gdLst/>
              <a:ahLst/>
              <a:cxnLst/>
              <a:rect r="r" b="b" t="t" l="l"/>
              <a:pathLst>
                <a:path h="430657" w="402590">
                  <a:moveTo>
                    <a:pt x="127762" y="297307"/>
                  </a:moveTo>
                  <a:cubicBezTo>
                    <a:pt x="92964" y="297307"/>
                    <a:pt x="67691" y="273431"/>
                    <a:pt x="67691" y="237236"/>
                  </a:cubicBezTo>
                  <a:cubicBezTo>
                    <a:pt x="67691" y="201041"/>
                    <a:pt x="92964" y="177165"/>
                    <a:pt x="127762" y="177165"/>
                  </a:cubicBezTo>
                  <a:cubicBezTo>
                    <a:pt x="162560" y="177165"/>
                    <a:pt x="187833" y="201041"/>
                    <a:pt x="187833" y="237236"/>
                  </a:cubicBezTo>
                  <a:cubicBezTo>
                    <a:pt x="187833" y="273431"/>
                    <a:pt x="162560" y="297307"/>
                    <a:pt x="127762" y="297307"/>
                  </a:cubicBezTo>
                  <a:close/>
                  <a:moveTo>
                    <a:pt x="127762" y="136779"/>
                  </a:moveTo>
                  <a:cubicBezTo>
                    <a:pt x="65786" y="136779"/>
                    <a:pt x="21082" y="178689"/>
                    <a:pt x="21082" y="237363"/>
                  </a:cubicBezTo>
                  <a:cubicBezTo>
                    <a:pt x="21082" y="296418"/>
                    <a:pt x="65913" y="337947"/>
                    <a:pt x="127762" y="337947"/>
                  </a:cubicBezTo>
                  <a:cubicBezTo>
                    <a:pt x="189230" y="337947"/>
                    <a:pt x="234442" y="296545"/>
                    <a:pt x="234442" y="237363"/>
                  </a:cubicBezTo>
                  <a:cubicBezTo>
                    <a:pt x="234442" y="178816"/>
                    <a:pt x="189230" y="136779"/>
                    <a:pt x="127762" y="136779"/>
                  </a:cubicBezTo>
                  <a:close/>
                  <a:moveTo>
                    <a:pt x="151511" y="6223"/>
                  </a:moveTo>
                  <a:lnTo>
                    <a:pt x="102489" y="6223"/>
                  </a:lnTo>
                  <a:lnTo>
                    <a:pt x="102489" y="66294"/>
                  </a:lnTo>
                  <a:lnTo>
                    <a:pt x="0" y="66294"/>
                  </a:lnTo>
                  <a:lnTo>
                    <a:pt x="0" y="106172"/>
                  </a:lnTo>
                  <a:lnTo>
                    <a:pt x="252095" y="106172"/>
                  </a:lnTo>
                  <a:lnTo>
                    <a:pt x="252095" y="66167"/>
                  </a:lnTo>
                  <a:lnTo>
                    <a:pt x="151511" y="66167"/>
                  </a:lnTo>
                  <a:close/>
                  <a:moveTo>
                    <a:pt x="402590" y="172974"/>
                  </a:moveTo>
                  <a:lnTo>
                    <a:pt x="336423" y="172974"/>
                  </a:lnTo>
                  <a:lnTo>
                    <a:pt x="336423" y="0"/>
                  </a:lnTo>
                  <a:lnTo>
                    <a:pt x="286893" y="0"/>
                  </a:lnTo>
                  <a:lnTo>
                    <a:pt x="286893" y="430657"/>
                  </a:lnTo>
                  <a:lnTo>
                    <a:pt x="336423" y="430657"/>
                  </a:lnTo>
                  <a:lnTo>
                    <a:pt x="336423" y="213868"/>
                  </a:lnTo>
                  <a:lnTo>
                    <a:pt x="402590" y="21386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5" id="165"/>
            <p:cNvSpPr/>
            <p:nvPr/>
          </p:nvSpPr>
          <p:spPr>
            <a:xfrm flipH="false" flipV="false" rot="0">
              <a:off x="1386078" y="63500"/>
              <a:ext cx="350139" cy="431673"/>
            </a:xfrm>
            <a:custGeom>
              <a:avLst/>
              <a:gdLst/>
              <a:ahLst/>
              <a:cxnLst/>
              <a:rect r="r" b="b" t="t" l="l"/>
              <a:pathLst>
                <a:path h="431673" w="350139">
                  <a:moveTo>
                    <a:pt x="213868" y="227711"/>
                  </a:moveTo>
                  <a:lnTo>
                    <a:pt x="217678" y="183388"/>
                  </a:lnTo>
                  <a:cubicBezTo>
                    <a:pt x="217678" y="165227"/>
                    <a:pt x="215773" y="149098"/>
                    <a:pt x="212471" y="133350"/>
                  </a:cubicBezTo>
                  <a:lnTo>
                    <a:pt x="300609" y="133350"/>
                  </a:lnTo>
                  <a:lnTo>
                    <a:pt x="300609" y="227711"/>
                  </a:lnTo>
                  <a:close/>
                  <a:moveTo>
                    <a:pt x="108585" y="291592"/>
                  </a:moveTo>
                  <a:cubicBezTo>
                    <a:pt x="71882" y="291592"/>
                    <a:pt x="46228" y="251079"/>
                    <a:pt x="46228" y="183388"/>
                  </a:cubicBezTo>
                  <a:cubicBezTo>
                    <a:pt x="46228" y="116713"/>
                    <a:pt x="72009" y="76200"/>
                    <a:pt x="108585" y="76200"/>
                  </a:cubicBezTo>
                  <a:cubicBezTo>
                    <a:pt x="145796" y="76200"/>
                    <a:pt x="170942" y="116713"/>
                    <a:pt x="170942" y="183388"/>
                  </a:cubicBezTo>
                  <a:cubicBezTo>
                    <a:pt x="170942" y="251079"/>
                    <a:pt x="145669" y="291592"/>
                    <a:pt x="108585" y="291592"/>
                  </a:cubicBezTo>
                  <a:close/>
                  <a:moveTo>
                    <a:pt x="300609" y="0"/>
                  </a:moveTo>
                  <a:lnTo>
                    <a:pt x="300609" y="92837"/>
                  </a:lnTo>
                  <a:lnTo>
                    <a:pt x="199136" y="92837"/>
                  </a:lnTo>
                  <a:cubicBezTo>
                    <a:pt x="179578" y="54229"/>
                    <a:pt x="147701" y="31877"/>
                    <a:pt x="108585" y="31877"/>
                  </a:cubicBezTo>
                  <a:cubicBezTo>
                    <a:pt x="45212" y="31877"/>
                    <a:pt x="0" y="90932"/>
                    <a:pt x="0" y="183388"/>
                  </a:cubicBezTo>
                  <a:cubicBezTo>
                    <a:pt x="0" y="276733"/>
                    <a:pt x="45212" y="335407"/>
                    <a:pt x="108585" y="335407"/>
                  </a:cubicBezTo>
                  <a:cubicBezTo>
                    <a:pt x="149606" y="335407"/>
                    <a:pt x="183388" y="310642"/>
                    <a:pt x="201549" y="268224"/>
                  </a:cubicBezTo>
                  <a:lnTo>
                    <a:pt x="300609" y="268224"/>
                  </a:lnTo>
                  <a:lnTo>
                    <a:pt x="300609" y="431673"/>
                  </a:lnTo>
                  <a:lnTo>
                    <a:pt x="350139" y="431673"/>
                  </a:lnTo>
                  <a:lnTo>
                    <a:pt x="35013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6" id="166"/>
          <p:cNvGrpSpPr>
            <a:grpSpLocks noChangeAspect="true"/>
          </p:cNvGrpSpPr>
          <p:nvPr/>
        </p:nvGrpSpPr>
        <p:grpSpPr>
          <a:xfrm rot="0">
            <a:off x="15219007" y="3876051"/>
            <a:ext cx="975493" cy="571967"/>
            <a:chOff x="0" y="0"/>
            <a:chExt cx="975487" cy="571970"/>
          </a:xfrm>
        </p:grpSpPr>
        <p:sp>
          <p:nvSpPr>
            <p:cNvPr name="Freeform 167" id="167"/>
            <p:cNvSpPr/>
            <p:nvPr/>
          </p:nvSpPr>
          <p:spPr>
            <a:xfrm flipH="false" flipV="false" rot="0">
              <a:off x="63500" y="63500"/>
              <a:ext cx="385953" cy="442087"/>
            </a:xfrm>
            <a:custGeom>
              <a:avLst/>
              <a:gdLst/>
              <a:ahLst/>
              <a:cxnLst/>
              <a:rect r="r" b="b" t="t" l="l"/>
              <a:pathLst>
                <a:path h="442087" w="385953">
                  <a:moveTo>
                    <a:pt x="379730" y="0"/>
                  </a:moveTo>
                  <a:lnTo>
                    <a:pt x="302514" y="0"/>
                  </a:lnTo>
                  <a:lnTo>
                    <a:pt x="302514" y="247777"/>
                  </a:lnTo>
                  <a:lnTo>
                    <a:pt x="379730" y="247777"/>
                  </a:lnTo>
                  <a:close/>
                  <a:moveTo>
                    <a:pt x="282067" y="176276"/>
                  </a:moveTo>
                  <a:cubicBezTo>
                    <a:pt x="205867" y="155829"/>
                    <a:pt x="182499" y="105791"/>
                    <a:pt x="182499" y="57658"/>
                  </a:cubicBezTo>
                  <a:lnTo>
                    <a:pt x="182499" y="15240"/>
                  </a:lnTo>
                  <a:lnTo>
                    <a:pt x="103886" y="15240"/>
                  </a:lnTo>
                  <a:lnTo>
                    <a:pt x="103886" y="57658"/>
                  </a:lnTo>
                  <a:cubicBezTo>
                    <a:pt x="103886" y="106680"/>
                    <a:pt x="79121" y="160528"/>
                    <a:pt x="0" y="183007"/>
                  </a:cubicBezTo>
                  <a:lnTo>
                    <a:pt x="37211" y="243459"/>
                  </a:lnTo>
                  <a:cubicBezTo>
                    <a:pt x="89662" y="229108"/>
                    <a:pt x="123444" y="198628"/>
                    <a:pt x="143510" y="160147"/>
                  </a:cubicBezTo>
                  <a:cubicBezTo>
                    <a:pt x="163576" y="195453"/>
                    <a:pt x="195961" y="222504"/>
                    <a:pt x="245491" y="235839"/>
                  </a:cubicBezTo>
                  <a:close/>
                  <a:moveTo>
                    <a:pt x="197739" y="323977"/>
                  </a:moveTo>
                  <a:lnTo>
                    <a:pt x="258191" y="323977"/>
                  </a:lnTo>
                  <a:lnTo>
                    <a:pt x="258191" y="382524"/>
                  </a:lnTo>
                  <a:lnTo>
                    <a:pt x="197739" y="382524"/>
                  </a:lnTo>
                  <a:close/>
                  <a:moveTo>
                    <a:pt x="334010" y="382524"/>
                  </a:moveTo>
                  <a:lnTo>
                    <a:pt x="334010" y="323977"/>
                  </a:lnTo>
                  <a:lnTo>
                    <a:pt x="381127" y="323977"/>
                  </a:lnTo>
                  <a:lnTo>
                    <a:pt x="381127" y="264414"/>
                  </a:lnTo>
                  <a:lnTo>
                    <a:pt x="73787" y="264414"/>
                  </a:lnTo>
                  <a:lnTo>
                    <a:pt x="73787" y="323977"/>
                  </a:lnTo>
                  <a:lnTo>
                    <a:pt x="121920" y="323977"/>
                  </a:lnTo>
                  <a:lnTo>
                    <a:pt x="121920" y="382524"/>
                  </a:lnTo>
                  <a:lnTo>
                    <a:pt x="69596" y="382524"/>
                  </a:lnTo>
                  <a:lnTo>
                    <a:pt x="69596" y="442087"/>
                  </a:lnTo>
                  <a:lnTo>
                    <a:pt x="385953" y="442087"/>
                  </a:lnTo>
                  <a:lnTo>
                    <a:pt x="385953" y="3825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8" id="168"/>
            <p:cNvSpPr/>
            <p:nvPr/>
          </p:nvSpPr>
          <p:spPr>
            <a:xfrm flipH="false" flipV="false" rot="0">
              <a:off x="506984" y="68834"/>
              <a:ext cx="405003" cy="439674"/>
            </a:xfrm>
            <a:custGeom>
              <a:avLst/>
              <a:gdLst/>
              <a:ahLst/>
              <a:cxnLst/>
              <a:rect r="r" b="b" t="t" l="l"/>
              <a:pathLst>
                <a:path h="439674" w="405003">
                  <a:moveTo>
                    <a:pt x="202565" y="55626"/>
                  </a:moveTo>
                  <a:cubicBezTo>
                    <a:pt x="262636" y="55626"/>
                    <a:pt x="286893" y="60833"/>
                    <a:pt x="286893" y="75692"/>
                  </a:cubicBezTo>
                  <a:cubicBezTo>
                    <a:pt x="286893" y="90932"/>
                    <a:pt x="262636" y="95758"/>
                    <a:pt x="202565" y="95758"/>
                  </a:cubicBezTo>
                  <a:cubicBezTo>
                    <a:pt x="142494" y="95758"/>
                    <a:pt x="118237" y="90932"/>
                    <a:pt x="118237" y="75692"/>
                  </a:cubicBezTo>
                  <a:cubicBezTo>
                    <a:pt x="118237" y="60960"/>
                    <a:pt x="142494" y="55626"/>
                    <a:pt x="202565" y="55626"/>
                  </a:cubicBezTo>
                  <a:close/>
                  <a:moveTo>
                    <a:pt x="202565" y="151384"/>
                  </a:moveTo>
                  <a:cubicBezTo>
                    <a:pt x="305943" y="151384"/>
                    <a:pt x="366903" y="124714"/>
                    <a:pt x="366903" y="75692"/>
                  </a:cubicBezTo>
                  <a:cubicBezTo>
                    <a:pt x="366903" y="26670"/>
                    <a:pt x="305943" y="0"/>
                    <a:pt x="202565" y="0"/>
                  </a:cubicBezTo>
                  <a:cubicBezTo>
                    <a:pt x="99187" y="0"/>
                    <a:pt x="38227" y="26670"/>
                    <a:pt x="38227" y="75692"/>
                  </a:cubicBezTo>
                  <a:cubicBezTo>
                    <a:pt x="38227" y="124714"/>
                    <a:pt x="99187" y="151384"/>
                    <a:pt x="202565" y="151384"/>
                  </a:cubicBezTo>
                  <a:close/>
                  <a:moveTo>
                    <a:pt x="121539" y="367665"/>
                  </a:moveTo>
                  <a:lnTo>
                    <a:pt x="357378" y="367665"/>
                  </a:lnTo>
                  <a:lnTo>
                    <a:pt x="357378" y="245237"/>
                  </a:lnTo>
                  <a:lnTo>
                    <a:pt x="44831" y="245237"/>
                  </a:lnTo>
                  <a:lnTo>
                    <a:pt x="44831" y="301498"/>
                  </a:lnTo>
                  <a:lnTo>
                    <a:pt x="281178" y="301498"/>
                  </a:lnTo>
                  <a:lnTo>
                    <a:pt x="281178" y="315341"/>
                  </a:lnTo>
                  <a:lnTo>
                    <a:pt x="45339" y="315341"/>
                  </a:lnTo>
                  <a:lnTo>
                    <a:pt x="45339" y="439674"/>
                  </a:lnTo>
                  <a:lnTo>
                    <a:pt x="368300" y="439674"/>
                  </a:lnTo>
                  <a:lnTo>
                    <a:pt x="368300" y="382524"/>
                  </a:lnTo>
                  <a:lnTo>
                    <a:pt x="121539" y="382524"/>
                  </a:lnTo>
                  <a:close/>
                  <a:moveTo>
                    <a:pt x="0" y="167132"/>
                  </a:moveTo>
                  <a:lnTo>
                    <a:pt x="0" y="226695"/>
                  </a:lnTo>
                  <a:lnTo>
                    <a:pt x="405003" y="226695"/>
                  </a:lnTo>
                  <a:lnTo>
                    <a:pt x="405003" y="16713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9" id="169"/>
          <p:cNvGrpSpPr>
            <a:grpSpLocks noChangeAspect="true"/>
          </p:cNvGrpSpPr>
          <p:nvPr/>
        </p:nvGrpSpPr>
        <p:grpSpPr>
          <a:xfrm rot="0">
            <a:off x="15900683" y="4726786"/>
            <a:ext cx="1358522" cy="557679"/>
            <a:chOff x="0" y="0"/>
            <a:chExt cx="1358519" cy="557682"/>
          </a:xfrm>
        </p:grpSpPr>
        <p:sp>
          <p:nvSpPr>
            <p:cNvPr name="Freeform 170" id="170"/>
            <p:cNvSpPr/>
            <p:nvPr/>
          </p:nvSpPr>
          <p:spPr>
            <a:xfrm flipH="false" flipV="false" rot="0">
              <a:off x="63500" y="63500"/>
              <a:ext cx="398780" cy="430149"/>
            </a:xfrm>
            <a:custGeom>
              <a:avLst/>
              <a:gdLst/>
              <a:ahLst/>
              <a:cxnLst/>
              <a:rect r="r" b="b" t="t" l="l"/>
              <a:pathLst>
                <a:path h="430149" w="398780">
                  <a:moveTo>
                    <a:pt x="21463" y="45720"/>
                  </a:moveTo>
                  <a:lnTo>
                    <a:pt x="21463" y="85725"/>
                  </a:lnTo>
                  <a:lnTo>
                    <a:pt x="171958" y="85725"/>
                  </a:lnTo>
                  <a:cubicBezTo>
                    <a:pt x="161925" y="184785"/>
                    <a:pt x="105283" y="260604"/>
                    <a:pt x="0" y="314452"/>
                  </a:cubicBezTo>
                  <a:lnTo>
                    <a:pt x="27178" y="352044"/>
                  </a:lnTo>
                  <a:cubicBezTo>
                    <a:pt x="167640" y="281051"/>
                    <a:pt x="221107" y="170561"/>
                    <a:pt x="221107" y="45720"/>
                  </a:cubicBezTo>
                  <a:close/>
                  <a:moveTo>
                    <a:pt x="398780" y="170053"/>
                  </a:moveTo>
                  <a:lnTo>
                    <a:pt x="333502" y="170053"/>
                  </a:lnTo>
                  <a:lnTo>
                    <a:pt x="333502" y="0"/>
                  </a:lnTo>
                  <a:lnTo>
                    <a:pt x="284480" y="0"/>
                  </a:lnTo>
                  <a:lnTo>
                    <a:pt x="284480" y="430149"/>
                  </a:lnTo>
                  <a:lnTo>
                    <a:pt x="333502" y="430149"/>
                  </a:lnTo>
                  <a:lnTo>
                    <a:pt x="333502" y="211074"/>
                  </a:lnTo>
                  <a:lnTo>
                    <a:pt x="398780" y="21107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1" id="171"/>
            <p:cNvSpPr/>
            <p:nvPr/>
          </p:nvSpPr>
          <p:spPr>
            <a:xfrm flipH="false" flipV="false" rot="0">
              <a:off x="501777" y="82550"/>
              <a:ext cx="389255" cy="411607"/>
            </a:xfrm>
            <a:custGeom>
              <a:avLst/>
              <a:gdLst/>
              <a:ahLst/>
              <a:cxnLst/>
              <a:rect r="r" b="b" t="t" l="l"/>
              <a:pathLst>
                <a:path h="411607" w="389255">
                  <a:moveTo>
                    <a:pt x="37211" y="158115"/>
                  </a:moveTo>
                  <a:cubicBezTo>
                    <a:pt x="112522" y="149987"/>
                    <a:pt x="171577" y="118999"/>
                    <a:pt x="194945" y="74803"/>
                  </a:cubicBezTo>
                  <a:cubicBezTo>
                    <a:pt x="217805" y="119126"/>
                    <a:pt x="276860" y="150114"/>
                    <a:pt x="352679" y="158115"/>
                  </a:cubicBezTo>
                  <a:lnTo>
                    <a:pt x="369824" y="119507"/>
                  </a:lnTo>
                  <a:cubicBezTo>
                    <a:pt x="290322" y="111379"/>
                    <a:pt x="234950" y="78105"/>
                    <a:pt x="228346" y="39497"/>
                  </a:cubicBezTo>
                  <a:lnTo>
                    <a:pt x="354076" y="39497"/>
                  </a:lnTo>
                  <a:lnTo>
                    <a:pt x="354076" y="0"/>
                  </a:lnTo>
                  <a:lnTo>
                    <a:pt x="36195" y="0"/>
                  </a:lnTo>
                  <a:lnTo>
                    <a:pt x="36195" y="39497"/>
                  </a:lnTo>
                  <a:lnTo>
                    <a:pt x="161036" y="39497"/>
                  </a:lnTo>
                  <a:cubicBezTo>
                    <a:pt x="154305" y="78105"/>
                    <a:pt x="99060" y="111379"/>
                    <a:pt x="19558" y="119507"/>
                  </a:cubicBezTo>
                  <a:close/>
                  <a:moveTo>
                    <a:pt x="292481" y="335407"/>
                  </a:moveTo>
                  <a:cubicBezTo>
                    <a:pt x="292481" y="360172"/>
                    <a:pt x="256794" y="374015"/>
                    <a:pt x="193802" y="374015"/>
                  </a:cubicBezTo>
                  <a:cubicBezTo>
                    <a:pt x="130810" y="374015"/>
                    <a:pt x="95631" y="360172"/>
                    <a:pt x="95631" y="335407"/>
                  </a:cubicBezTo>
                  <a:cubicBezTo>
                    <a:pt x="95631" y="309626"/>
                    <a:pt x="130937" y="296291"/>
                    <a:pt x="193802" y="296291"/>
                  </a:cubicBezTo>
                  <a:cubicBezTo>
                    <a:pt x="256667" y="296291"/>
                    <a:pt x="292481" y="309626"/>
                    <a:pt x="292481" y="335407"/>
                  </a:cubicBezTo>
                  <a:close/>
                  <a:moveTo>
                    <a:pt x="389255" y="219202"/>
                  </a:moveTo>
                  <a:lnTo>
                    <a:pt x="389255" y="180086"/>
                  </a:lnTo>
                  <a:lnTo>
                    <a:pt x="0" y="180086"/>
                  </a:lnTo>
                  <a:lnTo>
                    <a:pt x="0" y="219202"/>
                  </a:lnTo>
                  <a:lnTo>
                    <a:pt x="170053" y="219202"/>
                  </a:lnTo>
                  <a:lnTo>
                    <a:pt x="170053" y="258699"/>
                  </a:lnTo>
                  <a:cubicBezTo>
                    <a:pt x="91948" y="263525"/>
                    <a:pt x="45720" y="290576"/>
                    <a:pt x="45720" y="335407"/>
                  </a:cubicBezTo>
                  <a:cubicBezTo>
                    <a:pt x="45720" y="384048"/>
                    <a:pt x="101473" y="411607"/>
                    <a:pt x="193929" y="411607"/>
                  </a:cubicBezTo>
                  <a:cubicBezTo>
                    <a:pt x="286766" y="411607"/>
                    <a:pt x="342138" y="383921"/>
                    <a:pt x="342138" y="335407"/>
                  </a:cubicBezTo>
                  <a:cubicBezTo>
                    <a:pt x="342138" y="290576"/>
                    <a:pt x="296926" y="263906"/>
                    <a:pt x="219202" y="259207"/>
                  </a:cubicBezTo>
                  <a:lnTo>
                    <a:pt x="219202" y="219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2" id="172"/>
            <p:cNvSpPr/>
            <p:nvPr/>
          </p:nvSpPr>
          <p:spPr>
            <a:xfrm flipH="false" flipV="false" rot="0">
              <a:off x="945388" y="63500"/>
              <a:ext cx="349631" cy="430149"/>
            </a:xfrm>
            <a:custGeom>
              <a:avLst/>
              <a:gdLst/>
              <a:ahLst/>
              <a:cxnLst/>
              <a:rect r="r" b="b" t="t" l="l"/>
              <a:pathLst>
                <a:path h="430149" w="349631">
                  <a:moveTo>
                    <a:pt x="157607" y="112395"/>
                  </a:moveTo>
                  <a:lnTo>
                    <a:pt x="250952" y="112395"/>
                  </a:lnTo>
                  <a:lnTo>
                    <a:pt x="250952" y="72898"/>
                  </a:lnTo>
                  <a:lnTo>
                    <a:pt x="157607" y="72898"/>
                  </a:lnTo>
                  <a:lnTo>
                    <a:pt x="157607" y="9017"/>
                  </a:lnTo>
                  <a:lnTo>
                    <a:pt x="108585" y="9017"/>
                  </a:lnTo>
                  <a:lnTo>
                    <a:pt x="108585" y="72898"/>
                  </a:lnTo>
                  <a:lnTo>
                    <a:pt x="13335" y="72898"/>
                  </a:lnTo>
                  <a:lnTo>
                    <a:pt x="13335" y="112395"/>
                  </a:lnTo>
                  <a:lnTo>
                    <a:pt x="108585" y="112395"/>
                  </a:lnTo>
                  <a:lnTo>
                    <a:pt x="108585" y="137160"/>
                  </a:lnTo>
                  <a:cubicBezTo>
                    <a:pt x="108585" y="208153"/>
                    <a:pt x="67564" y="281051"/>
                    <a:pt x="0" y="311531"/>
                  </a:cubicBezTo>
                  <a:lnTo>
                    <a:pt x="27178" y="349123"/>
                  </a:lnTo>
                  <a:cubicBezTo>
                    <a:pt x="77216" y="326263"/>
                    <a:pt x="114808" y="279527"/>
                    <a:pt x="133858" y="222377"/>
                  </a:cubicBezTo>
                  <a:cubicBezTo>
                    <a:pt x="153416" y="276225"/>
                    <a:pt x="191008" y="320548"/>
                    <a:pt x="240157" y="342011"/>
                  </a:cubicBezTo>
                  <a:lnTo>
                    <a:pt x="266319" y="303911"/>
                  </a:lnTo>
                  <a:cubicBezTo>
                    <a:pt x="199644" y="274828"/>
                    <a:pt x="157734" y="204851"/>
                    <a:pt x="157734" y="137160"/>
                  </a:cubicBezTo>
                  <a:close/>
                  <a:moveTo>
                    <a:pt x="300101" y="0"/>
                  </a:moveTo>
                  <a:lnTo>
                    <a:pt x="300101" y="430149"/>
                  </a:lnTo>
                  <a:lnTo>
                    <a:pt x="349631" y="430149"/>
                  </a:lnTo>
                  <a:lnTo>
                    <a:pt x="349631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3" id="173"/>
          <p:cNvGrpSpPr>
            <a:grpSpLocks noChangeAspect="true"/>
          </p:cNvGrpSpPr>
          <p:nvPr/>
        </p:nvGrpSpPr>
        <p:grpSpPr>
          <a:xfrm rot="0">
            <a:off x="16238820" y="3875575"/>
            <a:ext cx="868775" cy="626755"/>
            <a:chOff x="0" y="0"/>
            <a:chExt cx="868769" cy="626758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63500" y="63500"/>
              <a:ext cx="387858" cy="446913"/>
            </a:xfrm>
            <a:custGeom>
              <a:avLst/>
              <a:gdLst/>
              <a:ahLst/>
              <a:cxnLst/>
              <a:rect r="r" b="b" t="t" l="l"/>
              <a:pathLst>
                <a:path h="446913" w="387858">
                  <a:moveTo>
                    <a:pt x="68580" y="112395"/>
                  </a:moveTo>
                  <a:lnTo>
                    <a:pt x="93345" y="112395"/>
                  </a:lnTo>
                  <a:lnTo>
                    <a:pt x="93345" y="51943"/>
                  </a:lnTo>
                  <a:lnTo>
                    <a:pt x="0" y="51943"/>
                  </a:lnTo>
                  <a:lnTo>
                    <a:pt x="0" y="344043"/>
                  </a:lnTo>
                  <a:lnTo>
                    <a:pt x="20955" y="344043"/>
                  </a:lnTo>
                  <a:cubicBezTo>
                    <a:pt x="46736" y="344043"/>
                    <a:pt x="67691" y="343535"/>
                    <a:pt x="97155" y="337312"/>
                  </a:cubicBezTo>
                  <a:lnTo>
                    <a:pt x="91948" y="275336"/>
                  </a:lnTo>
                  <a:cubicBezTo>
                    <a:pt x="83312" y="277241"/>
                    <a:pt x="76200" y="278257"/>
                    <a:pt x="68580" y="279146"/>
                  </a:cubicBezTo>
                  <a:close/>
                  <a:moveTo>
                    <a:pt x="176784" y="112395"/>
                  </a:moveTo>
                  <a:lnTo>
                    <a:pt x="205359" y="112395"/>
                  </a:lnTo>
                  <a:lnTo>
                    <a:pt x="205359" y="51943"/>
                  </a:lnTo>
                  <a:lnTo>
                    <a:pt x="108204" y="51943"/>
                  </a:lnTo>
                  <a:lnTo>
                    <a:pt x="108204" y="344043"/>
                  </a:lnTo>
                  <a:lnTo>
                    <a:pt x="130175" y="344043"/>
                  </a:lnTo>
                  <a:cubicBezTo>
                    <a:pt x="157861" y="344043"/>
                    <a:pt x="181610" y="343535"/>
                    <a:pt x="213487" y="337312"/>
                  </a:cubicBezTo>
                  <a:lnTo>
                    <a:pt x="208661" y="275336"/>
                  </a:lnTo>
                  <a:cubicBezTo>
                    <a:pt x="196723" y="277749"/>
                    <a:pt x="186690" y="278638"/>
                    <a:pt x="176784" y="279654"/>
                  </a:cubicBezTo>
                  <a:close/>
                  <a:moveTo>
                    <a:pt x="316357" y="0"/>
                  </a:moveTo>
                  <a:lnTo>
                    <a:pt x="316357" y="168148"/>
                  </a:lnTo>
                  <a:lnTo>
                    <a:pt x="294894" y="168148"/>
                  </a:lnTo>
                  <a:lnTo>
                    <a:pt x="294894" y="5715"/>
                  </a:lnTo>
                  <a:lnTo>
                    <a:pt x="224917" y="5715"/>
                  </a:lnTo>
                  <a:lnTo>
                    <a:pt x="224917" y="427863"/>
                  </a:lnTo>
                  <a:lnTo>
                    <a:pt x="294894" y="427863"/>
                  </a:lnTo>
                  <a:lnTo>
                    <a:pt x="294894" y="229108"/>
                  </a:lnTo>
                  <a:lnTo>
                    <a:pt x="316357" y="229108"/>
                  </a:lnTo>
                  <a:lnTo>
                    <a:pt x="316357" y="446913"/>
                  </a:lnTo>
                  <a:lnTo>
                    <a:pt x="387858" y="446913"/>
                  </a:lnTo>
                  <a:lnTo>
                    <a:pt x="38785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5" id="175"/>
            <p:cNvSpPr/>
            <p:nvPr/>
          </p:nvSpPr>
          <p:spPr>
            <a:xfrm flipH="false" flipV="false" rot="0">
              <a:off x="507492" y="64897"/>
              <a:ext cx="124841" cy="498348"/>
            </a:xfrm>
            <a:custGeom>
              <a:avLst/>
              <a:gdLst/>
              <a:ahLst/>
              <a:cxnLst/>
              <a:rect r="r" b="b" t="t" l="l"/>
              <a:pathLst>
                <a:path h="498348" w="124841">
                  <a:moveTo>
                    <a:pt x="52959" y="498348"/>
                  </a:moveTo>
                  <a:cubicBezTo>
                    <a:pt x="98679" y="423545"/>
                    <a:pt x="124841" y="345440"/>
                    <a:pt x="124841" y="249174"/>
                  </a:cubicBezTo>
                  <a:cubicBezTo>
                    <a:pt x="124841" y="153416"/>
                    <a:pt x="98679" y="74803"/>
                    <a:pt x="52959" y="0"/>
                  </a:cubicBezTo>
                  <a:lnTo>
                    <a:pt x="0" y="21971"/>
                  </a:lnTo>
                  <a:cubicBezTo>
                    <a:pt x="39497" y="92456"/>
                    <a:pt x="56642" y="172974"/>
                    <a:pt x="56642" y="249174"/>
                  </a:cubicBezTo>
                  <a:cubicBezTo>
                    <a:pt x="56642" y="325882"/>
                    <a:pt x="39497" y="405892"/>
                    <a:pt x="0" y="47637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6" id="176"/>
            <p:cNvSpPr/>
            <p:nvPr/>
          </p:nvSpPr>
          <p:spPr>
            <a:xfrm flipH="false" flipV="false" rot="0">
              <a:off x="704215" y="193040"/>
              <a:ext cx="101092" cy="279273"/>
            </a:xfrm>
            <a:custGeom>
              <a:avLst/>
              <a:gdLst/>
              <a:ahLst/>
              <a:cxnLst/>
              <a:rect r="r" b="b" t="t" l="l"/>
              <a:pathLst>
                <a:path h="279273" w="101092">
                  <a:moveTo>
                    <a:pt x="50546" y="104902"/>
                  </a:moveTo>
                  <a:cubicBezTo>
                    <a:pt x="79629" y="104902"/>
                    <a:pt x="101092" y="82042"/>
                    <a:pt x="101092" y="52451"/>
                  </a:cubicBezTo>
                  <a:cubicBezTo>
                    <a:pt x="101092" y="22860"/>
                    <a:pt x="79629" y="0"/>
                    <a:pt x="50546" y="0"/>
                  </a:cubicBezTo>
                  <a:cubicBezTo>
                    <a:pt x="20955" y="0"/>
                    <a:pt x="0" y="22860"/>
                    <a:pt x="0" y="52451"/>
                  </a:cubicBezTo>
                  <a:cubicBezTo>
                    <a:pt x="0" y="82042"/>
                    <a:pt x="20955" y="104902"/>
                    <a:pt x="50546" y="104902"/>
                  </a:cubicBezTo>
                  <a:close/>
                  <a:moveTo>
                    <a:pt x="50546" y="279273"/>
                  </a:moveTo>
                  <a:cubicBezTo>
                    <a:pt x="79629" y="279273"/>
                    <a:pt x="101092" y="255905"/>
                    <a:pt x="101092" y="226441"/>
                  </a:cubicBezTo>
                  <a:cubicBezTo>
                    <a:pt x="101092" y="197358"/>
                    <a:pt x="79629" y="173990"/>
                    <a:pt x="50546" y="173990"/>
                  </a:cubicBezTo>
                  <a:cubicBezTo>
                    <a:pt x="20955" y="173990"/>
                    <a:pt x="0" y="197358"/>
                    <a:pt x="0" y="226441"/>
                  </a:cubicBezTo>
                  <a:cubicBezTo>
                    <a:pt x="0" y="256032"/>
                    <a:pt x="20955" y="279273"/>
                    <a:pt x="50546" y="27927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77" id="177"/>
          <p:cNvSpPr/>
          <p:nvPr/>
        </p:nvSpPr>
        <p:spPr>
          <a:xfrm flipH="false" flipV="false" rot="0">
            <a:off x="2870197" y="4236925"/>
            <a:ext cx="355597" cy="342900"/>
          </a:xfrm>
          <a:custGeom>
            <a:avLst/>
            <a:gdLst/>
            <a:ahLst/>
            <a:cxnLst/>
            <a:rect r="r" b="b" t="t" l="l"/>
            <a:pathLst>
              <a:path h="342900" w="355597">
                <a:moveTo>
                  <a:pt x="0" y="0"/>
                </a:moveTo>
                <a:lnTo>
                  <a:pt x="355597" y="0"/>
                </a:lnTo>
                <a:lnTo>
                  <a:pt x="355597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78" id="178"/>
          <p:cNvGrpSpPr>
            <a:grpSpLocks noChangeAspect="true"/>
          </p:cNvGrpSpPr>
          <p:nvPr/>
        </p:nvGrpSpPr>
        <p:grpSpPr>
          <a:xfrm rot="0">
            <a:off x="3092891" y="4327250"/>
            <a:ext cx="1383525" cy="850478"/>
            <a:chOff x="0" y="0"/>
            <a:chExt cx="1383525" cy="850481"/>
          </a:xfrm>
        </p:grpSpPr>
        <p:sp>
          <p:nvSpPr>
            <p:cNvPr name="Freeform 179" id="179"/>
            <p:cNvSpPr/>
            <p:nvPr/>
          </p:nvSpPr>
          <p:spPr>
            <a:xfrm flipH="false" flipV="false" rot="0">
              <a:off x="63500" y="63881"/>
              <a:ext cx="211201" cy="191897"/>
            </a:xfrm>
            <a:custGeom>
              <a:avLst/>
              <a:gdLst/>
              <a:ahLst/>
              <a:cxnLst/>
              <a:rect r="r" b="b" t="t" l="l"/>
              <a:pathLst>
                <a:path h="191897" w="211201">
                  <a:moveTo>
                    <a:pt x="28702" y="0"/>
                  </a:moveTo>
                  <a:cubicBezTo>
                    <a:pt x="18796" y="0"/>
                    <a:pt x="9779" y="5334"/>
                    <a:pt x="4953" y="14097"/>
                  </a:cubicBezTo>
                  <a:cubicBezTo>
                    <a:pt x="0" y="23114"/>
                    <a:pt x="635" y="34036"/>
                    <a:pt x="6477" y="42545"/>
                  </a:cubicBezTo>
                  <a:lnTo>
                    <a:pt x="109728" y="191897"/>
                  </a:lnTo>
                  <a:lnTo>
                    <a:pt x="154305" y="161036"/>
                  </a:lnTo>
                  <a:lnTo>
                    <a:pt x="81788" y="56261"/>
                  </a:lnTo>
                  <a:lnTo>
                    <a:pt x="209169" y="61087"/>
                  </a:lnTo>
                  <a:lnTo>
                    <a:pt x="211201" y="6985"/>
                  </a:lnTo>
                  <a:lnTo>
                    <a:pt x="29718" y="0"/>
                  </a:lnTo>
                  <a:cubicBezTo>
                    <a:pt x="29337" y="0"/>
                    <a:pt x="29083" y="0"/>
                    <a:pt x="28702" y="0"/>
                  </a:cubicBezTo>
                  <a:close/>
                </a:path>
              </a:pathLst>
            </a:custGeom>
            <a:solidFill>
              <a:srgbClr val="5D6DBE"/>
            </a:solidFill>
          </p:spPr>
        </p:sp>
        <p:sp>
          <p:nvSpPr>
            <p:cNvPr name="Freeform 180" id="180"/>
            <p:cNvSpPr/>
            <p:nvPr/>
          </p:nvSpPr>
          <p:spPr>
            <a:xfrm flipH="false" flipV="false" rot="0">
              <a:off x="98552" y="72263"/>
              <a:ext cx="1221359" cy="714756"/>
            </a:xfrm>
            <a:custGeom>
              <a:avLst/>
              <a:gdLst/>
              <a:ahLst/>
              <a:cxnLst/>
              <a:rect r="r" b="b" t="t" l="l"/>
              <a:pathLst>
                <a:path h="714756" w="1221359">
                  <a:moveTo>
                    <a:pt x="34671" y="0"/>
                  </a:moveTo>
                  <a:lnTo>
                    <a:pt x="0" y="63373"/>
                  </a:lnTo>
                  <a:lnTo>
                    <a:pt x="1186688" y="714756"/>
                  </a:lnTo>
                  <a:lnTo>
                    <a:pt x="1221359" y="651510"/>
                  </a:lnTo>
                  <a:lnTo>
                    <a:pt x="34671" y="0"/>
                  </a:lnTo>
                  <a:close/>
                </a:path>
              </a:pathLst>
            </a:custGeom>
            <a:solidFill>
              <a:srgbClr val="5D6DBE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DAGHjrCLJj4</dc:identifier>
  <dcterms:modified xsi:type="dcterms:W3CDTF">2011-08-01T06:04:30Z</dcterms:modified>
  <cp:revision>1</cp:revision>
  <dc:title>CapStone_SpotCatcher_0607_1324 (1).pdf</dc:title>
</cp:coreProperties>
</file>