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0" r:id="rId3"/>
    <p:sldId id="381" r:id="rId4"/>
    <p:sldId id="382" r:id="rId5"/>
    <p:sldId id="384" r:id="rId6"/>
    <p:sldId id="385" r:id="rId7"/>
    <p:sldId id="3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D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0024" autoAdjust="0"/>
  </p:normalViewPr>
  <p:slideViewPr>
    <p:cSldViewPr snapToGrid="0">
      <p:cViewPr varScale="1">
        <p:scale>
          <a:sx n="88" d="100"/>
          <a:sy n="88" d="100"/>
        </p:scale>
        <p:origin x="21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386F-193A-4871-995E-4AB2E6F55D93}" type="datetimeFigureOut">
              <a:rPr lang="en-IN" smtClean="0"/>
              <a:t>02-01-2024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6EE8-3A27-4E42-89F2-6696321CD1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7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16EE8-3A27-4E42-89F2-6696321CD1A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4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16EE8-3A27-4E42-89F2-6696321CD1AC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0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16EE8-3A27-4E42-89F2-6696321CD1A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66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16EE8-3A27-4E42-89F2-6696321CD1AC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9674-22A9-48C2-A5F7-4AB66A03B77A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CA7-73B2-4EE1-A9F7-5D8C1C85917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223-270F-4B17-8890-7717B19ED994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CD3-1DF7-482C-B8E1-7E6741192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3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7115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" y="837033"/>
            <a:ext cx="12192000" cy="56992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1874"/>
            <a:ext cx="1295467" cy="260648"/>
          </a:xfrm>
        </p:spPr>
        <p:txBody>
          <a:bodyPr/>
          <a:lstStyle>
            <a:lvl1pPr>
              <a:defRPr/>
            </a:lvl1pPr>
          </a:lstStyle>
          <a:p>
            <a:fld id="{7453477E-043F-4EAB-A715-64CBBCA4A2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30599"/>
            <a:ext cx="12192000" cy="1588"/>
          </a:xfrm>
          <a:prstGeom prst="line">
            <a:avLst/>
          </a:prstGeom>
          <a:ln w="76200">
            <a:solidFill>
              <a:srgbClr val="CC33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20272" y="6597352"/>
            <a:ext cx="77172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5AC55E-38B2-4827-9F62-67CE27B73C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2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E6BA-1145-4327-AC28-9D14599605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8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30FD-2DAF-4168-BA88-97D1602A80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9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C3D-1D85-45EE-8854-611E8F2E20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1AA9-3B29-4BBC-B118-C738AEC388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71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85C9-75CA-4C9C-A83B-4F389B6142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8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19A-C653-43E0-BBA7-C519228E56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209F-1218-41B6-97DD-0408D4813227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0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9F5A-C8CB-4895-B99A-43AD620611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4B6D-EF74-4D3E-B019-CDE0EB7988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3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7431-6BA3-45DB-90B0-BC227EE0F4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DF1-9B53-42F2-A589-5D355A7CDCE8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350C-9088-4CB0-9088-0D01629DA21A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3CB-862A-4F09-996E-14FFE58E15D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6F-F428-455B-A44A-690062F298D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1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B75E-A9C5-424B-A901-C39456D9766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D180-15F5-406F-B155-CFBB55873FBA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3839-E966-449C-9B44-5885F20D5699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NIT, DGP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7714-0CF4-4B64-8CD3-F1CF77BFF392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E0FF-1149-41AC-92A2-6120503EE7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NIT, DGP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What is Software Architecture?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architecture of a system is the set of structures needed to reason about the system, which comprise software elements, relations among them, and properties of both.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mainly about decomposing the systems into 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what elements are included in the, system, what function each element has, and how each element relates to one another.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big picture or overall structure of the whole system—how everything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together</a:t>
            </a:r>
          </a:p>
        </p:txBody>
      </p:sp>
    </p:spTree>
    <p:extLst>
      <p:ext uri="{BB962C8B-B14F-4D97-AF65-F5344CB8AC3E}">
        <p14:creationId xmlns:p14="http://schemas.microsoft.com/office/powerpoint/2010/main" val="32275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definition stands in contrast to other definitions that talk about the system’s “early” or “major” design decisions.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architectural decisions are made early, but not all are.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Many decisions are made early that are not architectural.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It’s hard to look at a decision and tell whether or not it’s “major.”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Structures, on the other hand, are fairly easy to identify in software, and they form a powerful tool for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417675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Architecture Is a Set of Software Structures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is a set of elements held together by a relation.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 are composed of many structures, and no single structure holds claim to being the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3028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makes a “Good” Architecture?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considered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D7D1FE-8E0C-4A91-982A-74DCA94A7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04306"/>
              </p:ext>
            </p:extLst>
          </p:nvPr>
        </p:nvGraphicFramePr>
        <p:xfrm>
          <a:off x="747486" y="2191188"/>
          <a:ext cx="1092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30535576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300473860"/>
                    </a:ext>
                  </a:extLst>
                </a:gridCol>
              </a:tblGrid>
              <a:tr h="3458498">
                <a:tc>
                  <a:txBody>
                    <a:bodyPr/>
                    <a:lstStyle/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Interoperability</a:t>
                      </a: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Modifiability</a:t>
                      </a: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Testability</a:t>
                      </a: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28700" lvl="1" indent="-571500">
                        <a:buFont typeface="Courier New" panose="02070309020205020404" pitchFamily="49" charset="0"/>
                        <a:buChar char="o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3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makes a “Good” Architecture?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such thing as an inherently good or bad architecture.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are either more or less fit for some purposes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can be evaluated but only in the context of specific stated goals.</a:t>
            </a:r>
          </a:p>
        </p:txBody>
      </p:sp>
    </p:spTree>
    <p:extLst>
      <p:ext uri="{BB962C8B-B14F-4D97-AF65-F5344CB8AC3E}">
        <p14:creationId xmlns:p14="http://schemas.microsoft.com/office/powerpoint/2010/main" val="212201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Why is Software Architecture Important?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F3D-B58D-41B2-AC02-E5FA3E7F5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35" y="823666"/>
            <a:ext cx="113205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and non-technical reasons: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Inhibiting or Enabling a System’s Quality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About and Managing Change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System Qualities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Communication among Stakeholders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Carrying Early Design Decisions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Constraints on an Implementation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the Organizational Structure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187D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Evolutionary Prototyping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Cost and Schedule Estimates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Supplying a Transferable, Reusable Model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Incorporation of Independently Developed Components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the Vocabulary of Design Alternatives</a:t>
            </a:r>
          </a:p>
          <a:p>
            <a:pPr marL="1485900" lvl="2" indent="-5715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Basis for Training</a:t>
            </a:r>
          </a:p>
        </p:txBody>
      </p:sp>
    </p:spTree>
    <p:extLst>
      <p:ext uri="{BB962C8B-B14F-4D97-AF65-F5344CB8AC3E}">
        <p14:creationId xmlns:p14="http://schemas.microsoft.com/office/powerpoint/2010/main" val="86641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70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What is Software Architecture?</vt:lpstr>
      <vt:lpstr>Definition</vt:lpstr>
      <vt:lpstr>Architecture Is a Set of Software Structures</vt:lpstr>
      <vt:lpstr>What makes a “Good” Architecture?</vt:lpstr>
      <vt:lpstr>What makes a “Good” Architecture?</vt:lpstr>
      <vt:lpstr>Why is Software Architecture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2017-03-13T19:59:21Z</dcterms:created>
  <dcterms:modified xsi:type="dcterms:W3CDTF">2024-01-01T23:27:46Z</dcterms:modified>
</cp:coreProperties>
</file>