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3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8D6C37-0F12-784D-A655-396A8831029E}" type="doc">
      <dgm:prSet loTypeId="urn:microsoft.com/office/officeart/2005/8/layout/vProcess5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4563825-E030-2A40-9879-27A03BF19B60}">
      <dgm:prSet phldrT="[Text]" custT="1"/>
      <dgm:spPr>
        <a:gradFill rotWithShape="0">
          <a:gsLst>
            <a:gs pos="0">
              <a:schemeClr val="tx2">
                <a:lumMod val="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sz="2400" dirty="0" smtClean="0">
              <a:latin typeface="Abadi MT Condensed Extra Bold"/>
              <a:cs typeface="Abadi MT Condensed Extra Bold"/>
            </a:rPr>
            <a:t>Application + use cases</a:t>
          </a:r>
          <a:endParaRPr lang="en-US" sz="2400" dirty="0">
            <a:latin typeface="Abadi MT Condensed Extra Bold"/>
            <a:cs typeface="Abadi MT Condensed Extra Bold"/>
          </a:endParaRPr>
        </a:p>
      </dgm:t>
    </dgm:pt>
    <dgm:pt modelId="{B7A4FD3A-625C-0347-9E80-9A80C8078FC8}" type="parTrans" cxnId="{C4C0FC08-959F-1241-9C89-FE7251C929D7}">
      <dgm:prSet/>
      <dgm:spPr/>
      <dgm:t>
        <a:bodyPr/>
        <a:lstStyle/>
        <a:p>
          <a:endParaRPr lang="en-US" sz="2400">
            <a:latin typeface="Abadi MT Condensed Extra Bold"/>
            <a:cs typeface="Abadi MT Condensed Extra Bold"/>
          </a:endParaRPr>
        </a:p>
      </dgm:t>
    </dgm:pt>
    <dgm:pt modelId="{858B6F1B-7F7D-0C46-A6CD-F3E0BBAEB786}" type="sibTrans" cxnId="{C4C0FC08-959F-1241-9C89-FE7251C929D7}">
      <dgm:prSet custT="1"/>
      <dgm:spPr/>
      <dgm:t>
        <a:bodyPr/>
        <a:lstStyle/>
        <a:p>
          <a:endParaRPr lang="en-US" sz="2400">
            <a:latin typeface="Abadi MT Condensed Extra Bold"/>
            <a:cs typeface="Abadi MT Condensed Extra Bold"/>
          </a:endParaRPr>
        </a:p>
      </dgm:t>
    </dgm:pt>
    <dgm:pt modelId="{1320DF95-68DF-284F-B297-199B0C2ED839}">
      <dgm:prSet phldrT="[Text]" custT="1"/>
      <dgm:spPr>
        <a:gradFill rotWithShape="0">
          <a:gsLst>
            <a:gs pos="0">
              <a:schemeClr val="tx2">
                <a:lumMod val="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sz="2400" dirty="0" smtClean="0">
              <a:latin typeface="Abadi MT Condensed Extra Bold"/>
              <a:cs typeface="Abadi MT Condensed Extra Bold"/>
            </a:rPr>
            <a:t>Dev.: design</a:t>
          </a:r>
          <a:r>
            <a:rPr lang="en-US" sz="2400" smtClean="0">
              <a:latin typeface="Abadi MT Condensed Extra Bold"/>
              <a:cs typeface="Abadi MT Condensed Extra Bold"/>
            </a:rPr>
            <a:t>, algorithm, </a:t>
          </a:r>
          <a:r>
            <a:rPr lang="en-US" sz="2400" dirty="0" smtClean="0">
              <a:latin typeface="Abadi MT Condensed Extra Bold"/>
              <a:cs typeface="Abadi MT Condensed Extra Bold"/>
            </a:rPr>
            <a:t>language</a:t>
          </a:r>
          <a:endParaRPr lang="en-US" sz="2400" dirty="0">
            <a:latin typeface="Abadi MT Condensed Extra Bold"/>
            <a:cs typeface="Abadi MT Condensed Extra Bold"/>
          </a:endParaRPr>
        </a:p>
      </dgm:t>
    </dgm:pt>
    <dgm:pt modelId="{BB04C9A7-9059-7543-AE01-1FB7FA3D64F6}" type="parTrans" cxnId="{6F9CC00E-B2DB-154D-BA73-D8F501D768D5}">
      <dgm:prSet/>
      <dgm:spPr/>
      <dgm:t>
        <a:bodyPr/>
        <a:lstStyle/>
        <a:p>
          <a:endParaRPr lang="en-US" sz="2400">
            <a:latin typeface="Abadi MT Condensed Extra Bold"/>
            <a:cs typeface="Abadi MT Condensed Extra Bold"/>
          </a:endParaRPr>
        </a:p>
      </dgm:t>
    </dgm:pt>
    <dgm:pt modelId="{13F4AC8D-6AB2-D046-B9D5-3E116C177315}" type="sibTrans" cxnId="{6F9CC00E-B2DB-154D-BA73-D8F501D768D5}">
      <dgm:prSet custT="1"/>
      <dgm:spPr/>
      <dgm:t>
        <a:bodyPr/>
        <a:lstStyle/>
        <a:p>
          <a:endParaRPr lang="en-US" sz="2400">
            <a:latin typeface="Abadi MT Condensed Extra Bold"/>
            <a:cs typeface="Abadi MT Condensed Extra Bold"/>
          </a:endParaRPr>
        </a:p>
      </dgm:t>
    </dgm:pt>
    <dgm:pt modelId="{2A3EABCC-5B6A-CD40-AFA2-B9AAEB5714E4}">
      <dgm:prSet phldrT="[Text]" custT="1"/>
      <dgm:spPr>
        <a:gradFill rotWithShape="0">
          <a:gsLst>
            <a:gs pos="0">
              <a:schemeClr val="tx2">
                <a:lumMod val="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sz="2400" dirty="0" smtClean="0">
              <a:latin typeface="Abadi MT Condensed Extra Bold"/>
              <a:cs typeface="Abadi MT Condensed Extra Bold"/>
            </a:rPr>
            <a:t>Deployment: HPC, Desktop, GPU</a:t>
          </a:r>
          <a:endParaRPr lang="en-US" sz="2400" dirty="0">
            <a:latin typeface="Abadi MT Condensed Extra Bold"/>
            <a:cs typeface="Abadi MT Condensed Extra Bold"/>
          </a:endParaRPr>
        </a:p>
      </dgm:t>
    </dgm:pt>
    <dgm:pt modelId="{B14502D3-D55F-7144-A28C-464D68D9138B}" type="parTrans" cxnId="{B29CAB1A-ECF8-A645-A080-5B66591A60B6}">
      <dgm:prSet/>
      <dgm:spPr/>
      <dgm:t>
        <a:bodyPr/>
        <a:lstStyle/>
        <a:p>
          <a:endParaRPr lang="en-US" sz="2400">
            <a:latin typeface="Abadi MT Condensed Extra Bold"/>
            <a:cs typeface="Abadi MT Condensed Extra Bold"/>
          </a:endParaRPr>
        </a:p>
      </dgm:t>
    </dgm:pt>
    <dgm:pt modelId="{1385F67B-6A13-E241-9AE5-37B0A503DC59}" type="sibTrans" cxnId="{B29CAB1A-ECF8-A645-A080-5B66591A60B6}">
      <dgm:prSet custT="1"/>
      <dgm:spPr/>
      <dgm:t>
        <a:bodyPr/>
        <a:lstStyle/>
        <a:p>
          <a:endParaRPr lang="en-US" sz="2400">
            <a:latin typeface="Abadi MT Condensed Extra Bold"/>
            <a:cs typeface="Abadi MT Condensed Extra Bold"/>
          </a:endParaRPr>
        </a:p>
      </dgm:t>
    </dgm:pt>
    <dgm:pt modelId="{57EADB02-D5C2-B24A-A977-1DEB04E9ED2E}">
      <dgm:prSet phldrT="[Text]" custT="1"/>
      <dgm:spPr>
        <a:gradFill rotWithShape="0">
          <a:gsLst>
            <a:gs pos="0">
              <a:schemeClr val="tx2">
                <a:lumMod val="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</a:gradFill>
      </dgm:spPr>
      <dgm:t>
        <a:bodyPr/>
        <a:lstStyle/>
        <a:p>
          <a:r>
            <a:rPr lang="en-US" sz="2400" dirty="0" smtClean="0">
              <a:latin typeface="Abadi MT Condensed Extra Bold"/>
              <a:cs typeface="Abadi MT Condensed Extra Bold"/>
            </a:rPr>
            <a:t>Infrastructure: hardware, software stack</a:t>
          </a:r>
          <a:endParaRPr lang="en-US" sz="2400" dirty="0">
            <a:latin typeface="Abadi MT Condensed Extra Bold"/>
            <a:cs typeface="Abadi MT Condensed Extra Bold"/>
          </a:endParaRPr>
        </a:p>
      </dgm:t>
    </dgm:pt>
    <dgm:pt modelId="{C9153D02-E937-FE41-9872-0F1D87BDB51C}" type="parTrans" cxnId="{D45DEF05-39B5-524A-B79E-F82567F4D744}">
      <dgm:prSet/>
      <dgm:spPr/>
      <dgm:t>
        <a:bodyPr/>
        <a:lstStyle/>
        <a:p>
          <a:endParaRPr lang="en-US" sz="2400">
            <a:latin typeface="Abadi MT Condensed Extra Bold"/>
            <a:cs typeface="Abadi MT Condensed Extra Bold"/>
          </a:endParaRPr>
        </a:p>
      </dgm:t>
    </dgm:pt>
    <dgm:pt modelId="{928C5D23-1441-084B-9242-325EE4018A94}" type="sibTrans" cxnId="{D45DEF05-39B5-524A-B79E-F82567F4D744}">
      <dgm:prSet/>
      <dgm:spPr/>
      <dgm:t>
        <a:bodyPr/>
        <a:lstStyle/>
        <a:p>
          <a:endParaRPr lang="en-US" sz="2400">
            <a:latin typeface="Abadi MT Condensed Extra Bold"/>
            <a:cs typeface="Abadi MT Condensed Extra Bold"/>
          </a:endParaRPr>
        </a:p>
      </dgm:t>
    </dgm:pt>
    <dgm:pt modelId="{14EF5B79-B459-B946-9216-7E665699ECC2}" type="pres">
      <dgm:prSet presAssocID="{BB8D6C37-0F12-784D-A655-396A8831029E}" presName="outerComposite" presStyleCnt="0">
        <dgm:presLayoutVars>
          <dgm:chMax val="5"/>
          <dgm:dir/>
          <dgm:resizeHandles val="exact"/>
        </dgm:presLayoutVars>
      </dgm:prSet>
      <dgm:spPr/>
    </dgm:pt>
    <dgm:pt modelId="{0BC4F11E-392A-DB48-B387-B7C5A896411F}" type="pres">
      <dgm:prSet presAssocID="{BB8D6C37-0F12-784D-A655-396A8831029E}" presName="dummyMaxCanvas" presStyleCnt="0">
        <dgm:presLayoutVars/>
      </dgm:prSet>
      <dgm:spPr/>
    </dgm:pt>
    <dgm:pt modelId="{8019BA74-C034-A94C-9EF6-B15828ED8519}" type="pres">
      <dgm:prSet presAssocID="{BB8D6C37-0F12-784D-A655-396A8831029E}" presName="FourNodes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2EBCAB-458B-654B-A75C-D3F382657D03}" type="pres">
      <dgm:prSet presAssocID="{BB8D6C37-0F12-784D-A655-396A8831029E}" presName="FourNodes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A012B7-4A5A-9A43-B8B1-D1DEB420AC18}" type="pres">
      <dgm:prSet presAssocID="{BB8D6C37-0F12-784D-A655-396A8831029E}" presName="FourNodes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8F0CC4-46BC-2841-9D74-FED54FA45DB5}" type="pres">
      <dgm:prSet presAssocID="{BB8D6C37-0F12-784D-A655-396A8831029E}" presName="FourNodes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F400A40-AF15-CC47-81DC-232D8CFD1677}" type="pres">
      <dgm:prSet presAssocID="{BB8D6C37-0F12-784D-A655-396A8831029E}" presName="FourConn_1-2" presStyleLbl="fgAccFollowNode1" presStyleIdx="0" presStyleCnt="3">
        <dgm:presLayoutVars>
          <dgm:bulletEnabled val="1"/>
        </dgm:presLayoutVars>
      </dgm:prSet>
      <dgm:spPr/>
    </dgm:pt>
    <dgm:pt modelId="{95B63541-2487-5648-A3CA-7107BE52D003}" type="pres">
      <dgm:prSet presAssocID="{BB8D6C37-0F12-784D-A655-396A8831029E}" presName="FourConn_2-3" presStyleLbl="fgAccFollowNode1" presStyleIdx="1" presStyleCnt="3">
        <dgm:presLayoutVars>
          <dgm:bulletEnabled val="1"/>
        </dgm:presLayoutVars>
      </dgm:prSet>
      <dgm:spPr/>
    </dgm:pt>
    <dgm:pt modelId="{212F8376-DC78-A84D-884D-445FC6BAE864}" type="pres">
      <dgm:prSet presAssocID="{BB8D6C37-0F12-784D-A655-396A8831029E}" presName="FourConn_3-4" presStyleLbl="fgAccFollowNode1" presStyleIdx="2" presStyleCnt="3">
        <dgm:presLayoutVars>
          <dgm:bulletEnabled val="1"/>
        </dgm:presLayoutVars>
      </dgm:prSet>
      <dgm:spPr/>
    </dgm:pt>
    <dgm:pt modelId="{A6667FB9-E7E3-F34D-8872-751FED3A1921}" type="pres">
      <dgm:prSet presAssocID="{BB8D6C37-0F12-784D-A655-396A8831029E}" presName="FourNodes_1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511E2B-7BB4-2247-BA9E-BEF5B7C2671F}" type="pres">
      <dgm:prSet presAssocID="{BB8D6C37-0F12-784D-A655-396A8831029E}" presName="FourNodes_2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890CE3-77BA-094C-92C5-69EEB24F8DED}" type="pres">
      <dgm:prSet presAssocID="{BB8D6C37-0F12-784D-A655-396A8831029E}" presName="FourNodes_3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2A8024-2218-7442-915F-CECA0ACB90F3}" type="pres">
      <dgm:prSet presAssocID="{BB8D6C37-0F12-784D-A655-396A8831029E}" presName="FourNodes_4_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21FF718-0EEA-8D4F-8447-BAA184F12212}" type="presOf" srcId="{1320DF95-68DF-284F-B297-199B0C2ED839}" destId="{2B2EBCAB-458B-654B-A75C-D3F382657D03}" srcOrd="0" destOrd="0" presId="urn:microsoft.com/office/officeart/2005/8/layout/vProcess5"/>
    <dgm:cxn modelId="{ED136C8C-2961-2248-B010-11C8E6242F68}" type="presOf" srcId="{1385F67B-6A13-E241-9AE5-37B0A503DC59}" destId="{212F8376-DC78-A84D-884D-445FC6BAE864}" srcOrd="0" destOrd="0" presId="urn:microsoft.com/office/officeart/2005/8/layout/vProcess5"/>
    <dgm:cxn modelId="{01AE081B-2427-8B4F-B0D4-B4606661FA13}" type="presOf" srcId="{2A3EABCC-5B6A-CD40-AFA2-B9AAEB5714E4}" destId="{5C890CE3-77BA-094C-92C5-69EEB24F8DED}" srcOrd="1" destOrd="0" presId="urn:microsoft.com/office/officeart/2005/8/layout/vProcess5"/>
    <dgm:cxn modelId="{D45DEF05-39B5-524A-B79E-F82567F4D744}" srcId="{BB8D6C37-0F12-784D-A655-396A8831029E}" destId="{57EADB02-D5C2-B24A-A977-1DEB04E9ED2E}" srcOrd="3" destOrd="0" parTransId="{C9153D02-E937-FE41-9872-0F1D87BDB51C}" sibTransId="{928C5D23-1441-084B-9242-325EE4018A94}"/>
    <dgm:cxn modelId="{C4C0FC08-959F-1241-9C89-FE7251C929D7}" srcId="{BB8D6C37-0F12-784D-A655-396A8831029E}" destId="{A4563825-E030-2A40-9879-27A03BF19B60}" srcOrd="0" destOrd="0" parTransId="{B7A4FD3A-625C-0347-9E80-9A80C8078FC8}" sibTransId="{858B6F1B-7F7D-0C46-A6CD-F3E0BBAEB786}"/>
    <dgm:cxn modelId="{B7E2EEB1-A9B5-2E4B-8968-4CD79B85ECBB}" type="presOf" srcId="{57EADB02-D5C2-B24A-A977-1DEB04E9ED2E}" destId="{8A2A8024-2218-7442-915F-CECA0ACB90F3}" srcOrd="1" destOrd="0" presId="urn:microsoft.com/office/officeart/2005/8/layout/vProcess5"/>
    <dgm:cxn modelId="{4E0674EB-0547-764B-86E5-DCF5AD812145}" type="presOf" srcId="{13F4AC8D-6AB2-D046-B9D5-3E116C177315}" destId="{95B63541-2487-5648-A3CA-7107BE52D003}" srcOrd="0" destOrd="0" presId="urn:microsoft.com/office/officeart/2005/8/layout/vProcess5"/>
    <dgm:cxn modelId="{5CA0123F-A730-3A4E-8373-7162E602CF80}" type="presOf" srcId="{BB8D6C37-0F12-784D-A655-396A8831029E}" destId="{14EF5B79-B459-B946-9216-7E665699ECC2}" srcOrd="0" destOrd="0" presId="urn:microsoft.com/office/officeart/2005/8/layout/vProcess5"/>
    <dgm:cxn modelId="{F5F2D411-98B7-FC46-96AF-F6BCCC0F5586}" type="presOf" srcId="{2A3EABCC-5B6A-CD40-AFA2-B9AAEB5714E4}" destId="{E6A012B7-4A5A-9A43-B8B1-D1DEB420AC18}" srcOrd="0" destOrd="0" presId="urn:microsoft.com/office/officeart/2005/8/layout/vProcess5"/>
    <dgm:cxn modelId="{6F9CC00E-B2DB-154D-BA73-D8F501D768D5}" srcId="{BB8D6C37-0F12-784D-A655-396A8831029E}" destId="{1320DF95-68DF-284F-B297-199B0C2ED839}" srcOrd="1" destOrd="0" parTransId="{BB04C9A7-9059-7543-AE01-1FB7FA3D64F6}" sibTransId="{13F4AC8D-6AB2-D046-B9D5-3E116C177315}"/>
    <dgm:cxn modelId="{B29CAB1A-ECF8-A645-A080-5B66591A60B6}" srcId="{BB8D6C37-0F12-784D-A655-396A8831029E}" destId="{2A3EABCC-5B6A-CD40-AFA2-B9AAEB5714E4}" srcOrd="2" destOrd="0" parTransId="{B14502D3-D55F-7144-A28C-464D68D9138B}" sibTransId="{1385F67B-6A13-E241-9AE5-37B0A503DC59}"/>
    <dgm:cxn modelId="{637DE6B6-CF9A-C14C-906C-3D771FF4582A}" type="presOf" srcId="{A4563825-E030-2A40-9879-27A03BF19B60}" destId="{A6667FB9-E7E3-F34D-8872-751FED3A1921}" srcOrd="1" destOrd="0" presId="urn:microsoft.com/office/officeart/2005/8/layout/vProcess5"/>
    <dgm:cxn modelId="{44D977AC-4BD0-5D48-B0F5-7648DE604A2C}" type="presOf" srcId="{1320DF95-68DF-284F-B297-199B0C2ED839}" destId="{F1511E2B-7BB4-2247-BA9E-BEF5B7C2671F}" srcOrd="1" destOrd="0" presId="urn:microsoft.com/office/officeart/2005/8/layout/vProcess5"/>
    <dgm:cxn modelId="{19ED8D94-4D80-0A46-A5E7-A02E35C6C12D}" type="presOf" srcId="{57EADB02-D5C2-B24A-A977-1DEB04E9ED2E}" destId="{9E8F0CC4-46BC-2841-9D74-FED54FA45DB5}" srcOrd="0" destOrd="0" presId="urn:microsoft.com/office/officeart/2005/8/layout/vProcess5"/>
    <dgm:cxn modelId="{5487A3DF-BC36-7145-8879-CCDFB1C80610}" type="presOf" srcId="{858B6F1B-7F7D-0C46-A6CD-F3E0BBAEB786}" destId="{6F400A40-AF15-CC47-81DC-232D8CFD1677}" srcOrd="0" destOrd="0" presId="urn:microsoft.com/office/officeart/2005/8/layout/vProcess5"/>
    <dgm:cxn modelId="{67B55F0D-3BD3-6945-8078-0349ABBBEE6E}" type="presOf" srcId="{A4563825-E030-2A40-9879-27A03BF19B60}" destId="{8019BA74-C034-A94C-9EF6-B15828ED8519}" srcOrd="0" destOrd="0" presId="urn:microsoft.com/office/officeart/2005/8/layout/vProcess5"/>
    <dgm:cxn modelId="{AC6026C4-6B88-6D48-8CC2-21A9078088B1}" type="presParOf" srcId="{14EF5B79-B459-B946-9216-7E665699ECC2}" destId="{0BC4F11E-392A-DB48-B387-B7C5A896411F}" srcOrd="0" destOrd="0" presId="urn:microsoft.com/office/officeart/2005/8/layout/vProcess5"/>
    <dgm:cxn modelId="{822E908F-5C0E-BA42-9279-8462ABE12690}" type="presParOf" srcId="{14EF5B79-B459-B946-9216-7E665699ECC2}" destId="{8019BA74-C034-A94C-9EF6-B15828ED8519}" srcOrd="1" destOrd="0" presId="urn:microsoft.com/office/officeart/2005/8/layout/vProcess5"/>
    <dgm:cxn modelId="{0676011B-DA81-B34E-9AE8-A41198CA20B4}" type="presParOf" srcId="{14EF5B79-B459-B946-9216-7E665699ECC2}" destId="{2B2EBCAB-458B-654B-A75C-D3F382657D03}" srcOrd="2" destOrd="0" presId="urn:microsoft.com/office/officeart/2005/8/layout/vProcess5"/>
    <dgm:cxn modelId="{FFDD5C09-439C-F74E-9635-C4740EEF8967}" type="presParOf" srcId="{14EF5B79-B459-B946-9216-7E665699ECC2}" destId="{E6A012B7-4A5A-9A43-B8B1-D1DEB420AC18}" srcOrd="3" destOrd="0" presId="urn:microsoft.com/office/officeart/2005/8/layout/vProcess5"/>
    <dgm:cxn modelId="{600CEF71-8C5A-BE4A-9985-AE61B0CCB7C4}" type="presParOf" srcId="{14EF5B79-B459-B946-9216-7E665699ECC2}" destId="{9E8F0CC4-46BC-2841-9D74-FED54FA45DB5}" srcOrd="4" destOrd="0" presId="urn:microsoft.com/office/officeart/2005/8/layout/vProcess5"/>
    <dgm:cxn modelId="{0FAD54B0-A0BB-C54F-ADD7-6C82A509A8C8}" type="presParOf" srcId="{14EF5B79-B459-B946-9216-7E665699ECC2}" destId="{6F400A40-AF15-CC47-81DC-232D8CFD1677}" srcOrd="5" destOrd="0" presId="urn:microsoft.com/office/officeart/2005/8/layout/vProcess5"/>
    <dgm:cxn modelId="{5B204FD0-F417-1E4B-BFD9-424C213E6C7A}" type="presParOf" srcId="{14EF5B79-B459-B946-9216-7E665699ECC2}" destId="{95B63541-2487-5648-A3CA-7107BE52D003}" srcOrd="6" destOrd="0" presId="urn:microsoft.com/office/officeart/2005/8/layout/vProcess5"/>
    <dgm:cxn modelId="{68E5019E-36BB-0D42-8446-DE9387E6E5D7}" type="presParOf" srcId="{14EF5B79-B459-B946-9216-7E665699ECC2}" destId="{212F8376-DC78-A84D-884D-445FC6BAE864}" srcOrd="7" destOrd="0" presId="urn:microsoft.com/office/officeart/2005/8/layout/vProcess5"/>
    <dgm:cxn modelId="{764E7B6D-07B2-C34D-A221-C6DA71AF6655}" type="presParOf" srcId="{14EF5B79-B459-B946-9216-7E665699ECC2}" destId="{A6667FB9-E7E3-F34D-8872-751FED3A1921}" srcOrd="8" destOrd="0" presId="urn:microsoft.com/office/officeart/2005/8/layout/vProcess5"/>
    <dgm:cxn modelId="{962854FE-61A0-5E42-A885-6FB3382BC351}" type="presParOf" srcId="{14EF5B79-B459-B946-9216-7E665699ECC2}" destId="{F1511E2B-7BB4-2247-BA9E-BEF5B7C2671F}" srcOrd="9" destOrd="0" presId="urn:microsoft.com/office/officeart/2005/8/layout/vProcess5"/>
    <dgm:cxn modelId="{F96F5FB0-3FE4-FC40-B367-BB6FA3972FB7}" type="presParOf" srcId="{14EF5B79-B459-B946-9216-7E665699ECC2}" destId="{5C890CE3-77BA-094C-92C5-69EEB24F8DED}" srcOrd="10" destOrd="0" presId="urn:microsoft.com/office/officeart/2005/8/layout/vProcess5"/>
    <dgm:cxn modelId="{73875CCD-F94F-FC46-AA75-D8F65D1DB50C}" type="presParOf" srcId="{14EF5B79-B459-B946-9216-7E665699ECC2}" destId="{8A2A8024-2218-7442-915F-CECA0ACB90F3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19BA74-C034-A94C-9EF6-B15828ED8519}">
      <dsp:nvSpPr>
        <dsp:cNvPr id="0" name=""/>
        <dsp:cNvSpPr/>
      </dsp:nvSpPr>
      <dsp:spPr>
        <a:xfrm>
          <a:off x="0" y="0"/>
          <a:ext cx="6246790" cy="799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2">
                <a:lumMod val="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badi MT Condensed Extra Bold"/>
              <a:cs typeface="Abadi MT Condensed Extra Bold"/>
            </a:rPr>
            <a:t>Application + use cases</a:t>
          </a:r>
          <a:endParaRPr lang="en-US" sz="2400" kern="1200" dirty="0">
            <a:latin typeface="Abadi MT Condensed Extra Bold"/>
            <a:cs typeface="Abadi MT Condensed Extra Bold"/>
          </a:endParaRPr>
        </a:p>
      </dsp:txBody>
      <dsp:txXfrm>
        <a:off x="23404" y="23404"/>
        <a:ext cx="5316999" cy="752271"/>
      </dsp:txXfrm>
    </dsp:sp>
    <dsp:sp modelId="{2B2EBCAB-458B-654B-A75C-D3F382657D03}">
      <dsp:nvSpPr>
        <dsp:cNvPr id="0" name=""/>
        <dsp:cNvSpPr/>
      </dsp:nvSpPr>
      <dsp:spPr>
        <a:xfrm>
          <a:off x="523168" y="944366"/>
          <a:ext cx="6246790" cy="799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2">
                <a:lumMod val="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badi MT Condensed Extra Bold"/>
              <a:cs typeface="Abadi MT Condensed Extra Bold"/>
            </a:rPr>
            <a:t>Dev.: design</a:t>
          </a:r>
          <a:r>
            <a:rPr lang="en-US" sz="2400" kern="1200" smtClean="0">
              <a:latin typeface="Abadi MT Condensed Extra Bold"/>
              <a:cs typeface="Abadi MT Condensed Extra Bold"/>
            </a:rPr>
            <a:t>, algorithm, </a:t>
          </a:r>
          <a:r>
            <a:rPr lang="en-US" sz="2400" kern="1200" dirty="0" smtClean="0">
              <a:latin typeface="Abadi MT Condensed Extra Bold"/>
              <a:cs typeface="Abadi MT Condensed Extra Bold"/>
            </a:rPr>
            <a:t>language</a:t>
          </a:r>
          <a:endParaRPr lang="en-US" sz="2400" kern="1200" dirty="0">
            <a:latin typeface="Abadi MT Condensed Extra Bold"/>
            <a:cs typeface="Abadi MT Condensed Extra Bold"/>
          </a:endParaRPr>
        </a:p>
      </dsp:txBody>
      <dsp:txXfrm>
        <a:off x="546572" y="967770"/>
        <a:ext cx="5157412" cy="752271"/>
      </dsp:txXfrm>
    </dsp:sp>
    <dsp:sp modelId="{E6A012B7-4A5A-9A43-B8B1-D1DEB420AC18}">
      <dsp:nvSpPr>
        <dsp:cNvPr id="0" name=""/>
        <dsp:cNvSpPr/>
      </dsp:nvSpPr>
      <dsp:spPr>
        <a:xfrm>
          <a:off x="1038528" y="1888733"/>
          <a:ext cx="6246790" cy="799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2">
                <a:lumMod val="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badi MT Condensed Extra Bold"/>
              <a:cs typeface="Abadi MT Condensed Extra Bold"/>
            </a:rPr>
            <a:t>Deployment: HPC, Desktop, GPU</a:t>
          </a:r>
          <a:endParaRPr lang="en-US" sz="2400" kern="1200" dirty="0">
            <a:latin typeface="Abadi MT Condensed Extra Bold"/>
            <a:cs typeface="Abadi MT Condensed Extra Bold"/>
          </a:endParaRPr>
        </a:p>
      </dsp:txBody>
      <dsp:txXfrm>
        <a:off x="1061932" y="1912137"/>
        <a:ext cx="5165220" cy="752271"/>
      </dsp:txXfrm>
    </dsp:sp>
    <dsp:sp modelId="{9E8F0CC4-46BC-2841-9D74-FED54FA45DB5}">
      <dsp:nvSpPr>
        <dsp:cNvPr id="0" name=""/>
        <dsp:cNvSpPr/>
      </dsp:nvSpPr>
      <dsp:spPr>
        <a:xfrm>
          <a:off x="1561697" y="2833099"/>
          <a:ext cx="6246790" cy="79907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tx2">
                <a:lumMod val="7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latin typeface="Abadi MT Condensed Extra Bold"/>
              <a:cs typeface="Abadi MT Condensed Extra Bold"/>
            </a:rPr>
            <a:t>Infrastructure: hardware, software stack</a:t>
          </a:r>
          <a:endParaRPr lang="en-US" sz="2400" kern="1200" dirty="0">
            <a:latin typeface="Abadi MT Condensed Extra Bold"/>
            <a:cs typeface="Abadi MT Condensed Extra Bold"/>
          </a:endParaRPr>
        </a:p>
      </dsp:txBody>
      <dsp:txXfrm>
        <a:off x="1585101" y="2856503"/>
        <a:ext cx="5157412" cy="752271"/>
      </dsp:txXfrm>
    </dsp:sp>
    <dsp:sp modelId="{6F400A40-AF15-CC47-81DC-232D8CFD1677}">
      <dsp:nvSpPr>
        <dsp:cNvPr id="0" name=""/>
        <dsp:cNvSpPr/>
      </dsp:nvSpPr>
      <dsp:spPr>
        <a:xfrm>
          <a:off x="5727388" y="612022"/>
          <a:ext cx="519401" cy="5194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Abadi MT Condensed Extra Bold"/>
            <a:cs typeface="Abadi MT Condensed Extra Bold"/>
          </a:endParaRPr>
        </a:p>
      </dsp:txBody>
      <dsp:txXfrm>
        <a:off x="5844253" y="612022"/>
        <a:ext cx="285671" cy="390849"/>
      </dsp:txXfrm>
    </dsp:sp>
    <dsp:sp modelId="{95B63541-2487-5648-A3CA-7107BE52D003}">
      <dsp:nvSpPr>
        <dsp:cNvPr id="0" name=""/>
        <dsp:cNvSpPr/>
      </dsp:nvSpPr>
      <dsp:spPr>
        <a:xfrm>
          <a:off x="6250557" y="1556388"/>
          <a:ext cx="519401" cy="5194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Abadi MT Condensed Extra Bold"/>
            <a:cs typeface="Abadi MT Condensed Extra Bold"/>
          </a:endParaRPr>
        </a:p>
      </dsp:txBody>
      <dsp:txXfrm>
        <a:off x="6367422" y="1556388"/>
        <a:ext cx="285671" cy="390849"/>
      </dsp:txXfrm>
    </dsp:sp>
    <dsp:sp modelId="{212F8376-DC78-A84D-884D-445FC6BAE864}">
      <dsp:nvSpPr>
        <dsp:cNvPr id="0" name=""/>
        <dsp:cNvSpPr/>
      </dsp:nvSpPr>
      <dsp:spPr>
        <a:xfrm>
          <a:off x="6765917" y="2500755"/>
          <a:ext cx="519401" cy="519401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400" kern="1200">
            <a:latin typeface="Abadi MT Condensed Extra Bold"/>
            <a:cs typeface="Abadi MT Condensed Extra Bold"/>
          </a:endParaRPr>
        </a:p>
      </dsp:txBody>
      <dsp:txXfrm>
        <a:off x="6882782" y="2500755"/>
        <a:ext cx="285671" cy="390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4BC4-1B54-B144-A3F0-EE2B70F89F04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D49C-912E-7549-B997-95B79E2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3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4BC4-1B54-B144-A3F0-EE2B70F89F04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D49C-912E-7549-B997-95B79E2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57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4BC4-1B54-B144-A3F0-EE2B70F89F04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D49C-912E-7549-B997-95B79E2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0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4BC4-1B54-B144-A3F0-EE2B70F89F04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D49C-912E-7549-B997-95B79E2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37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4BC4-1B54-B144-A3F0-EE2B70F89F04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D49C-912E-7549-B997-95B79E2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1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4BC4-1B54-B144-A3F0-EE2B70F89F04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D49C-912E-7549-B997-95B79E2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9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4BC4-1B54-B144-A3F0-EE2B70F89F04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D49C-912E-7549-B997-95B79E2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2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4BC4-1B54-B144-A3F0-EE2B70F89F04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D49C-912E-7549-B997-95B79E2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75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4BC4-1B54-B144-A3F0-EE2B70F89F04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D49C-912E-7549-B997-95B79E2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7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4BC4-1B54-B144-A3F0-EE2B70F89F04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D49C-912E-7549-B997-95B79E2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4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A4BC4-1B54-B144-A3F0-EE2B70F89F04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DD49C-912E-7549-B997-95B79E2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2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Click to edit Master text styles</a:t>
            </a:r>
          </a:p>
          <a:p>
            <a:pPr lvl="1"/>
            <a:r>
              <a:rPr lang="fr-FR" smtClean="0"/>
              <a:t>Second level</a:t>
            </a:r>
          </a:p>
          <a:p>
            <a:pPr lvl="2"/>
            <a:r>
              <a:rPr lang="fr-FR" smtClean="0"/>
              <a:t>Third level</a:t>
            </a:r>
          </a:p>
          <a:p>
            <a:pPr lvl="3"/>
            <a:r>
              <a:rPr lang="fr-FR" smtClean="0"/>
              <a:t>Fourth level</a:t>
            </a:r>
          </a:p>
          <a:p>
            <a:pPr lvl="4"/>
            <a:r>
              <a:rPr lang="fr-FR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4BC4-1B54-B144-A3F0-EE2B70F89F04}" type="datetimeFigureOut">
              <a:rPr lang="en-US" smtClean="0"/>
              <a:t>15/06/20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DD49C-912E-7549-B997-95B79E29A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1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1.xml"/><Relationship Id="rId2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Callout 3"/>
          <p:cNvSpPr/>
          <p:nvPr/>
        </p:nvSpPr>
        <p:spPr>
          <a:xfrm>
            <a:off x="4523361" y="5313348"/>
            <a:ext cx="3374908" cy="1309403"/>
          </a:xfrm>
          <a:prstGeom prst="upArrowCallout">
            <a:avLst>
              <a:gd name="adj1" fmla="val 15001"/>
              <a:gd name="adj2" fmla="val 19001"/>
              <a:gd name="adj3" fmla="val 16072"/>
              <a:gd name="adj4" fmla="val 7797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latin typeface="Abadi MT Condensed Extra Bold"/>
                <a:cs typeface="Abadi MT Condensed Extra Bold"/>
              </a:rPr>
              <a:t>New hardware features :</a:t>
            </a:r>
          </a:p>
          <a:p>
            <a:pPr algn="ctr"/>
            <a:r>
              <a:rPr lang="en-US" sz="2000" dirty="0" smtClean="0">
                <a:latin typeface="Abadi MT Condensed Extra Bold"/>
                <a:cs typeface="Abadi MT Condensed Extra Bold"/>
              </a:rPr>
              <a:t>memory, </a:t>
            </a:r>
            <a:r>
              <a:rPr lang="en-US" sz="2000" dirty="0" err="1" smtClean="0">
                <a:latin typeface="Abadi MT Condensed Extra Bold"/>
                <a:cs typeface="Abadi MT Condensed Extra Bold"/>
              </a:rPr>
              <a:t>vectorization</a:t>
            </a:r>
            <a:r>
              <a:rPr lang="en-US" sz="2000" dirty="0" smtClean="0">
                <a:latin typeface="Abadi MT Condensed Extra Bold"/>
                <a:cs typeface="Abadi MT Condensed Extra Bold"/>
              </a:rPr>
              <a:t>, threads </a:t>
            </a:r>
            <a:endParaRPr lang="en-US" sz="2000" dirty="0">
              <a:latin typeface="Abadi MT Condensed Extra Bold"/>
              <a:cs typeface="Abadi MT Condensed Extra Bold"/>
            </a:endParaRPr>
          </a:p>
        </p:txBody>
      </p:sp>
      <p:sp>
        <p:nvSpPr>
          <p:cNvPr id="6" name="Down Arrow Callout 5"/>
          <p:cNvSpPr/>
          <p:nvPr/>
        </p:nvSpPr>
        <p:spPr>
          <a:xfrm rot="16200000">
            <a:off x="-1029387" y="2841395"/>
            <a:ext cx="3525124" cy="1204676"/>
          </a:xfrm>
          <a:prstGeom prst="downArrowCallout">
            <a:avLst>
              <a:gd name="adj1" fmla="val 17187"/>
              <a:gd name="adj2" fmla="val 16405"/>
              <a:gd name="adj3" fmla="val 14063"/>
              <a:gd name="adj4" fmla="val 79039"/>
            </a:avLst>
          </a:pr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badi MT Condensed Extra Bold"/>
                <a:cs typeface="Abadi MT Condensed Extra Bold"/>
              </a:rPr>
              <a:t>Well-balanced compromise</a:t>
            </a:r>
            <a:endParaRPr lang="en-US" sz="2400" dirty="0">
              <a:latin typeface="Abadi MT Condensed Extra Bold"/>
              <a:cs typeface="Abadi MT Condensed Extra Bold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49472127"/>
              </p:ext>
            </p:extLst>
          </p:nvPr>
        </p:nvGraphicFramePr>
        <p:xfrm>
          <a:off x="1335513" y="1681169"/>
          <a:ext cx="7808488" cy="3632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Down Arrow Callout 8"/>
          <p:cNvSpPr/>
          <p:nvPr/>
        </p:nvSpPr>
        <p:spPr>
          <a:xfrm>
            <a:off x="2121106" y="209505"/>
            <a:ext cx="4909969" cy="1471664"/>
          </a:xfrm>
          <a:prstGeom prst="downArrowCallout">
            <a:avLst>
              <a:gd name="adj1" fmla="val 16103"/>
              <a:gd name="adj2" fmla="val 17883"/>
              <a:gd name="adj3" fmla="val 15213"/>
              <a:gd name="adj4" fmla="val 79213"/>
            </a:avLst>
          </a:pr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Abadi MT Condensed Extra Bold"/>
                <a:cs typeface="Abadi MT Condensed Extra Bold"/>
              </a:rPr>
              <a:t>User demand</a:t>
            </a:r>
            <a:br>
              <a:rPr lang="en-US" sz="2400" dirty="0" smtClean="0">
                <a:latin typeface="Abadi MT Condensed Extra Bold"/>
                <a:cs typeface="Abadi MT Condensed Extra Bold"/>
              </a:rPr>
            </a:br>
            <a:r>
              <a:rPr lang="en-US" sz="2400" dirty="0" smtClean="0">
                <a:latin typeface="Abadi MT Condensed Extra Bold"/>
                <a:cs typeface="Abadi MT Condensed Extra Bold"/>
              </a:rPr>
              <a:t>Inputs from other domains (Math.,</a:t>
            </a:r>
            <a:r>
              <a:rPr lang="mr-IN" sz="2400" dirty="0" smtClean="0">
                <a:latin typeface="Abadi MT Condensed Extra Bold"/>
                <a:cs typeface="Abadi MT Condensed Extra Bold"/>
              </a:rPr>
              <a:t>…</a:t>
            </a:r>
            <a:r>
              <a:rPr lang="fr-FR" sz="2400" dirty="0" smtClean="0">
                <a:latin typeface="Abadi MT Condensed Extra Bold"/>
                <a:cs typeface="Abadi MT Condensed Extra Bold"/>
              </a:rPr>
              <a:t>.)</a:t>
            </a:r>
            <a:r>
              <a:rPr lang="en-US" sz="2400" dirty="0" smtClean="0">
                <a:latin typeface="Abadi MT Condensed Extra Bold"/>
                <a:cs typeface="Abadi MT Condensed Extra Bold"/>
              </a:rPr>
              <a:t> </a:t>
            </a:r>
            <a:endParaRPr lang="en-US" sz="2400" dirty="0">
              <a:latin typeface="Abadi MT Condensed Extra Bold"/>
              <a:cs typeface="Abadi MT Condensed Extra Bold"/>
            </a:endParaRPr>
          </a:p>
        </p:txBody>
      </p:sp>
    </p:spTree>
    <p:extLst>
      <p:ext uri="{BB962C8B-B14F-4D97-AF65-F5344CB8AC3E}">
        <p14:creationId xmlns:p14="http://schemas.microsoft.com/office/powerpoint/2010/main" val="150964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40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 g</dc:creator>
  <cp:lastModifiedBy>l g</cp:lastModifiedBy>
  <cp:revision>9</cp:revision>
  <dcterms:created xsi:type="dcterms:W3CDTF">2020-06-15T14:58:26Z</dcterms:created>
  <dcterms:modified xsi:type="dcterms:W3CDTF">2020-06-15T15:58:21Z</dcterms:modified>
</cp:coreProperties>
</file>