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283B2F-B708-44D8-BB05-CEDBA50B51B4}">
          <p14:sldIdLst>
            <p14:sldId id="256"/>
            <p14:sldId id="257"/>
            <p14:sldId id="259"/>
            <p14:sldId id="258"/>
            <p14:sldId id="260"/>
          </p14:sldIdLst>
        </p14:section>
        <p14:section name="Untitled Section" id="{75D99BDB-4DAB-49AB-8D35-EDAED966A313}">
          <p14:sldIdLst>
            <p14:sldId id="261"/>
            <p14:sldId id="262"/>
            <p14:sldId id="264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7A-585C-41ED-A850-BC0843580BB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7051-B340-42A7-9E4E-918FEAC9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7A-585C-41ED-A850-BC0843580BB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7051-B340-42A7-9E4E-918FEAC9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7A-585C-41ED-A850-BC0843580BB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7051-B340-42A7-9E4E-918FEAC9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7A-585C-41ED-A850-BC0843580BB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7051-B340-42A7-9E4E-918FEAC9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7A-585C-41ED-A850-BC0843580BB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7051-B340-42A7-9E4E-918FEAC9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4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7A-585C-41ED-A850-BC0843580BB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7051-B340-42A7-9E4E-918FEAC9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7A-585C-41ED-A850-BC0843580BB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7051-B340-42A7-9E4E-918FEAC9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7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7A-585C-41ED-A850-BC0843580BB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7051-B340-42A7-9E4E-918FEAC9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7A-585C-41ED-A850-BC0843580BB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7051-B340-42A7-9E4E-918FEAC9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7A-585C-41ED-A850-BC0843580BB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7051-B340-42A7-9E4E-918FEAC9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7C7A-585C-41ED-A850-BC0843580BB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7051-B340-42A7-9E4E-918FEAC9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4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7C7A-585C-41ED-A850-BC0843580BB1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7051-B340-42A7-9E4E-918FEAC9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Heroes</a:t>
            </a:r>
            <a:r>
              <a:rPr lang="pl-PL" dirty="0"/>
              <a:t> of </a:t>
            </a:r>
            <a:r>
              <a:rPr lang="pl-PL" dirty="0" err="1"/>
              <a:t>Pygame</a:t>
            </a:r>
            <a:br>
              <a:rPr lang="pl-PL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Tworzenie gry w języku </a:t>
            </a:r>
            <a:r>
              <a:rPr lang="pl-PL" dirty="0" err="1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Początki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Podstawy języka </a:t>
            </a:r>
            <a:r>
              <a:rPr lang="pl-PL" dirty="0" err="1"/>
              <a:t>Python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Decyzje</a:t>
            </a:r>
          </a:p>
          <a:p>
            <a:pPr lvl="1"/>
            <a:r>
              <a:rPr lang="pl-PL" dirty="0"/>
              <a:t>Powtórzenia</a:t>
            </a:r>
          </a:p>
          <a:p>
            <a:pPr lvl="1"/>
            <a:r>
              <a:rPr lang="pl-PL" dirty="0"/>
              <a:t>Funkcje </a:t>
            </a:r>
          </a:p>
          <a:p>
            <a:pPr lvl="1"/>
            <a:r>
              <a:rPr lang="pl-PL" dirty="0"/>
              <a:t>Obiekty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6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Początki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Podstawy gier:</a:t>
            </a:r>
          </a:p>
          <a:p>
            <a:pPr lvl="1"/>
            <a:r>
              <a:rPr lang="pl-PL" dirty="0"/>
              <a:t>Iluzja ruchu</a:t>
            </a:r>
          </a:p>
          <a:p>
            <a:pPr lvl="1"/>
            <a:r>
              <a:rPr lang="pl-PL" dirty="0"/>
              <a:t>Losowość </a:t>
            </a:r>
          </a:p>
          <a:p>
            <a:pPr lvl="1"/>
            <a:r>
              <a:rPr lang="pl-PL" dirty="0"/>
              <a:t>Podstawa to matematyka </a:t>
            </a:r>
          </a:p>
          <a:p>
            <a:pPr lvl="2"/>
            <a:r>
              <a:rPr lang="pl-PL" dirty="0"/>
              <a:t>Przeskalowanie </a:t>
            </a:r>
          </a:p>
          <a:p>
            <a:pPr lvl="2"/>
            <a:r>
              <a:rPr lang="pl-PL" dirty="0"/>
              <a:t>Pozycja w przestrzeni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1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Pierwsza gra </a:t>
            </a:r>
            <a:r>
              <a:rPr lang="pl-PL" dirty="0" err="1"/>
              <a:t>fugu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Gra to nie tylko programowanie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Grafika, muzyka, film i animacje</a:t>
            </a:r>
          </a:p>
          <a:p>
            <a:r>
              <a:rPr lang="pl-PL" dirty="0"/>
              <a:t>Obrobione elementy wstawiamy do gry </a:t>
            </a:r>
          </a:p>
          <a:p>
            <a:r>
              <a:rPr lang="pl-PL" dirty="0"/>
              <a:t>Do obróbki są osobne programy</a:t>
            </a:r>
          </a:p>
          <a:p>
            <a:r>
              <a:rPr lang="pl-PL" dirty="0"/>
              <a:t>Jak myśmy to robili</a:t>
            </a:r>
          </a:p>
          <a:p>
            <a:pPr lvl="1"/>
            <a:r>
              <a:rPr lang="pl-PL" dirty="0"/>
              <a:t>Zdjęcia twarzy</a:t>
            </a:r>
          </a:p>
          <a:p>
            <a:pPr lvl="1"/>
            <a:r>
              <a:rPr lang="pl-PL" dirty="0"/>
              <a:t>Filmik pogodynki </a:t>
            </a:r>
          </a:p>
          <a:p>
            <a:pPr lvl="1"/>
            <a:r>
              <a:rPr lang="pl-PL" dirty="0"/>
              <a:t>Grafiki Piotrka</a:t>
            </a:r>
          </a:p>
          <a:p>
            <a:pPr lvl="1"/>
            <a:r>
              <a:rPr lang="pl-PL" dirty="0"/>
              <a:t>Nasze animacje to:</a:t>
            </a:r>
          </a:p>
          <a:p>
            <a:pPr lvl="2"/>
            <a:r>
              <a:rPr lang="pl-PL" dirty="0"/>
              <a:t>Szarańcza</a:t>
            </a:r>
          </a:p>
          <a:p>
            <a:pPr lvl="2"/>
            <a:r>
              <a:rPr lang="pl-PL" dirty="0"/>
              <a:t>Strzał</a:t>
            </a:r>
          </a:p>
          <a:p>
            <a:pPr lvl="2"/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501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to nie tylko kodowanie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Wymyślanie fabuły(burza mózgów)</a:t>
            </a:r>
          </a:p>
          <a:p>
            <a:r>
              <a:rPr lang="pl-PL" dirty="0"/>
              <a:t>Rozbijanie pracy na pojedyncze zadania</a:t>
            </a:r>
          </a:p>
          <a:p>
            <a:r>
              <a:rPr lang="pl-PL" dirty="0"/>
              <a:t>Szacowanie ile zajmie każde zadanie(poker programistyczny)</a:t>
            </a:r>
          </a:p>
          <a:p>
            <a:r>
              <a:rPr lang="pl-PL" dirty="0"/>
              <a:t>Przechowywanie kolejnych wersji (Git, </a:t>
            </a:r>
            <a:r>
              <a:rPr lang="pl-PL" dirty="0" err="1"/>
              <a:t>github</a:t>
            </a:r>
            <a:r>
              <a:rPr lang="pl-PL" dirty="0"/>
              <a:t>)</a:t>
            </a:r>
          </a:p>
          <a:p>
            <a:r>
              <a:rPr lang="pl-PL" dirty="0"/>
              <a:t>Śledzenie postępu prac (tablica </a:t>
            </a:r>
            <a:r>
              <a:rPr lang="pl-PL" dirty="0" err="1"/>
              <a:t>kanban</a:t>
            </a:r>
            <a:r>
              <a:rPr lang="pl-PL" dirty="0"/>
              <a:t>)</a:t>
            </a:r>
          </a:p>
          <a:p>
            <a:r>
              <a:rPr lang="pl-PL" dirty="0"/>
              <a:t>Praca zespołowa(wielu uczestniczy w pomysłach i decyzjach, rozdział prac)</a:t>
            </a:r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</a:t>
            </a:r>
            <a:r>
              <a:rPr lang="pl-PL" dirty="0" err="1"/>
              <a:t>PyGame</a:t>
            </a:r>
            <a:r>
              <a:rPr lang="pl-PL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Biblioteka w </a:t>
            </a:r>
            <a:r>
              <a:rPr lang="pl-PL" dirty="0" err="1"/>
              <a:t>Python</a:t>
            </a:r>
            <a:r>
              <a:rPr lang="pl-PL" dirty="0"/>
              <a:t> do tworzenia gier.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Sposób pisania – reagowanie na zdarzenia:</a:t>
            </a:r>
          </a:p>
          <a:p>
            <a:r>
              <a:rPr lang="pl-PL" dirty="0"/>
              <a:t>Klawiatura </a:t>
            </a:r>
          </a:p>
          <a:p>
            <a:r>
              <a:rPr lang="pl-PL" dirty="0" err="1"/>
              <a:t>Mysza</a:t>
            </a:r>
            <a:r>
              <a:rPr lang="pl-PL" dirty="0"/>
              <a:t> (przyciski i ruch)</a:t>
            </a:r>
          </a:p>
          <a:p>
            <a:r>
              <a:rPr lang="pl-PL" dirty="0"/>
              <a:t>Odrysowywanie</a:t>
            </a:r>
          </a:p>
          <a:p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8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Elementy naszej gry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Nasze twarze </a:t>
            </a:r>
          </a:p>
          <a:p>
            <a:r>
              <a:rPr lang="pl-PL" dirty="0"/>
              <a:t>Teren gry – nasza szkoła</a:t>
            </a:r>
          </a:p>
          <a:p>
            <a:r>
              <a:rPr lang="pl-PL" dirty="0"/>
              <a:t>Szarańcza jako przeciwnik </a:t>
            </a:r>
          </a:p>
          <a:p>
            <a:r>
              <a:rPr lang="pl-PL" dirty="0"/>
              <a:t>Ratowanie kwiatów</a:t>
            </a:r>
          </a:p>
          <a:p>
            <a:r>
              <a:rPr lang="pl-PL" dirty="0"/>
              <a:t>Losowe rozmieszczenie kwiatów i szarańczy w salach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7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Wysiłek programistyczny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1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Efekt czterech programistów amatorów</a:t>
            </a:r>
          </a:p>
          <a:p>
            <a:r>
              <a:rPr lang="pl-PL" dirty="0"/>
              <a:t>Efekt sztabu profesjonalnych programistów i grafików.</a:t>
            </a:r>
          </a:p>
        </p:txBody>
      </p:sp>
    </p:spTree>
    <p:extLst>
      <p:ext uri="{BB962C8B-B14F-4D97-AF65-F5344CB8AC3E}">
        <p14:creationId xmlns:p14="http://schemas.microsoft.com/office/powerpoint/2010/main" val="56109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Heroes of Pygame </vt:lpstr>
      <vt:lpstr>Początki </vt:lpstr>
      <vt:lpstr>Początki </vt:lpstr>
      <vt:lpstr>Pierwsza gra fugu</vt:lpstr>
      <vt:lpstr>Gra to nie tylko programowanie </vt:lpstr>
      <vt:lpstr>Programowanie to nie tylko kodowanie</vt:lpstr>
      <vt:lpstr>Co to jest PyGame ?</vt:lpstr>
      <vt:lpstr>Elementy naszej gry</vt:lpstr>
      <vt:lpstr>Wysiłek programistyczny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Heroes of Pygame</dc:title>
  <dc:creator>Latuszek, Grzegorz (Nokia - PL/Krakow)</dc:creator>
  <cp:lastModifiedBy>Latuszek, Grzegorz (Nokia - PL/Krakow)</cp:lastModifiedBy>
  <cp:revision>9</cp:revision>
  <dcterms:created xsi:type="dcterms:W3CDTF">2017-01-23T18:24:23Z</dcterms:created>
  <dcterms:modified xsi:type="dcterms:W3CDTF">2017-01-23T19:32:44Z</dcterms:modified>
</cp:coreProperties>
</file>