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1"/>
  </p:handoutMasterIdLst>
  <p:sldIdLst>
    <p:sldId id="289" r:id="rId5"/>
    <p:sldId id="304" r:id="rId6"/>
    <p:sldId id="305" r:id="rId7"/>
    <p:sldId id="307" r:id="rId8"/>
    <p:sldId id="311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F027C-2DE6-4A76-9355-4FD53A950C49}" v="34" dt="2021-03-10T00:32:3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3725" autoAdjust="0"/>
  </p:normalViewPr>
  <p:slideViewPr>
    <p:cSldViewPr snapToGrid="0" showGuides="1">
      <p:cViewPr varScale="1">
        <p:scale>
          <a:sx n="97" d="100"/>
          <a:sy n="97" d="100"/>
        </p:scale>
        <p:origin x="614" y="65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La" userId="b0bc52a19a20cdd0" providerId="LiveId" clId="{6ABF027C-2DE6-4A76-9355-4FD53A950C49}"/>
    <pc:docChg chg="undo redo custSel addSld delSld modSld">
      <pc:chgData name="Mai La" userId="b0bc52a19a20cdd0" providerId="LiveId" clId="{6ABF027C-2DE6-4A76-9355-4FD53A950C49}" dt="2021-03-10T02:00:23.113" v="4029" actId="20577"/>
      <pc:docMkLst>
        <pc:docMk/>
      </pc:docMkLst>
      <pc:sldChg chg="modSp mod">
        <pc:chgData name="Mai La" userId="b0bc52a19a20cdd0" providerId="LiveId" clId="{6ABF027C-2DE6-4A76-9355-4FD53A950C49}" dt="2021-03-09T21:11:56.894" v="21" actId="20577"/>
        <pc:sldMkLst>
          <pc:docMk/>
          <pc:sldMk cId="2437550428" sldId="289"/>
        </pc:sldMkLst>
        <pc:spChg chg="mod">
          <ac:chgData name="Mai La" userId="b0bc52a19a20cdd0" providerId="LiveId" clId="{6ABF027C-2DE6-4A76-9355-4FD53A950C49}" dt="2021-03-09T21:11:56.894" v="21" actId="20577"/>
          <ac:spMkLst>
            <pc:docMk/>
            <pc:sldMk cId="2437550428" sldId="289"/>
            <ac:spMk id="2" creationId="{6047E3D5-B129-455A-8D61-5DE355CFB91F}"/>
          </ac:spMkLst>
        </pc:spChg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3001952327" sldId="290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2602246923" sldId="293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2458698573" sldId="294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2600515555" sldId="297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3669335291" sldId="299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1120563969" sldId="300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524939592" sldId="301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2174736287" sldId="302"/>
        </pc:sldMkLst>
      </pc:sldChg>
      <pc:sldChg chg="del">
        <pc:chgData name="Mai La" userId="b0bc52a19a20cdd0" providerId="LiveId" clId="{6ABF027C-2DE6-4A76-9355-4FD53A950C49}" dt="2021-03-09T23:18:25.962" v="1748" actId="47"/>
        <pc:sldMkLst>
          <pc:docMk/>
          <pc:sldMk cId="112335351" sldId="303"/>
        </pc:sldMkLst>
      </pc:sldChg>
      <pc:sldChg chg="addSp modSp new mod setBg">
        <pc:chgData name="Mai La" userId="b0bc52a19a20cdd0" providerId="LiveId" clId="{6ABF027C-2DE6-4A76-9355-4FD53A950C49}" dt="2021-03-09T23:21:49.468" v="1784" actId="20577"/>
        <pc:sldMkLst>
          <pc:docMk/>
          <pc:sldMk cId="3253900214" sldId="304"/>
        </pc:sldMkLst>
        <pc:spChg chg="mod">
          <ac:chgData name="Mai La" userId="b0bc52a19a20cdd0" providerId="LiveId" clId="{6ABF027C-2DE6-4A76-9355-4FD53A950C49}" dt="2021-03-09T21:23:04.405" v="54" actId="20577"/>
          <ac:spMkLst>
            <pc:docMk/>
            <pc:sldMk cId="3253900214" sldId="304"/>
            <ac:spMk id="2" creationId="{FD1969EF-6847-4E05-A97F-44A5C7DCE0AF}"/>
          </ac:spMkLst>
        </pc:spChg>
        <pc:spChg chg="mod">
          <ac:chgData name="Mai La" userId="b0bc52a19a20cdd0" providerId="LiveId" clId="{6ABF027C-2DE6-4A76-9355-4FD53A950C49}" dt="2021-03-09T23:21:49.468" v="1784" actId="20577"/>
          <ac:spMkLst>
            <pc:docMk/>
            <pc:sldMk cId="3253900214" sldId="304"/>
            <ac:spMk id="3" creationId="{75761C38-2D85-45C7-A8FB-DE3C68BB9B33}"/>
          </ac:spMkLst>
        </pc:spChg>
        <pc:spChg chg="add">
          <ac:chgData name="Mai La" userId="b0bc52a19a20cdd0" providerId="LiveId" clId="{6ABF027C-2DE6-4A76-9355-4FD53A950C49}" dt="2021-03-09T21:14:57.738" v="41" actId="26606"/>
          <ac:spMkLst>
            <pc:docMk/>
            <pc:sldMk cId="3253900214" sldId="304"/>
            <ac:spMk id="10" creationId="{2B566528-1B12-4246-9431-5C2D7D081168}"/>
          </ac:spMkLst>
        </pc:spChg>
        <pc:spChg chg="add">
          <ac:chgData name="Mai La" userId="b0bc52a19a20cdd0" providerId="LiveId" clId="{6ABF027C-2DE6-4A76-9355-4FD53A950C49}" dt="2021-03-09T21:14:57.738" v="41" actId="26606"/>
          <ac:spMkLst>
            <pc:docMk/>
            <pc:sldMk cId="3253900214" sldId="304"/>
            <ac:spMk id="12" creationId="{D3F51FEB-38FB-4F6C-9F7B-2F2AFAB65463}"/>
          </ac:spMkLst>
        </pc:spChg>
        <pc:spChg chg="add">
          <ac:chgData name="Mai La" userId="b0bc52a19a20cdd0" providerId="LiveId" clId="{6ABF027C-2DE6-4A76-9355-4FD53A950C49}" dt="2021-03-09T21:14:57.738" v="41" actId="26606"/>
          <ac:spMkLst>
            <pc:docMk/>
            <pc:sldMk cId="3253900214" sldId="304"/>
            <ac:spMk id="14" creationId="{1E547BA6-BAE0-43BB-A7CA-60F69CE252F0}"/>
          </ac:spMkLst>
        </pc:spChg>
        <pc:grpChg chg="add">
          <ac:chgData name="Mai La" userId="b0bc52a19a20cdd0" providerId="LiveId" clId="{6ABF027C-2DE6-4A76-9355-4FD53A950C49}" dt="2021-03-09T21:14:57.738" v="41" actId="26606"/>
          <ac:grpSpMkLst>
            <pc:docMk/>
            <pc:sldMk cId="3253900214" sldId="304"/>
            <ac:grpSpMk id="16" creationId="{912209CB-3E4C-43AE-B507-08269FAE89F5}"/>
          </ac:grpSpMkLst>
        </pc:grpChg>
        <pc:picChg chg="add mod">
          <ac:chgData name="Mai La" userId="b0bc52a19a20cdd0" providerId="LiveId" clId="{6ABF027C-2DE6-4A76-9355-4FD53A950C49}" dt="2021-03-09T21:15:05.464" v="43" actId="1076"/>
          <ac:picMkLst>
            <pc:docMk/>
            <pc:sldMk cId="3253900214" sldId="304"/>
            <ac:picMk id="5" creationId="{7C931B16-E32E-44BD-B775-54E601AAC0DD}"/>
          </ac:picMkLst>
        </pc:picChg>
      </pc:sldChg>
      <pc:sldChg chg="addSp delSp modSp add mod">
        <pc:chgData name="Mai La" userId="b0bc52a19a20cdd0" providerId="LiveId" clId="{6ABF027C-2DE6-4A76-9355-4FD53A950C49}" dt="2021-03-10T01:58:41.515" v="3952" actId="20577"/>
        <pc:sldMkLst>
          <pc:docMk/>
          <pc:sldMk cId="791359799" sldId="305"/>
        </pc:sldMkLst>
        <pc:spChg chg="mod">
          <ac:chgData name="Mai La" userId="b0bc52a19a20cdd0" providerId="LiveId" clId="{6ABF027C-2DE6-4A76-9355-4FD53A950C49}" dt="2021-03-10T00:32:53.772" v="2230" actId="20577"/>
          <ac:spMkLst>
            <pc:docMk/>
            <pc:sldMk cId="791359799" sldId="305"/>
            <ac:spMk id="2" creationId="{FD1969EF-6847-4E05-A97F-44A5C7DCE0AF}"/>
          </ac:spMkLst>
        </pc:spChg>
        <pc:spChg chg="mod">
          <ac:chgData name="Mai La" userId="b0bc52a19a20cdd0" providerId="LiveId" clId="{6ABF027C-2DE6-4A76-9355-4FD53A950C49}" dt="2021-03-10T01:58:41.515" v="3952" actId="20577"/>
          <ac:spMkLst>
            <pc:docMk/>
            <pc:sldMk cId="791359799" sldId="305"/>
            <ac:spMk id="3" creationId="{75761C38-2D85-45C7-A8FB-DE3C68BB9B33}"/>
          </ac:spMkLst>
        </pc:spChg>
        <pc:spChg chg="add mod">
          <ac:chgData name="Mai La" userId="b0bc52a19a20cdd0" providerId="LiveId" clId="{6ABF027C-2DE6-4A76-9355-4FD53A950C49}" dt="2021-03-09T21:49:55.336" v="808" actId="14100"/>
          <ac:spMkLst>
            <pc:docMk/>
            <pc:sldMk cId="791359799" sldId="305"/>
            <ac:spMk id="11" creationId="{876C95A9-C470-47E1-AD56-D6083091BDE2}"/>
          </ac:spMkLst>
        </pc:spChg>
        <pc:spChg chg="add mod">
          <ac:chgData name="Mai La" userId="b0bc52a19a20cdd0" providerId="LiveId" clId="{6ABF027C-2DE6-4A76-9355-4FD53A950C49}" dt="2021-03-09T22:15:15.924" v="1169" actId="1076"/>
          <ac:spMkLst>
            <pc:docMk/>
            <pc:sldMk cId="791359799" sldId="305"/>
            <ac:spMk id="13" creationId="{765240AB-835C-4D2A-A950-958C143CA424}"/>
          </ac:spMkLst>
        </pc:spChg>
        <pc:spChg chg="add mod">
          <ac:chgData name="Mai La" userId="b0bc52a19a20cdd0" providerId="LiveId" clId="{6ABF027C-2DE6-4A76-9355-4FD53A950C49}" dt="2021-03-09T22:15:10.644" v="1168" actId="1076"/>
          <ac:spMkLst>
            <pc:docMk/>
            <pc:sldMk cId="791359799" sldId="305"/>
            <ac:spMk id="15" creationId="{86C5BF77-7E9A-447C-92E4-A3EC22A5089C}"/>
          </ac:spMkLst>
        </pc:spChg>
        <pc:spChg chg="add mod">
          <ac:chgData name="Mai La" userId="b0bc52a19a20cdd0" providerId="LiveId" clId="{6ABF027C-2DE6-4A76-9355-4FD53A950C49}" dt="2021-03-09T22:18:34.118" v="1214" actId="1076"/>
          <ac:spMkLst>
            <pc:docMk/>
            <pc:sldMk cId="791359799" sldId="305"/>
            <ac:spMk id="19" creationId="{E3D85314-FBC6-467D-9669-CA4A5E550C80}"/>
          </ac:spMkLst>
        </pc:spChg>
        <pc:spChg chg="add mod">
          <ac:chgData name="Mai La" userId="b0bc52a19a20cdd0" providerId="LiveId" clId="{6ABF027C-2DE6-4A76-9355-4FD53A950C49}" dt="2021-03-09T22:25:41.304" v="1245" actId="1036"/>
          <ac:spMkLst>
            <pc:docMk/>
            <pc:sldMk cId="791359799" sldId="305"/>
            <ac:spMk id="20" creationId="{690EA4A3-C323-4CFD-8501-CB12AC53FCE2}"/>
          </ac:spMkLst>
        </pc:spChg>
        <pc:spChg chg="add mod">
          <ac:chgData name="Mai La" userId="b0bc52a19a20cdd0" providerId="LiveId" clId="{6ABF027C-2DE6-4A76-9355-4FD53A950C49}" dt="2021-03-09T22:14:37.181" v="1164" actId="6549"/>
          <ac:spMkLst>
            <pc:docMk/>
            <pc:sldMk cId="791359799" sldId="305"/>
            <ac:spMk id="21" creationId="{C5B93698-8CD3-484A-BBFC-AE77AEB550B6}"/>
          </ac:spMkLst>
        </pc:spChg>
        <pc:spChg chg="add mod">
          <ac:chgData name="Mai La" userId="b0bc52a19a20cdd0" providerId="LiveId" clId="{6ABF027C-2DE6-4A76-9355-4FD53A950C49}" dt="2021-03-09T21:42:57.447" v="708" actId="571"/>
          <ac:spMkLst>
            <pc:docMk/>
            <pc:sldMk cId="791359799" sldId="305"/>
            <ac:spMk id="54" creationId="{C0640BEB-7958-4407-81DE-05CDFC630F8A}"/>
          </ac:spMkLst>
        </pc:spChg>
        <pc:spChg chg="add mod">
          <ac:chgData name="Mai La" userId="b0bc52a19a20cdd0" providerId="LiveId" clId="{6ABF027C-2DE6-4A76-9355-4FD53A950C49}" dt="2021-03-09T21:42:57.447" v="708" actId="571"/>
          <ac:spMkLst>
            <pc:docMk/>
            <pc:sldMk cId="791359799" sldId="305"/>
            <ac:spMk id="55" creationId="{9E03F340-F91E-4F67-8BF0-C25C4D6ECEFC}"/>
          </ac:spMkLst>
        </pc:spChg>
        <pc:spChg chg="add mod">
          <ac:chgData name="Mai La" userId="b0bc52a19a20cdd0" providerId="LiveId" clId="{6ABF027C-2DE6-4A76-9355-4FD53A950C49}" dt="2021-03-09T22:31:17.515" v="1272" actId="20577"/>
          <ac:spMkLst>
            <pc:docMk/>
            <pc:sldMk cId="791359799" sldId="305"/>
            <ac:spMk id="59" creationId="{00B89823-4DA8-4B51-B055-6A1964AB89CE}"/>
          </ac:spMkLst>
        </pc:spChg>
        <pc:grpChg chg="add mod">
          <ac:chgData name="Mai La" userId="b0bc52a19a20cdd0" providerId="LiveId" clId="{6ABF027C-2DE6-4A76-9355-4FD53A950C49}" dt="2021-03-09T22:15:34.886" v="1170" actId="1076"/>
          <ac:grpSpMkLst>
            <pc:docMk/>
            <pc:sldMk cId="791359799" sldId="305"/>
            <ac:grpSpMk id="60" creationId="{48A4CBE2-22A7-4356-BDB5-FF4FEE712170}"/>
          </ac:grpSpMkLst>
        </pc:grpChg>
        <pc:grpChg chg="add del mod">
          <ac:chgData name="Mai La" userId="b0bc52a19a20cdd0" providerId="LiveId" clId="{6ABF027C-2DE6-4A76-9355-4FD53A950C49}" dt="2021-03-09T22:18:16.947" v="1209" actId="165"/>
          <ac:grpSpMkLst>
            <pc:docMk/>
            <pc:sldMk cId="791359799" sldId="305"/>
            <ac:grpSpMk id="61" creationId="{59261519-0F8D-4F93-B66A-4682B76B68F7}"/>
          </ac:grpSpMkLst>
        </pc:grpChg>
        <pc:grpChg chg="add del mod">
          <ac:chgData name="Mai La" userId="b0bc52a19a20cdd0" providerId="LiveId" clId="{6ABF027C-2DE6-4A76-9355-4FD53A950C49}" dt="2021-03-09T22:12:49.610" v="1130" actId="165"/>
          <ac:grpSpMkLst>
            <pc:docMk/>
            <pc:sldMk cId="791359799" sldId="305"/>
            <ac:grpSpMk id="62" creationId="{DBB4F5D9-5D3E-4993-9250-377C16AED342}"/>
          </ac:grpSpMkLst>
        </pc:grpChg>
        <pc:grpChg chg="add mod">
          <ac:chgData name="Mai La" userId="b0bc52a19a20cdd0" providerId="LiveId" clId="{6ABF027C-2DE6-4A76-9355-4FD53A950C49}" dt="2021-03-09T22:17:13.703" v="1195" actId="164"/>
          <ac:grpSpMkLst>
            <pc:docMk/>
            <pc:sldMk cId="791359799" sldId="305"/>
            <ac:grpSpMk id="70" creationId="{BC539605-4BC0-402A-A50F-FB7D73F3F005}"/>
          </ac:grpSpMkLst>
        </pc:grpChg>
        <pc:grpChg chg="add mod">
          <ac:chgData name="Mai La" userId="b0bc52a19a20cdd0" providerId="LiveId" clId="{6ABF027C-2DE6-4A76-9355-4FD53A950C49}" dt="2021-03-09T22:24:13.848" v="1222" actId="14100"/>
          <ac:grpSpMkLst>
            <pc:docMk/>
            <pc:sldMk cId="791359799" sldId="305"/>
            <ac:grpSpMk id="75" creationId="{5ADDCE12-DC7A-4142-9A62-206AF167FD31}"/>
          </ac:grpSpMkLst>
        </pc:grpChg>
        <pc:grpChg chg="add mod">
          <ac:chgData name="Mai La" userId="b0bc52a19a20cdd0" providerId="LiveId" clId="{6ABF027C-2DE6-4A76-9355-4FD53A950C49}" dt="2021-03-09T22:28:00.758" v="1266" actId="164"/>
          <ac:grpSpMkLst>
            <pc:docMk/>
            <pc:sldMk cId="791359799" sldId="305"/>
            <ac:grpSpMk id="95" creationId="{568AC94E-305D-495A-AFE6-7A7202857BEB}"/>
          </ac:grpSpMkLst>
        </pc:grpChg>
        <pc:picChg chg="del">
          <ac:chgData name="Mai La" userId="b0bc52a19a20cdd0" providerId="LiveId" clId="{6ABF027C-2DE6-4A76-9355-4FD53A950C49}" dt="2021-03-09T21:39:01.299" v="673" actId="478"/>
          <ac:picMkLst>
            <pc:docMk/>
            <pc:sldMk cId="791359799" sldId="305"/>
            <ac:picMk id="5" creationId="{7C931B16-E32E-44BD-B775-54E601AAC0DD}"/>
          </ac:picMkLst>
        </pc:picChg>
        <pc:cxnChg chg="add mod topLvl">
          <ac:chgData name="Mai La" userId="b0bc52a19a20cdd0" providerId="LiveId" clId="{6ABF027C-2DE6-4A76-9355-4FD53A950C49}" dt="2021-03-09T22:18:16.947" v="1209" actId="165"/>
          <ac:cxnSpMkLst>
            <pc:docMk/>
            <pc:sldMk cId="791359799" sldId="305"/>
            <ac:cxnSpMk id="22" creationId="{6D9782AE-DE2E-4DAF-AB07-F840E7685020}"/>
          </ac:cxnSpMkLst>
        </pc:cxnChg>
        <pc:cxnChg chg="add mod topLvl">
          <ac:chgData name="Mai La" userId="b0bc52a19a20cdd0" providerId="LiveId" clId="{6ABF027C-2DE6-4A76-9355-4FD53A950C49}" dt="2021-03-09T22:18:31.234" v="1212" actId="14100"/>
          <ac:cxnSpMkLst>
            <pc:docMk/>
            <pc:sldMk cId="791359799" sldId="305"/>
            <ac:cxnSpMk id="23" creationId="{628C5929-02E4-4D53-90A0-F6515FA60231}"/>
          </ac:cxnSpMkLst>
        </pc:cxnChg>
        <pc:cxnChg chg="add mod topLvl">
          <ac:chgData name="Mai La" userId="b0bc52a19a20cdd0" providerId="LiveId" clId="{6ABF027C-2DE6-4A76-9355-4FD53A950C49}" dt="2021-03-09T22:18:28.882" v="1211" actId="14100"/>
          <ac:cxnSpMkLst>
            <pc:docMk/>
            <pc:sldMk cId="791359799" sldId="305"/>
            <ac:cxnSpMk id="24" creationId="{1250DCC3-3158-4DB2-8404-3E1A389D2266}"/>
          </ac:cxnSpMkLst>
        </pc:cxnChg>
        <pc:cxnChg chg="add mod">
          <ac:chgData name="Mai La" userId="b0bc52a19a20cdd0" providerId="LiveId" clId="{6ABF027C-2DE6-4A76-9355-4FD53A950C49}" dt="2021-03-09T22:17:36.919" v="1198" actId="1582"/>
          <ac:cxnSpMkLst>
            <pc:docMk/>
            <pc:sldMk cId="791359799" sldId="305"/>
            <ac:cxnSpMk id="25" creationId="{74CE370D-3CC9-44C2-9460-47E749D06E5C}"/>
          </ac:cxnSpMkLst>
        </pc:cxnChg>
        <pc:cxnChg chg="add mod">
          <ac:chgData name="Mai La" userId="b0bc52a19a20cdd0" providerId="LiveId" clId="{6ABF027C-2DE6-4A76-9355-4FD53A950C49}" dt="2021-03-09T22:17:36.919" v="1198" actId="1582"/>
          <ac:cxnSpMkLst>
            <pc:docMk/>
            <pc:sldMk cId="791359799" sldId="305"/>
            <ac:cxnSpMk id="26" creationId="{8A674687-3802-4561-AED9-55197327B2E8}"/>
          </ac:cxnSpMkLst>
        </pc:cxnChg>
        <pc:cxnChg chg="add mod">
          <ac:chgData name="Mai La" userId="b0bc52a19a20cdd0" providerId="LiveId" clId="{6ABF027C-2DE6-4A76-9355-4FD53A950C49}" dt="2021-03-09T22:17:36.919" v="1198" actId="1582"/>
          <ac:cxnSpMkLst>
            <pc:docMk/>
            <pc:sldMk cId="791359799" sldId="305"/>
            <ac:cxnSpMk id="27" creationId="{30038265-CD96-422E-B260-E7B4DDBC1398}"/>
          </ac:cxnSpMkLst>
        </pc:cxnChg>
        <pc:cxnChg chg="add mod">
          <ac:chgData name="Mai La" userId="b0bc52a19a20cdd0" providerId="LiveId" clId="{6ABF027C-2DE6-4A76-9355-4FD53A950C49}" dt="2021-03-09T22:29:56.272" v="1269" actId="14100"/>
          <ac:cxnSpMkLst>
            <pc:docMk/>
            <pc:sldMk cId="791359799" sldId="305"/>
            <ac:cxnSpMk id="28" creationId="{961F476F-0F1F-46F3-9DD5-ADDB4D026FF6}"/>
          </ac:cxnSpMkLst>
        </pc:cxnChg>
        <pc:cxnChg chg="add mod">
          <ac:chgData name="Mai La" userId="b0bc52a19a20cdd0" providerId="LiveId" clId="{6ABF027C-2DE6-4A76-9355-4FD53A950C49}" dt="2021-03-09T22:17:36.919" v="1198" actId="1582"/>
          <ac:cxnSpMkLst>
            <pc:docMk/>
            <pc:sldMk cId="791359799" sldId="305"/>
            <ac:cxnSpMk id="29" creationId="{55D2CA4D-3F68-4F8B-AF81-3C4F36139490}"/>
          </ac:cxnSpMkLst>
        </pc:cxnChg>
        <pc:cxnChg chg="add mod topLvl">
          <ac:chgData name="Mai La" userId="b0bc52a19a20cdd0" providerId="LiveId" clId="{6ABF027C-2DE6-4A76-9355-4FD53A950C49}" dt="2021-03-09T22:26:29.557" v="1252" actId="14100"/>
          <ac:cxnSpMkLst>
            <pc:docMk/>
            <pc:sldMk cId="791359799" sldId="305"/>
            <ac:cxnSpMk id="30" creationId="{8B9C63F5-CE89-4F21-A31A-B397F56EF910}"/>
          </ac:cxnSpMkLst>
        </pc:cxnChg>
        <pc:cxnChg chg="add mod">
          <ac:chgData name="Mai La" userId="b0bc52a19a20cdd0" providerId="LiveId" clId="{6ABF027C-2DE6-4A76-9355-4FD53A950C49}" dt="2021-03-09T22:29:19.223" v="1268" actId="14100"/>
          <ac:cxnSpMkLst>
            <pc:docMk/>
            <pc:sldMk cId="791359799" sldId="305"/>
            <ac:cxnSpMk id="31" creationId="{2142D008-53F8-4E8B-95C9-04B85FE247C6}"/>
          </ac:cxnSpMkLst>
        </pc:cxnChg>
        <pc:cxnChg chg="add mod topLvl">
          <ac:chgData name="Mai La" userId="b0bc52a19a20cdd0" providerId="LiveId" clId="{6ABF027C-2DE6-4A76-9355-4FD53A950C49}" dt="2021-03-09T22:24:08.604" v="1221" actId="1582"/>
          <ac:cxnSpMkLst>
            <pc:docMk/>
            <pc:sldMk cId="791359799" sldId="305"/>
            <ac:cxnSpMk id="32" creationId="{1E7B2122-1802-4989-A847-F3B06D83ECA2}"/>
          </ac:cxnSpMkLst>
        </pc:cxnChg>
        <pc:cxnChg chg="add mod">
          <ac:chgData name="Mai La" userId="b0bc52a19a20cdd0" providerId="LiveId" clId="{6ABF027C-2DE6-4A76-9355-4FD53A950C49}" dt="2021-03-09T21:47:38.180" v="797" actId="1582"/>
          <ac:cxnSpMkLst>
            <pc:docMk/>
            <pc:sldMk cId="791359799" sldId="305"/>
            <ac:cxnSpMk id="33" creationId="{2E1D99A0-1C88-42A4-AAD8-6C6E3B35FDBE}"/>
          </ac:cxnSpMkLst>
        </pc:cxnChg>
        <pc:cxnChg chg="add mod">
          <ac:chgData name="Mai La" userId="b0bc52a19a20cdd0" providerId="LiveId" clId="{6ABF027C-2DE6-4A76-9355-4FD53A950C49}" dt="2021-03-09T21:47:38.180" v="797" actId="1582"/>
          <ac:cxnSpMkLst>
            <pc:docMk/>
            <pc:sldMk cId="791359799" sldId="305"/>
            <ac:cxnSpMk id="34" creationId="{0CCD98DB-4536-45D9-BE35-552BEED420F8}"/>
          </ac:cxnSpMkLst>
        </pc:cxnChg>
        <pc:cxnChg chg="add mod">
          <ac:chgData name="Mai La" userId="b0bc52a19a20cdd0" providerId="LiveId" clId="{6ABF027C-2DE6-4A76-9355-4FD53A950C49}" dt="2021-03-09T21:47:38.180" v="797" actId="1582"/>
          <ac:cxnSpMkLst>
            <pc:docMk/>
            <pc:sldMk cId="791359799" sldId="305"/>
            <ac:cxnSpMk id="35" creationId="{36253B0E-A1A9-4376-A6F2-C78F47905BE9}"/>
          </ac:cxnSpMkLst>
        </pc:cxnChg>
        <pc:cxnChg chg="add mod">
          <ac:chgData name="Mai La" userId="b0bc52a19a20cdd0" providerId="LiveId" clId="{6ABF027C-2DE6-4A76-9355-4FD53A950C49}" dt="2021-03-09T22:26:09.742" v="1250" actId="14100"/>
          <ac:cxnSpMkLst>
            <pc:docMk/>
            <pc:sldMk cId="791359799" sldId="305"/>
            <ac:cxnSpMk id="36" creationId="{F68B9D97-5B92-4C55-AED3-67082FE872CD}"/>
          </ac:cxnSpMkLst>
        </pc:cxnChg>
        <pc:cxnChg chg="add mod">
          <ac:chgData name="Mai La" userId="b0bc52a19a20cdd0" providerId="LiveId" clId="{6ABF027C-2DE6-4A76-9355-4FD53A950C49}" dt="2021-03-09T22:28:11.421" v="1267" actId="1582"/>
          <ac:cxnSpMkLst>
            <pc:docMk/>
            <pc:sldMk cId="791359799" sldId="305"/>
            <ac:cxnSpMk id="37" creationId="{50E1C66A-0999-4F16-8EEC-DBBF67323265}"/>
          </ac:cxnSpMkLst>
        </pc:cxnChg>
        <pc:cxnChg chg="add del mod ord topLvl">
          <ac:chgData name="Mai La" userId="b0bc52a19a20cdd0" providerId="LiveId" clId="{6ABF027C-2DE6-4A76-9355-4FD53A950C49}" dt="2021-03-09T22:25:29.336" v="1235" actId="478"/>
          <ac:cxnSpMkLst>
            <pc:docMk/>
            <pc:sldMk cId="791359799" sldId="305"/>
            <ac:cxnSpMk id="38" creationId="{E0B07763-11F3-43DA-950F-448B3FC6D056}"/>
          </ac:cxnSpMkLst>
        </pc:cxnChg>
        <pc:cxnChg chg="add del mod">
          <ac:chgData name="Mai La" userId="b0bc52a19a20cdd0" providerId="LiveId" clId="{6ABF027C-2DE6-4A76-9355-4FD53A950C49}" dt="2021-03-09T22:25:33.330" v="1236" actId="478"/>
          <ac:cxnSpMkLst>
            <pc:docMk/>
            <pc:sldMk cId="791359799" sldId="305"/>
            <ac:cxnSpMk id="39" creationId="{C8C2A9F1-404F-4566-B3AC-346A2C17A6C9}"/>
          </ac:cxnSpMkLst>
        </pc:cxnChg>
        <pc:cxnChg chg="add mod">
          <ac:chgData name="Mai La" userId="b0bc52a19a20cdd0" providerId="LiveId" clId="{6ABF027C-2DE6-4A76-9355-4FD53A950C49}" dt="2021-03-09T21:42:57.447" v="708" actId="571"/>
          <ac:cxnSpMkLst>
            <pc:docMk/>
            <pc:sldMk cId="791359799" sldId="305"/>
            <ac:cxnSpMk id="56" creationId="{F76F90B1-ED16-41D6-862F-1B1D63FD4529}"/>
          </ac:cxnSpMkLst>
        </pc:cxnChg>
        <pc:cxnChg chg="add mod">
          <ac:chgData name="Mai La" userId="b0bc52a19a20cdd0" providerId="LiveId" clId="{6ABF027C-2DE6-4A76-9355-4FD53A950C49}" dt="2021-03-09T21:42:57.447" v="708" actId="571"/>
          <ac:cxnSpMkLst>
            <pc:docMk/>
            <pc:sldMk cId="791359799" sldId="305"/>
            <ac:cxnSpMk id="57" creationId="{0BADE211-7485-4975-A289-A03172028EDE}"/>
          </ac:cxnSpMkLst>
        </pc:cxnChg>
        <pc:cxnChg chg="add mod">
          <ac:chgData name="Mai La" userId="b0bc52a19a20cdd0" providerId="LiveId" clId="{6ABF027C-2DE6-4A76-9355-4FD53A950C49}" dt="2021-03-09T21:42:57.447" v="708" actId="571"/>
          <ac:cxnSpMkLst>
            <pc:docMk/>
            <pc:sldMk cId="791359799" sldId="305"/>
            <ac:cxnSpMk id="58" creationId="{EED86EDF-0394-42B4-8C24-7C06C2777523}"/>
          </ac:cxnSpMkLst>
        </pc:cxnChg>
        <pc:cxnChg chg="add mod">
          <ac:chgData name="Mai La" userId="b0bc52a19a20cdd0" providerId="LiveId" clId="{6ABF027C-2DE6-4A76-9355-4FD53A950C49}" dt="2021-03-09T22:28:11.421" v="1267" actId="1582"/>
          <ac:cxnSpMkLst>
            <pc:docMk/>
            <pc:sldMk cId="791359799" sldId="305"/>
            <ac:cxnSpMk id="85" creationId="{CB6991BE-6CAE-42A1-BF56-EC8E33066C5F}"/>
          </ac:cxnSpMkLst>
        </pc:cxnChg>
        <pc:cxnChg chg="add mod">
          <ac:chgData name="Mai La" userId="b0bc52a19a20cdd0" providerId="LiveId" clId="{6ABF027C-2DE6-4A76-9355-4FD53A950C49}" dt="2021-03-09T22:28:11.421" v="1267" actId="1582"/>
          <ac:cxnSpMkLst>
            <pc:docMk/>
            <pc:sldMk cId="791359799" sldId="305"/>
            <ac:cxnSpMk id="93" creationId="{6E6A3EDE-1CD4-41F0-801B-8BB345355E02}"/>
          </ac:cxnSpMkLst>
        </pc:cxnChg>
      </pc:sldChg>
      <pc:sldChg chg="addSp delSp add del setBg delDesignElem">
        <pc:chgData name="Mai La" userId="b0bc52a19a20cdd0" providerId="LiveId" clId="{6ABF027C-2DE6-4A76-9355-4FD53A950C49}" dt="2021-03-09T21:38:39.416" v="664"/>
        <pc:sldMkLst>
          <pc:docMk/>
          <pc:sldMk cId="3633139278" sldId="305"/>
        </pc:sldMkLst>
        <pc:spChg chg="add del">
          <ac:chgData name="Mai La" userId="b0bc52a19a20cdd0" providerId="LiveId" clId="{6ABF027C-2DE6-4A76-9355-4FD53A950C49}" dt="2021-03-09T21:38:39.416" v="664"/>
          <ac:spMkLst>
            <pc:docMk/>
            <pc:sldMk cId="3633139278" sldId="305"/>
            <ac:spMk id="10" creationId="{2B566528-1B12-4246-9431-5C2D7D081168}"/>
          </ac:spMkLst>
        </pc:spChg>
        <pc:spChg chg="add del">
          <ac:chgData name="Mai La" userId="b0bc52a19a20cdd0" providerId="LiveId" clId="{6ABF027C-2DE6-4A76-9355-4FD53A950C49}" dt="2021-03-09T21:38:39.416" v="664"/>
          <ac:spMkLst>
            <pc:docMk/>
            <pc:sldMk cId="3633139278" sldId="305"/>
            <ac:spMk id="12" creationId="{D3F51FEB-38FB-4F6C-9F7B-2F2AFAB65463}"/>
          </ac:spMkLst>
        </pc:spChg>
        <pc:spChg chg="add del">
          <ac:chgData name="Mai La" userId="b0bc52a19a20cdd0" providerId="LiveId" clId="{6ABF027C-2DE6-4A76-9355-4FD53A950C49}" dt="2021-03-09T21:38:39.416" v="664"/>
          <ac:spMkLst>
            <pc:docMk/>
            <pc:sldMk cId="3633139278" sldId="305"/>
            <ac:spMk id="14" creationId="{1E547BA6-BAE0-43BB-A7CA-60F69CE252F0}"/>
          </ac:spMkLst>
        </pc:spChg>
        <pc:grpChg chg="add del">
          <ac:chgData name="Mai La" userId="b0bc52a19a20cdd0" providerId="LiveId" clId="{6ABF027C-2DE6-4A76-9355-4FD53A950C49}" dt="2021-03-09T21:38:39.416" v="664"/>
          <ac:grpSpMkLst>
            <pc:docMk/>
            <pc:sldMk cId="3633139278" sldId="305"/>
            <ac:grpSpMk id="16" creationId="{912209CB-3E4C-43AE-B507-08269FAE89F5}"/>
          </ac:grpSpMkLst>
        </pc:grpChg>
      </pc:sldChg>
      <pc:sldChg chg="addSp delSp modSp add mod">
        <pc:chgData name="Mai La" userId="b0bc52a19a20cdd0" providerId="LiveId" clId="{6ABF027C-2DE6-4A76-9355-4FD53A950C49}" dt="2021-03-09T23:17:04.834" v="1747" actId="1076"/>
        <pc:sldMkLst>
          <pc:docMk/>
          <pc:sldMk cId="226082545" sldId="306"/>
        </pc:sldMkLst>
        <pc:spChg chg="mod">
          <ac:chgData name="Mai La" userId="b0bc52a19a20cdd0" providerId="LiveId" clId="{6ABF027C-2DE6-4A76-9355-4FD53A950C49}" dt="2021-03-09T23:04:14.080" v="1650" actId="20577"/>
          <ac:spMkLst>
            <pc:docMk/>
            <pc:sldMk cId="226082545" sldId="306"/>
            <ac:spMk id="2" creationId="{FD1969EF-6847-4E05-A97F-44A5C7DCE0AF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3" creationId="{75761C38-2D85-45C7-A8FB-DE3C68BB9B33}"/>
          </ac:spMkLst>
        </pc:spChg>
        <pc:spChg chg="add del mod">
          <ac:chgData name="Mai La" userId="b0bc52a19a20cdd0" providerId="LiveId" clId="{6ABF027C-2DE6-4A76-9355-4FD53A950C49}" dt="2021-03-09T23:04:28.967" v="1651" actId="478"/>
          <ac:spMkLst>
            <pc:docMk/>
            <pc:sldMk cId="226082545" sldId="306"/>
            <ac:spMk id="5" creationId="{F6E08946-D199-4538-BCAB-977967F06CA4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11" creationId="{876C95A9-C470-47E1-AD56-D6083091BDE2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13" creationId="{765240AB-835C-4D2A-A950-958C143CA424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15" creationId="{86C5BF77-7E9A-447C-92E4-A3EC22A5089C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19" creationId="{E3D85314-FBC6-467D-9669-CA4A5E550C80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20" creationId="{690EA4A3-C323-4CFD-8501-CB12AC53FCE2}"/>
          </ac:spMkLst>
        </pc:spChg>
        <pc:spChg chg="del">
          <ac:chgData name="Mai La" userId="b0bc52a19a20cdd0" providerId="LiveId" clId="{6ABF027C-2DE6-4A76-9355-4FD53A950C49}" dt="2021-03-09T23:02:51.624" v="1635" actId="478"/>
          <ac:spMkLst>
            <pc:docMk/>
            <pc:sldMk cId="226082545" sldId="306"/>
            <ac:spMk id="21" creationId="{C5B93698-8CD3-484A-BBFC-AE77AEB550B6}"/>
          </ac:spMkLst>
        </pc:spChg>
        <pc:spChg chg="del">
          <ac:chgData name="Mai La" userId="b0bc52a19a20cdd0" providerId="LiveId" clId="{6ABF027C-2DE6-4A76-9355-4FD53A950C49}" dt="2021-03-09T23:02:56.313" v="1636" actId="478"/>
          <ac:spMkLst>
            <pc:docMk/>
            <pc:sldMk cId="226082545" sldId="306"/>
            <ac:spMk id="59" creationId="{00B89823-4DA8-4B51-B055-6A1964AB89CE}"/>
          </ac:spMkLst>
        </pc:spChg>
        <pc:grpChg chg="del">
          <ac:chgData name="Mai La" userId="b0bc52a19a20cdd0" providerId="LiveId" clId="{6ABF027C-2DE6-4A76-9355-4FD53A950C49}" dt="2021-03-09T23:02:51.624" v="1635" actId="478"/>
          <ac:grpSpMkLst>
            <pc:docMk/>
            <pc:sldMk cId="226082545" sldId="306"/>
            <ac:grpSpMk id="60" creationId="{48A4CBE2-22A7-4356-BDB5-FF4FEE712170}"/>
          </ac:grpSpMkLst>
        </pc:grpChg>
        <pc:grpChg chg="del">
          <ac:chgData name="Mai La" userId="b0bc52a19a20cdd0" providerId="LiveId" clId="{6ABF027C-2DE6-4A76-9355-4FD53A950C49}" dt="2021-03-09T23:02:51.624" v="1635" actId="478"/>
          <ac:grpSpMkLst>
            <pc:docMk/>
            <pc:sldMk cId="226082545" sldId="306"/>
            <ac:grpSpMk id="70" creationId="{BC539605-4BC0-402A-A50F-FB7D73F3F005}"/>
          </ac:grpSpMkLst>
        </pc:grpChg>
        <pc:grpChg chg="del">
          <ac:chgData name="Mai La" userId="b0bc52a19a20cdd0" providerId="LiveId" clId="{6ABF027C-2DE6-4A76-9355-4FD53A950C49}" dt="2021-03-09T23:02:51.624" v="1635" actId="478"/>
          <ac:grpSpMkLst>
            <pc:docMk/>
            <pc:sldMk cId="226082545" sldId="306"/>
            <ac:grpSpMk id="75" creationId="{5ADDCE12-DC7A-4142-9A62-206AF167FD31}"/>
          </ac:grpSpMkLst>
        </pc:grpChg>
        <pc:grpChg chg="del">
          <ac:chgData name="Mai La" userId="b0bc52a19a20cdd0" providerId="LiveId" clId="{6ABF027C-2DE6-4A76-9355-4FD53A950C49}" dt="2021-03-09T23:02:51.624" v="1635" actId="478"/>
          <ac:grpSpMkLst>
            <pc:docMk/>
            <pc:sldMk cId="226082545" sldId="306"/>
            <ac:grpSpMk id="95" creationId="{568AC94E-305D-495A-AFE6-7A7202857BEB}"/>
          </ac:grpSpMkLst>
        </pc:grpChg>
        <pc:picChg chg="add mod">
          <ac:chgData name="Mai La" userId="b0bc52a19a20cdd0" providerId="LiveId" clId="{6ABF027C-2DE6-4A76-9355-4FD53A950C49}" dt="2021-03-09T23:14:18.426" v="1734" actId="1076"/>
          <ac:picMkLst>
            <pc:docMk/>
            <pc:sldMk cId="226082545" sldId="306"/>
            <ac:picMk id="7" creationId="{22606140-8F13-4834-B370-60831818F379}"/>
          </ac:picMkLst>
        </pc:picChg>
        <pc:picChg chg="add mod">
          <ac:chgData name="Mai La" userId="b0bc52a19a20cdd0" providerId="LiveId" clId="{6ABF027C-2DE6-4A76-9355-4FD53A950C49}" dt="2021-03-09T23:17:04.834" v="1747" actId="1076"/>
          <ac:picMkLst>
            <pc:docMk/>
            <pc:sldMk cId="226082545" sldId="306"/>
            <ac:picMk id="9" creationId="{E95C167F-99A5-414C-81AF-99DD27FBDF2B}"/>
          </ac:picMkLst>
        </pc:picChg>
        <pc:picChg chg="add mod">
          <ac:chgData name="Mai La" userId="b0bc52a19a20cdd0" providerId="LiveId" clId="{6ABF027C-2DE6-4A76-9355-4FD53A950C49}" dt="2021-03-09T23:16:58.384" v="1745" actId="14100"/>
          <ac:picMkLst>
            <pc:docMk/>
            <pc:sldMk cId="226082545" sldId="306"/>
            <ac:picMk id="39" creationId="{06F10509-6038-4645-845B-6586CB502DFA}"/>
          </ac:picMkLst>
        </pc:picChg>
        <pc:cxnChg chg="del">
          <ac:chgData name="Mai La" userId="b0bc52a19a20cdd0" providerId="LiveId" clId="{6ABF027C-2DE6-4A76-9355-4FD53A950C49}" dt="2021-03-09T23:02:51.624" v="1635" actId="478"/>
          <ac:cxnSpMkLst>
            <pc:docMk/>
            <pc:sldMk cId="226082545" sldId="306"/>
            <ac:cxnSpMk id="22" creationId="{6D9782AE-DE2E-4DAF-AB07-F840E7685020}"/>
          </ac:cxnSpMkLst>
        </pc:cxnChg>
        <pc:cxnChg chg="del">
          <ac:chgData name="Mai La" userId="b0bc52a19a20cdd0" providerId="LiveId" clId="{6ABF027C-2DE6-4A76-9355-4FD53A950C49}" dt="2021-03-09T23:02:51.624" v="1635" actId="478"/>
          <ac:cxnSpMkLst>
            <pc:docMk/>
            <pc:sldMk cId="226082545" sldId="306"/>
            <ac:cxnSpMk id="23" creationId="{628C5929-02E4-4D53-90A0-F6515FA60231}"/>
          </ac:cxnSpMkLst>
        </pc:cxnChg>
        <pc:cxnChg chg="del">
          <ac:chgData name="Mai La" userId="b0bc52a19a20cdd0" providerId="LiveId" clId="{6ABF027C-2DE6-4A76-9355-4FD53A950C49}" dt="2021-03-09T23:02:51.624" v="1635" actId="478"/>
          <ac:cxnSpMkLst>
            <pc:docMk/>
            <pc:sldMk cId="226082545" sldId="306"/>
            <ac:cxnSpMk id="24" creationId="{1250DCC3-3158-4DB2-8404-3E1A389D2266}"/>
          </ac:cxnSpMkLst>
        </pc:cxnChg>
        <pc:cxnChg chg="del">
          <ac:chgData name="Mai La" userId="b0bc52a19a20cdd0" providerId="LiveId" clId="{6ABF027C-2DE6-4A76-9355-4FD53A950C49}" dt="2021-03-09T23:02:51.624" v="1635" actId="478"/>
          <ac:cxnSpMkLst>
            <pc:docMk/>
            <pc:sldMk cId="226082545" sldId="306"/>
            <ac:cxnSpMk id="36" creationId="{F68B9D97-5B92-4C55-AED3-67082FE872CD}"/>
          </ac:cxnSpMkLst>
        </pc:cxnChg>
      </pc:sldChg>
      <pc:sldChg chg="addSp delSp add del setBg delDesignElem">
        <pc:chgData name="Mai La" userId="b0bc52a19a20cdd0" providerId="LiveId" clId="{6ABF027C-2DE6-4A76-9355-4FD53A950C49}" dt="2021-03-09T23:02:46.624" v="1633"/>
        <pc:sldMkLst>
          <pc:docMk/>
          <pc:sldMk cId="1150539410" sldId="306"/>
        </pc:sldMkLst>
        <pc:spChg chg="add del">
          <ac:chgData name="Mai La" userId="b0bc52a19a20cdd0" providerId="LiveId" clId="{6ABF027C-2DE6-4A76-9355-4FD53A950C49}" dt="2021-03-09T23:02:46.624" v="1633"/>
          <ac:spMkLst>
            <pc:docMk/>
            <pc:sldMk cId="1150539410" sldId="306"/>
            <ac:spMk id="10" creationId="{2B566528-1B12-4246-9431-5C2D7D081168}"/>
          </ac:spMkLst>
        </pc:spChg>
        <pc:spChg chg="add del">
          <ac:chgData name="Mai La" userId="b0bc52a19a20cdd0" providerId="LiveId" clId="{6ABF027C-2DE6-4A76-9355-4FD53A950C49}" dt="2021-03-09T23:02:46.624" v="1633"/>
          <ac:spMkLst>
            <pc:docMk/>
            <pc:sldMk cId="1150539410" sldId="306"/>
            <ac:spMk id="12" creationId="{D3F51FEB-38FB-4F6C-9F7B-2F2AFAB65463}"/>
          </ac:spMkLst>
        </pc:spChg>
        <pc:spChg chg="add del">
          <ac:chgData name="Mai La" userId="b0bc52a19a20cdd0" providerId="LiveId" clId="{6ABF027C-2DE6-4A76-9355-4FD53A950C49}" dt="2021-03-09T23:02:46.624" v="1633"/>
          <ac:spMkLst>
            <pc:docMk/>
            <pc:sldMk cId="1150539410" sldId="306"/>
            <ac:spMk id="14" creationId="{1E547BA6-BAE0-43BB-A7CA-60F69CE252F0}"/>
          </ac:spMkLst>
        </pc:spChg>
        <pc:grpChg chg="add del">
          <ac:chgData name="Mai La" userId="b0bc52a19a20cdd0" providerId="LiveId" clId="{6ABF027C-2DE6-4A76-9355-4FD53A950C49}" dt="2021-03-09T23:02:46.624" v="1633"/>
          <ac:grpSpMkLst>
            <pc:docMk/>
            <pc:sldMk cId="1150539410" sldId="306"/>
            <ac:grpSpMk id="16" creationId="{912209CB-3E4C-43AE-B507-08269FAE89F5}"/>
          </ac:grpSpMkLst>
        </pc:grpChg>
      </pc:sldChg>
      <pc:sldChg chg="modSp add mod">
        <pc:chgData name="Mai La" userId="b0bc52a19a20cdd0" providerId="LiveId" clId="{6ABF027C-2DE6-4A76-9355-4FD53A950C49}" dt="2021-03-10T02:00:23.113" v="4029" actId="20577"/>
        <pc:sldMkLst>
          <pc:docMk/>
          <pc:sldMk cId="1005248600" sldId="307"/>
        </pc:sldMkLst>
        <pc:spChg chg="mod">
          <ac:chgData name="Mai La" userId="b0bc52a19a20cdd0" providerId="LiveId" clId="{6ABF027C-2DE6-4A76-9355-4FD53A950C49}" dt="2021-03-10T00:32:47.132" v="2223" actId="20577"/>
          <ac:spMkLst>
            <pc:docMk/>
            <pc:sldMk cId="1005248600" sldId="307"/>
            <ac:spMk id="2" creationId="{FD1969EF-6847-4E05-A97F-44A5C7DCE0AF}"/>
          </ac:spMkLst>
        </pc:spChg>
        <pc:spChg chg="mod">
          <ac:chgData name="Mai La" userId="b0bc52a19a20cdd0" providerId="LiveId" clId="{6ABF027C-2DE6-4A76-9355-4FD53A950C49}" dt="2021-03-10T02:00:23.113" v="4029" actId="20577"/>
          <ac:spMkLst>
            <pc:docMk/>
            <pc:sldMk cId="1005248600" sldId="307"/>
            <ac:spMk id="3" creationId="{75761C38-2D85-45C7-A8FB-DE3C68BB9B33}"/>
          </ac:spMkLst>
        </pc:spChg>
        <pc:spChg chg="mod">
          <ac:chgData name="Mai La" userId="b0bc52a19a20cdd0" providerId="LiveId" clId="{6ABF027C-2DE6-4A76-9355-4FD53A950C49}" dt="2021-03-10T01:21:20.567" v="2734"/>
          <ac:spMkLst>
            <pc:docMk/>
            <pc:sldMk cId="1005248600" sldId="307"/>
            <ac:spMk id="19" creationId="{E3D85314-FBC6-467D-9669-CA4A5E550C80}"/>
          </ac:spMkLst>
        </pc:spChg>
      </pc:sldChg>
      <pc:sldChg chg="addSp delSp add del setBg delDesignElem">
        <pc:chgData name="Mai La" userId="b0bc52a19a20cdd0" providerId="LiveId" clId="{6ABF027C-2DE6-4A76-9355-4FD53A950C49}" dt="2021-03-09T23:02:59.767" v="1639"/>
        <pc:sldMkLst>
          <pc:docMk/>
          <pc:sldMk cId="1831842556" sldId="307"/>
        </pc:sldMkLst>
        <pc:spChg chg="add del">
          <ac:chgData name="Mai La" userId="b0bc52a19a20cdd0" providerId="LiveId" clId="{6ABF027C-2DE6-4A76-9355-4FD53A950C49}" dt="2021-03-09T23:02:59.767" v="1639"/>
          <ac:spMkLst>
            <pc:docMk/>
            <pc:sldMk cId="1831842556" sldId="307"/>
            <ac:spMk id="10" creationId="{2B566528-1B12-4246-9431-5C2D7D081168}"/>
          </ac:spMkLst>
        </pc:spChg>
        <pc:spChg chg="add del">
          <ac:chgData name="Mai La" userId="b0bc52a19a20cdd0" providerId="LiveId" clId="{6ABF027C-2DE6-4A76-9355-4FD53A950C49}" dt="2021-03-09T23:02:59.767" v="1639"/>
          <ac:spMkLst>
            <pc:docMk/>
            <pc:sldMk cId="1831842556" sldId="307"/>
            <ac:spMk id="12" creationId="{D3F51FEB-38FB-4F6C-9F7B-2F2AFAB65463}"/>
          </ac:spMkLst>
        </pc:spChg>
        <pc:spChg chg="add del">
          <ac:chgData name="Mai La" userId="b0bc52a19a20cdd0" providerId="LiveId" clId="{6ABF027C-2DE6-4A76-9355-4FD53A950C49}" dt="2021-03-09T23:02:59.767" v="1639"/>
          <ac:spMkLst>
            <pc:docMk/>
            <pc:sldMk cId="1831842556" sldId="307"/>
            <ac:spMk id="14" creationId="{1E547BA6-BAE0-43BB-A7CA-60F69CE252F0}"/>
          </ac:spMkLst>
        </pc:spChg>
        <pc:grpChg chg="add del">
          <ac:chgData name="Mai La" userId="b0bc52a19a20cdd0" providerId="LiveId" clId="{6ABF027C-2DE6-4A76-9355-4FD53A950C49}" dt="2021-03-09T23:02:59.767" v="1639"/>
          <ac:grpSpMkLst>
            <pc:docMk/>
            <pc:sldMk cId="1831842556" sldId="307"/>
            <ac:grpSpMk id="16" creationId="{912209CB-3E4C-43AE-B507-08269FAE89F5}"/>
          </ac:grpSpMkLst>
        </pc:grpChg>
      </pc:sldChg>
      <pc:sldChg chg="addSp delSp modSp add del mod setBg">
        <pc:chgData name="Mai La" userId="b0bc52a19a20cdd0" providerId="LiveId" clId="{6ABF027C-2DE6-4A76-9355-4FD53A950C49}" dt="2021-03-09T23:18:25.962" v="1748" actId="47"/>
        <pc:sldMkLst>
          <pc:docMk/>
          <pc:sldMk cId="2193079922" sldId="307"/>
        </pc:sldMkLst>
        <pc:spChg chg="del">
          <ac:chgData name="Mai La" userId="b0bc52a19a20cdd0" providerId="LiveId" clId="{6ABF027C-2DE6-4A76-9355-4FD53A950C49}" dt="2021-03-09T23:07:01.307" v="1667" actId="478"/>
          <ac:spMkLst>
            <pc:docMk/>
            <pc:sldMk cId="2193079922" sldId="307"/>
            <ac:spMk id="3" creationId="{D7550585-CA92-EB41-9898-BB8983638AD6}"/>
          </ac:spMkLst>
        </pc:spChg>
        <pc:spChg chg="mod">
          <ac:chgData name="Mai La" userId="b0bc52a19a20cdd0" providerId="LiveId" clId="{6ABF027C-2DE6-4A76-9355-4FD53A950C49}" dt="2021-03-09T23:07:20.409" v="1671" actId="122"/>
          <ac:spMkLst>
            <pc:docMk/>
            <pc:sldMk cId="2193079922" sldId="307"/>
            <ac:spMk id="4" creationId="{C4917F77-243B-4BBF-93F5-981B781895FB}"/>
          </ac:spMkLst>
        </pc:spChg>
        <pc:spChg chg="add del mod">
          <ac:chgData name="Mai La" userId="b0bc52a19a20cdd0" providerId="LiveId" clId="{6ABF027C-2DE6-4A76-9355-4FD53A950C49}" dt="2021-03-09T23:07:04.152" v="1668" actId="478"/>
          <ac:spMkLst>
            <pc:docMk/>
            <pc:sldMk cId="2193079922" sldId="307"/>
            <ac:spMk id="5" creationId="{60020D89-54F7-4F43-BF09-06F8341DD665}"/>
          </ac:spMkLst>
        </pc:spChg>
        <pc:picChg chg="add mod">
          <ac:chgData name="Mai La" userId="b0bc52a19a20cdd0" providerId="LiveId" clId="{6ABF027C-2DE6-4A76-9355-4FD53A950C49}" dt="2021-03-09T23:07:16.050" v="1670" actId="1076"/>
          <ac:picMkLst>
            <pc:docMk/>
            <pc:sldMk cId="2193079922" sldId="307"/>
            <ac:picMk id="8" creationId="{C570C6DA-1054-450D-9BBA-6BC8127F923F}"/>
          </ac:picMkLst>
        </pc:picChg>
      </pc:sldChg>
      <pc:sldChg chg="addSp delSp add del setBg delDesignElem">
        <pc:chgData name="Mai La" userId="b0bc52a19a20cdd0" providerId="LiveId" clId="{6ABF027C-2DE6-4A76-9355-4FD53A950C49}" dt="2021-03-10T00:32:39.512" v="2216"/>
        <pc:sldMkLst>
          <pc:docMk/>
          <pc:sldMk cId="2253661965" sldId="307"/>
        </pc:sldMkLst>
        <pc:spChg chg="add del">
          <ac:chgData name="Mai La" userId="b0bc52a19a20cdd0" providerId="LiveId" clId="{6ABF027C-2DE6-4A76-9355-4FD53A950C49}" dt="2021-03-10T00:32:39.512" v="2216"/>
          <ac:spMkLst>
            <pc:docMk/>
            <pc:sldMk cId="2253661965" sldId="307"/>
            <ac:spMk id="10" creationId="{2B566528-1B12-4246-9431-5C2D7D081168}"/>
          </ac:spMkLst>
        </pc:spChg>
        <pc:spChg chg="add del">
          <ac:chgData name="Mai La" userId="b0bc52a19a20cdd0" providerId="LiveId" clId="{6ABF027C-2DE6-4A76-9355-4FD53A950C49}" dt="2021-03-10T00:32:39.512" v="2216"/>
          <ac:spMkLst>
            <pc:docMk/>
            <pc:sldMk cId="2253661965" sldId="307"/>
            <ac:spMk id="12" creationId="{D3F51FEB-38FB-4F6C-9F7B-2F2AFAB65463}"/>
          </ac:spMkLst>
        </pc:spChg>
        <pc:spChg chg="add del">
          <ac:chgData name="Mai La" userId="b0bc52a19a20cdd0" providerId="LiveId" clId="{6ABF027C-2DE6-4A76-9355-4FD53A950C49}" dt="2021-03-10T00:32:39.512" v="2216"/>
          <ac:spMkLst>
            <pc:docMk/>
            <pc:sldMk cId="2253661965" sldId="307"/>
            <ac:spMk id="14" creationId="{1E547BA6-BAE0-43BB-A7CA-60F69CE252F0}"/>
          </ac:spMkLst>
        </pc:spChg>
        <pc:grpChg chg="add del">
          <ac:chgData name="Mai La" userId="b0bc52a19a20cdd0" providerId="LiveId" clId="{6ABF027C-2DE6-4A76-9355-4FD53A950C49}" dt="2021-03-10T00:32:39.512" v="2216"/>
          <ac:grpSpMkLst>
            <pc:docMk/>
            <pc:sldMk cId="2253661965" sldId="307"/>
            <ac:grpSpMk id="16" creationId="{912209CB-3E4C-43AE-B507-08269FAE89F5}"/>
          </ac:grpSpMkLst>
        </pc:grpChg>
      </pc:sldChg>
      <pc:sldChg chg="addSp delSp add del setBg delDesignElem">
        <pc:chgData name="Mai La" userId="b0bc52a19a20cdd0" providerId="LiveId" clId="{6ABF027C-2DE6-4A76-9355-4FD53A950C49}" dt="2021-03-10T00:32:26.433" v="2213"/>
        <pc:sldMkLst>
          <pc:docMk/>
          <pc:sldMk cId="2386217816" sldId="307"/>
        </pc:sldMkLst>
        <pc:spChg chg="add del">
          <ac:chgData name="Mai La" userId="b0bc52a19a20cdd0" providerId="LiveId" clId="{6ABF027C-2DE6-4A76-9355-4FD53A950C49}" dt="2021-03-10T00:32:26.433" v="2213"/>
          <ac:spMkLst>
            <pc:docMk/>
            <pc:sldMk cId="2386217816" sldId="307"/>
            <ac:spMk id="10" creationId="{2B566528-1B12-4246-9431-5C2D7D081168}"/>
          </ac:spMkLst>
        </pc:spChg>
        <pc:spChg chg="add del">
          <ac:chgData name="Mai La" userId="b0bc52a19a20cdd0" providerId="LiveId" clId="{6ABF027C-2DE6-4A76-9355-4FD53A950C49}" dt="2021-03-10T00:32:26.433" v="2213"/>
          <ac:spMkLst>
            <pc:docMk/>
            <pc:sldMk cId="2386217816" sldId="307"/>
            <ac:spMk id="12" creationId="{D3F51FEB-38FB-4F6C-9F7B-2F2AFAB65463}"/>
          </ac:spMkLst>
        </pc:spChg>
        <pc:spChg chg="add del">
          <ac:chgData name="Mai La" userId="b0bc52a19a20cdd0" providerId="LiveId" clId="{6ABF027C-2DE6-4A76-9355-4FD53A950C49}" dt="2021-03-10T00:32:26.433" v="2213"/>
          <ac:spMkLst>
            <pc:docMk/>
            <pc:sldMk cId="2386217816" sldId="307"/>
            <ac:spMk id="14" creationId="{1E547BA6-BAE0-43BB-A7CA-60F69CE252F0}"/>
          </ac:spMkLst>
        </pc:spChg>
        <pc:grpChg chg="add del">
          <ac:chgData name="Mai La" userId="b0bc52a19a20cdd0" providerId="LiveId" clId="{6ABF027C-2DE6-4A76-9355-4FD53A950C49}" dt="2021-03-10T00:32:26.433" v="2213"/>
          <ac:grpSpMkLst>
            <pc:docMk/>
            <pc:sldMk cId="2386217816" sldId="307"/>
            <ac:grpSpMk id="16" creationId="{912209CB-3E4C-43AE-B507-08269FAE89F5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Object Oriented Programming</a:t>
            </a:r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Kwaii Lottery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March 10, 2021</a:t>
            </a:r>
          </a:p>
          <a:p>
            <a:r>
              <a:rPr lang="en-US" dirty="0"/>
              <a:t>By: Mai La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69EF-6847-4E05-A97F-44A5C7D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1C38-2D85-45C7-A8FB-DE3C68BB9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68" y="1782981"/>
            <a:ext cx="7439828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PLAY?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Buy a ticket for $5 and have a chance to win up to $500,000 by matching symbols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3 ticket designs, 10 ticket numbers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28 symbols to be revealed, scratch out any that matched on the ticket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Win the prize for any matching row, column, diagonal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Hidden prize is revealed at the end of the game</a:t>
            </a:r>
            <a:endParaRPr lang="en-US" sz="20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CHANCE TO WIN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50% no win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40% win up to $2,000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10% win up to $500,000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lvl="1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pplication, calendar&#10;&#10;Description automatically generated">
            <a:extLst>
              <a:ext uri="{FF2B5EF4-FFF2-40B4-BE49-F238E27FC236}">
                <a16:creationId xmlns:a16="http://schemas.microsoft.com/office/drawing/2014/main" id="{7C931B16-E32E-44BD-B775-54E601AA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787" y="130811"/>
            <a:ext cx="2852931" cy="65963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69EF-6847-4E05-A97F-44A5C7D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1C38-2D85-45C7-A8FB-DE3C68BB9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7668" y="1234817"/>
            <a:ext cx="5806158" cy="52836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MainGame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Prompt player to choose a ticket design &amp; ticket number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choose_ticket</a:t>
            </a:r>
            <a:r>
              <a:rPr lang="en-US" sz="1800" dirty="0"/>
              <a:t>()	</a:t>
            </a:r>
          </a:p>
          <a:p>
            <a:pPr marL="228600" lvl="1"/>
            <a:r>
              <a:rPr lang="en-US" sz="1800" dirty="0"/>
              <a:t>	# Output: </a:t>
            </a:r>
            <a:r>
              <a:rPr lang="en-US" sz="1800" dirty="0" err="1">
                <a:solidFill>
                  <a:srgbClr val="FF0000"/>
                </a:solidFill>
              </a:rPr>
              <a:t>ticket_num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design_num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display_ticket</a:t>
            </a:r>
            <a:r>
              <a:rPr lang="en-US" sz="1800" dirty="0"/>
              <a:t>()	</a:t>
            </a:r>
          </a:p>
          <a:p>
            <a:pPr marL="228600" lvl="1"/>
            <a:r>
              <a:rPr lang="en-US" sz="1800" dirty="0"/>
              <a:t>	# Output: show the picture of the ticket to player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&gt;&gt; play()	</a:t>
            </a:r>
          </a:p>
          <a:p>
            <a:pPr marL="2286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# Output: navigate through the game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PlayBoard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Return the ticket symbols 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choose_design</a:t>
            </a:r>
            <a:r>
              <a:rPr lang="en-US" sz="1800" dirty="0"/>
              <a:t>()	</a:t>
            </a:r>
          </a:p>
          <a:p>
            <a:pPr marL="228600" lvl="1"/>
            <a:r>
              <a:rPr lang="en-US" sz="1800" dirty="0"/>
              <a:t>	# Input: </a:t>
            </a:r>
            <a:r>
              <a:rPr lang="en-US" sz="1800" dirty="0" err="1">
                <a:solidFill>
                  <a:srgbClr val="0070C0"/>
                </a:solidFill>
              </a:rPr>
              <a:t>design_num</a:t>
            </a:r>
            <a:r>
              <a:rPr lang="en-US" sz="1800" dirty="0"/>
              <a:t>		# Output: </a:t>
            </a:r>
            <a:r>
              <a:rPr lang="en-US" sz="1800" dirty="0" err="1">
                <a:solidFill>
                  <a:srgbClr val="FF0000"/>
                </a:solidFill>
              </a:rPr>
              <a:t>ticket_sym</a:t>
            </a:r>
            <a:endParaRPr lang="en-US" sz="1800" dirty="0">
              <a:solidFill>
                <a:srgbClr val="FF0000"/>
              </a:solidFill>
            </a:endParaRPr>
          </a:p>
          <a:p>
            <a:pPr marL="5143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 winning prize for a matched row, column, or diagonal </a:t>
            </a:r>
            <a:endParaRPr lang="en-US" sz="1800" dirty="0"/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get_prize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70C0"/>
                </a:solidFill>
              </a:rPr>
              <a:t>win_set</a:t>
            </a:r>
            <a:r>
              <a:rPr lang="en-US" sz="1800" dirty="0"/>
              <a:t>)	</a:t>
            </a:r>
          </a:p>
          <a:p>
            <a:pPr marL="228600" lvl="1"/>
            <a:r>
              <a:rPr lang="en-US" sz="1800" dirty="0"/>
              <a:t>	# Input: </a:t>
            </a:r>
            <a:r>
              <a:rPr lang="en-US" sz="1800" dirty="0" err="1">
                <a:solidFill>
                  <a:srgbClr val="0070C0"/>
                </a:solidFill>
              </a:rPr>
              <a:t>win_set</a:t>
            </a:r>
            <a:r>
              <a:rPr lang="en-US" sz="1800" dirty="0">
                <a:solidFill>
                  <a:srgbClr val="0070C0"/>
                </a:solidFill>
              </a:rPr>
              <a:t>, prizes</a:t>
            </a:r>
            <a:r>
              <a:rPr lang="en-US" sz="1800" dirty="0"/>
              <a:t>		# Output: </a:t>
            </a:r>
            <a:r>
              <a:rPr lang="en-US" sz="1800" dirty="0" err="1">
                <a:solidFill>
                  <a:srgbClr val="FF0000"/>
                </a:solidFill>
              </a:rPr>
              <a:t>win_prize</a:t>
            </a:r>
            <a:endParaRPr lang="en-US" sz="1800" dirty="0">
              <a:solidFill>
                <a:srgbClr val="FF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BonusBoard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Child class of playboard, set random prizes for bonus game 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set_bonus</a:t>
            </a:r>
            <a:r>
              <a:rPr lang="en-US" sz="1800" dirty="0"/>
              <a:t>()	</a:t>
            </a:r>
          </a:p>
          <a:p>
            <a:pPr marL="228600" lvl="1"/>
            <a:r>
              <a:rPr lang="en-US" sz="1800" dirty="0"/>
              <a:t>	# Input: </a:t>
            </a:r>
            <a:r>
              <a:rPr lang="en-US" sz="1800" dirty="0">
                <a:solidFill>
                  <a:srgbClr val="0070C0"/>
                </a:solidFill>
              </a:rPr>
              <a:t>prizes</a:t>
            </a:r>
            <a:r>
              <a:rPr lang="en-US" sz="1800" dirty="0"/>
              <a:t>		# Output: </a:t>
            </a:r>
            <a:r>
              <a:rPr lang="en-US" sz="1800" dirty="0">
                <a:solidFill>
                  <a:srgbClr val="FF0000"/>
                </a:solidFill>
              </a:rPr>
              <a:t>bonus</a:t>
            </a:r>
          </a:p>
          <a:p>
            <a:pPr marL="5143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 winning prize for a matched bonus row </a:t>
            </a:r>
            <a:endParaRPr lang="en-US" sz="1800" dirty="0"/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get_prize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70C0"/>
                </a:solidFill>
              </a:rPr>
              <a:t>win_set</a:t>
            </a:r>
            <a:r>
              <a:rPr lang="en-US" sz="1800" dirty="0"/>
              <a:t>)	</a:t>
            </a:r>
          </a:p>
          <a:p>
            <a:pPr marL="228600" lvl="1"/>
            <a:r>
              <a:rPr lang="en-US" sz="1800" dirty="0"/>
              <a:t>	# Input: </a:t>
            </a:r>
            <a:r>
              <a:rPr lang="en-US" sz="1800" dirty="0" err="1">
                <a:solidFill>
                  <a:srgbClr val="0070C0"/>
                </a:solidFill>
              </a:rPr>
              <a:t>win_set</a:t>
            </a:r>
            <a:r>
              <a:rPr lang="en-US" sz="1800" dirty="0">
                <a:solidFill>
                  <a:srgbClr val="0070C0"/>
                </a:solidFill>
              </a:rPr>
              <a:t>, bonus</a:t>
            </a:r>
            <a:r>
              <a:rPr lang="en-US" sz="1800" dirty="0"/>
              <a:t>		# Output: </a:t>
            </a:r>
            <a:r>
              <a:rPr lang="en-US" sz="1800" dirty="0" err="1">
                <a:solidFill>
                  <a:srgbClr val="FF0000"/>
                </a:solidFill>
              </a:rPr>
              <a:t>bonus_prize</a:t>
            </a:r>
            <a:endParaRPr lang="en-US" sz="1800" dirty="0">
              <a:solidFill>
                <a:srgbClr val="FF0000"/>
              </a:solidFill>
            </a:endParaRPr>
          </a:p>
          <a:p>
            <a:pPr marL="228600" lvl="1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C95A9-C470-47E1-AD56-D6083091BDE2}"/>
              </a:ext>
            </a:extLst>
          </p:cNvPr>
          <p:cNvSpPr/>
          <p:nvPr/>
        </p:nvSpPr>
        <p:spPr>
          <a:xfrm>
            <a:off x="555035" y="1303990"/>
            <a:ext cx="2104679" cy="161451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MainGame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 err="1">
                <a:solidFill>
                  <a:srgbClr val="FF0000"/>
                </a:solidFill>
              </a:rPr>
              <a:t>ticket_num</a:t>
            </a:r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 err="1">
                <a:solidFill>
                  <a:srgbClr val="FF0000"/>
                </a:solidFill>
              </a:rPr>
              <a:t>design_num</a:t>
            </a:r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__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choose_ticket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display_ticket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play()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5240AB-835C-4D2A-A950-958C143CA424}"/>
              </a:ext>
            </a:extLst>
          </p:cNvPr>
          <p:cNvSpPr/>
          <p:nvPr/>
        </p:nvSpPr>
        <p:spPr>
          <a:xfrm>
            <a:off x="3109416" y="1399239"/>
            <a:ext cx="2370134" cy="14824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PlayBoard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defTabSz="342900"/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design_num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ticket_sym</a:t>
            </a:r>
            <a:endParaRPr lang="en-US" sz="1100" dirty="0">
              <a:solidFill>
                <a:srgbClr val="FF0000"/>
              </a:solidFill>
            </a:endParaRPr>
          </a:p>
          <a:p>
            <a:pPr>
              <a:tabLst>
                <a:tab pos="342900" algn="l"/>
                <a:tab pos="1371600" algn="l"/>
              </a:tabLst>
            </a:pP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win_set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win_prize</a:t>
            </a:r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__(</a:t>
            </a:r>
            <a:r>
              <a:rPr lang="en-US" sz="1100" dirty="0" err="1">
                <a:solidFill>
                  <a:schemeClr val="tx1"/>
                </a:solidFill>
              </a:rPr>
              <a:t>design_num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choose_design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get_prize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win_set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C5BF77-7E9A-447C-92E4-A3EC22A5089C}"/>
              </a:ext>
            </a:extLst>
          </p:cNvPr>
          <p:cNvSpPr/>
          <p:nvPr/>
        </p:nvSpPr>
        <p:spPr>
          <a:xfrm>
            <a:off x="3096183" y="3078310"/>
            <a:ext cx="2383367" cy="13655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BonusBoard</a:t>
            </a:r>
            <a:r>
              <a:rPr lang="en-US" sz="1100" b="1" dirty="0">
                <a:solidFill>
                  <a:schemeClr val="tx1"/>
                </a:solidFill>
              </a:rPr>
              <a:t> (</a:t>
            </a:r>
            <a:r>
              <a:rPr lang="en-US" sz="1100" b="1" dirty="0" err="1">
                <a:solidFill>
                  <a:schemeClr val="tx1"/>
                </a:solidFill>
              </a:rPr>
              <a:t>PlayBoard</a:t>
            </a:r>
            <a:r>
              <a:rPr lang="en-US" sz="11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defTabSz="342900"/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design_num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>
                <a:solidFill>
                  <a:srgbClr val="FF0000"/>
                </a:solidFill>
              </a:rPr>
              <a:t>bonus</a:t>
            </a:r>
          </a:p>
          <a:p>
            <a:pPr>
              <a:tabLst>
                <a:tab pos="342900" algn="l"/>
                <a:tab pos="1371600" algn="l"/>
              </a:tabLst>
            </a:pP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win_set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bonus_prize</a:t>
            </a:r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set_bonus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get_prize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win_set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D85314-FBC6-467D-9669-CA4A5E550C80}"/>
              </a:ext>
            </a:extLst>
          </p:cNvPr>
          <p:cNvSpPr/>
          <p:nvPr/>
        </p:nvSpPr>
        <p:spPr>
          <a:xfrm>
            <a:off x="555036" y="2986074"/>
            <a:ext cx="2104674" cy="219490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Algorithm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ticket_num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>
                <a:solidFill>
                  <a:srgbClr val="FF0000"/>
                </a:solidFill>
              </a:rPr>
              <a:t>chance</a:t>
            </a:r>
          </a:p>
          <a:p>
            <a:r>
              <a:rPr lang="en-US" sz="1100" dirty="0" err="1">
                <a:solidFill>
                  <a:srgbClr val="0070C0"/>
                </a:solidFill>
              </a:rPr>
              <a:t>ticket_sym</a:t>
            </a:r>
            <a:r>
              <a:rPr lang="en-US" sz="1100" dirty="0">
                <a:solidFill>
                  <a:srgbClr val="FF0000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call_bank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err="1">
                <a:solidFill>
                  <a:srgbClr val="0070C0"/>
                </a:solidFill>
              </a:rPr>
              <a:t>sym_bank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caller_sym</a:t>
            </a:r>
            <a:endParaRPr lang="en-US" sz="1100" dirty="0">
              <a:solidFill>
                <a:srgbClr val="0070C0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__(</a:t>
            </a:r>
            <a:r>
              <a:rPr lang="en-US" sz="1100" dirty="0" err="1">
                <a:solidFill>
                  <a:schemeClr val="tx1"/>
                </a:solidFill>
              </a:rPr>
              <a:t>ticket_num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ticket_sym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get_win_chance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get_algo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algo1()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algo2()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algo3()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0EA4A3-C323-4CFD-8501-CB12AC53FCE2}"/>
              </a:ext>
            </a:extLst>
          </p:cNvPr>
          <p:cNvSpPr/>
          <p:nvPr/>
        </p:nvSpPr>
        <p:spPr>
          <a:xfrm>
            <a:off x="3109416" y="4608315"/>
            <a:ext cx="2383367" cy="168395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CallerBoard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defTabSz="342900"/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PlayBoardObj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win_bank</a:t>
            </a:r>
            <a:endParaRPr lang="en-US" sz="1100" dirty="0">
              <a:solidFill>
                <a:srgbClr val="FF0000"/>
              </a:solidFill>
            </a:endParaRPr>
          </a:p>
          <a:p>
            <a:pPr>
              <a:tabLst>
                <a:tab pos="342900" algn="l"/>
                <a:tab pos="1371600" algn="l"/>
              </a:tabLst>
            </a:pP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 err="1">
                <a:solidFill>
                  <a:srgbClr val="0070C0"/>
                </a:solidFill>
              </a:rPr>
              <a:t>caller_sym</a:t>
            </a:r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total_win</a:t>
            </a:r>
            <a:endParaRPr lang="en-US" sz="1100" dirty="0">
              <a:solidFill>
                <a:srgbClr val="0070C0"/>
              </a:solidFill>
            </a:endParaRPr>
          </a:p>
          <a:p>
            <a:pPr algn="ctr">
              <a:tabLst>
                <a:tab pos="342900" algn="l"/>
                <a:tab pos="1371600" algn="l"/>
              </a:tabLst>
            </a:pPr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__(</a:t>
            </a:r>
            <a:r>
              <a:rPr lang="en-US" sz="1100" dirty="0" err="1">
                <a:solidFill>
                  <a:schemeClr val="tx1"/>
                </a:solidFill>
              </a:rPr>
              <a:t>PlayBoardObj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caller_sym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display_caller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get_win_set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display_final_prizes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B93698-8CD3-484A-BBFC-AE77AEB550B6}"/>
              </a:ext>
            </a:extLst>
          </p:cNvPr>
          <p:cNvSpPr/>
          <p:nvPr/>
        </p:nvSpPr>
        <p:spPr>
          <a:xfrm>
            <a:off x="460808" y="5289852"/>
            <a:ext cx="2198902" cy="114830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Symbol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 err="1">
                <a:solidFill>
                  <a:srgbClr val="0070C0"/>
                </a:solidFill>
              </a:rPr>
              <a:t>sym_bank</a:t>
            </a:r>
            <a:r>
              <a:rPr lang="en-US" sz="1100" dirty="0">
                <a:solidFill>
                  <a:srgbClr val="0070C0"/>
                </a:solidFill>
              </a:rPr>
              <a:t>	symbol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-------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</a:t>
            </a:r>
            <a:r>
              <a:rPr lang="en-US" sz="1100" dirty="0" err="1">
                <a:solidFill>
                  <a:schemeClr val="tx1"/>
                </a:solidFill>
              </a:rPr>
              <a:t>init</a:t>
            </a:r>
            <a:r>
              <a:rPr lang="en-US" sz="1100" dirty="0">
                <a:solidFill>
                  <a:schemeClr val="tx1"/>
                </a:solidFill>
              </a:rPr>
              <a:t>__(symbol)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display_sym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9782AE-DE2E-4DAF-AB07-F840E7685020}"/>
              </a:ext>
            </a:extLst>
          </p:cNvPr>
          <p:cNvCxnSpPr>
            <a:cxnSpLocks/>
          </p:cNvCxnSpPr>
          <p:nvPr/>
        </p:nvCxnSpPr>
        <p:spPr>
          <a:xfrm flipH="1">
            <a:off x="317328" y="1826284"/>
            <a:ext cx="915124" cy="0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8C5929-02E4-4D53-90A0-F6515FA60231}"/>
              </a:ext>
            </a:extLst>
          </p:cNvPr>
          <p:cNvCxnSpPr>
            <a:cxnSpLocks/>
          </p:cNvCxnSpPr>
          <p:nvPr/>
        </p:nvCxnSpPr>
        <p:spPr>
          <a:xfrm>
            <a:off x="317328" y="1852788"/>
            <a:ext cx="10021" cy="2363075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50DCC3-3158-4DB2-8404-3E1A389D2266}"/>
              </a:ext>
            </a:extLst>
          </p:cNvPr>
          <p:cNvCxnSpPr>
            <a:cxnSpLocks/>
          </p:cNvCxnSpPr>
          <p:nvPr/>
        </p:nvCxnSpPr>
        <p:spPr>
          <a:xfrm flipH="1">
            <a:off x="327349" y="4207233"/>
            <a:ext cx="343356" cy="0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539605-4BC0-402A-A50F-FB7D73F3F005}"/>
              </a:ext>
            </a:extLst>
          </p:cNvPr>
          <p:cNvGrpSpPr/>
          <p:nvPr/>
        </p:nvGrpSpPr>
        <p:grpSpPr>
          <a:xfrm>
            <a:off x="2547229" y="1909867"/>
            <a:ext cx="3029920" cy="2305997"/>
            <a:chOff x="2547229" y="1909867"/>
            <a:chExt cx="3029920" cy="23059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CE370D-3CC9-44C2-9460-47E749D06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439" y="1909867"/>
              <a:ext cx="367710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674687-3802-4561-AED9-55197327B2E8}"/>
                </a:ext>
              </a:extLst>
            </p:cNvPr>
            <p:cNvCxnSpPr>
              <a:cxnSpLocks/>
            </p:cNvCxnSpPr>
            <p:nvPr/>
          </p:nvCxnSpPr>
          <p:spPr>
            <a:xfrm>
              <a:off x="2884040" y="2993030"/>
              <a:ext cx="12070" cy="1214203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038265-CD96-422E-B260-E7B4DDBC1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35" y="1909867"/>
              <a:ext cx="1" cy="1055093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1F476F-0F1F-46F3-9DD5-ADDB4D026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040" y="2960074"/>
              <a:ext cx="2689195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D2CA4D-3F68-4F8B-AF81-3C4F36139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7229" y="4215863"/>
              <a:ext cx="325573" cy="1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A4CBE2-22A7-4356-BDB5-FF4FEE712170}"/>
              </a:ext>
            </a:extLst>
          </p:cNvPr>
          <p:cNvGrpSpPr/>
          <p:nvPr/>
        </p:nvGrpSpPr>
        <p:grpSpPr>
          <a:xfrm>
            <a:off x="2056830" y="1980268"/>
            <a:ext cx="1416382" cy="410632"/>
            <a:chOff x="1748503" y="2101474"/>
            <a:chExt cx="1416382" cy="4106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1D99A0-1C88-42A4-AAD8-6C6E3B35F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8503" y="2101474"/>
              <a:ext cx="698500" cy="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CD98DB-4536-45D9-BE35-552BEED420F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003" y="2105706"/>
              <a:ext cx="0" cy="40640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253B0E-A1A9-4376-A6F2-C78F47905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7003" y="2503637"/>
              <a:ext cx="717882" cy="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8B9D97-5B92-4C55-AED3-67082FE872CD}"/>
              </a:ext>
            </a:extLst>
          </p:cNvPr>
          <p:cNvCxnSpPr>
            <a:cxnSpLocks/>
          </p:cNvCxnSpPr>
          <p:nvPr/>
        </p:nvCxnSpPr>
        <p:spPr>
          <a:xfrm flipH="1">
            <a:off x="2265287" y="5807118"/>
            <a:ext cx="1499574" cy="0"/>
          </a:xfrm>
          <a:prstGeom prst="line">
            <a:avLst/>
          </a:prstGeom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DDCE12-DC7A-4142-9A62-206AF167FD31}"/>
              </a:ext>
            </a:extLst>
          </p:cNvPr>
          <p:cNvGrpSpPr/>
          <p:nvPr/>
        </p:nvGrpSpPr>
        <p:grpSpPr>
          <a:xfrm>
            <a:off x="2265287" y="3881909"/>
            <a:ext cx="974140" cy="1760787"/>
            <a:chOff x="2265285" y="3881908"/>
            <a:chExt cx="976043" cy="17281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42D008-53F8-4E8B-95C9-04B85FE2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4228" y="5601456"/>
              <a:ext cx="487100" cy="8560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9C63F5-CE89-4F21-A31A-B397F56EF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4228" y="3881908"/>
              <a:ext cx="11966" cy="1719547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7B2122-1802-4989-A847-F3B06D83E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5285" y="3881908"/>
              <a:ext cx="500908" cy="0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0B89823-4DA8-4B51-B055-6A1964AB89CE}"/>
              </a:ext>
            </a:extLst>
          </p:cNvPr>
          <p:cNvSpPr txBox="1"/>
          <p:nvPr/>
        </p:nvSpPr>
        <p:spPr>
          <a:xfrm>
            <a:off x="3827161" y="373043"/>
            <a:ext cx="1792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Note </a:t>
            </a:r>
            <a:r>
              <a:rPr lang="en-US" sz="1000" dirty="0"/>
              <a:t>- color coding:</a:t>
            </a:r>
          </a:p>
          <a:p>
            <a:r>
              <a:rPr lang="en-US" sz="1000" b="1" dirty="0"/>
              <a:t>class: Bold</a:t>
            </a:r>
          </a:p>
          <a:p>
            <a:r>
              <a:rPr lang="en-US" sz="1000" dirty="0">
                <a:solidFill>
                  <a:srgbClr val="0070C0"/>
                </a:solidFill>
              </a:rPr>
              <a:t>Input attributes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0070C0"/>
                </a:solidFill>
              </a:rPr>
              <a:t>blue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Output attributes</a:t>
            </a:r>
            <a:r>
              <a:rPr lang="en-US" sz="1000" dirty="0"/>
              <a:t>: </a:t>
            </a:r>
            <a:r>
              <a:rPr lang="en-US" sz="1000" dirty="0">
                <a:solidFill>
                  <a:srgbClr val="FF0000"/>
                </a:solidFill>
              </a:rPr>
              <a:t>red</a:t>
            </a:r>
          </a:p>
          <a:p>
            <a:r>
              <a:rPr lang="en-US" sz="1000" dirty="0"/>
              <a:t>Methods: black()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8AC94E-305D-495A-AFE6-7A7202857BEB}"/>
              </a:ext>
            </a:extLst>
          </p:cNvPr>
          <p:cNvGrpSpPr/>
          <p:nvPr/>
        </p:nvGrpSpPr>
        <p:grpSpPr>
          <a:xfrm>
            <a:off x="4723502" y="1530626"/>
            <a:ext cx="1049806" cy="4103347"/>
            <a:chOff x="4723502" y="1530626"/>
            <a:chExt cx="1049806" cy="41033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E1C66A-0999-4F16-8EEC-DBBF67323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984" y="5633973"/>
              <a:ext cx="362652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6991BE-6CAE-42A1-BF56-EC8E33066C5F}"/>
                </a:ext>
              </a:extLst>
            </p:cNvPr>
            <p:cNvCxnSpPr>
              <a:cxnSpLocks/>
            </p:cNvCxnSpPr>
            <p:nvPr/>
          </p:nvCxnSpPr>
          <p:spPr>
            <a:xfrm>
              <a:off x="5725636" y="1530626"/>
              <a:ext cx="47672" cy="4103347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6A3EDE-1CD4-41F0-801B-8BB345355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502" y="1552058"/>
              <a:ext cx="1013594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69EF-6847-4E05-A97F-44A5C7D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1C38-2D85-45C7-A8FB-DE3C68BB9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7668" y="1002080"/>
            <a:ext cx="5837876" cy="571014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Algorithm: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Get the winning chance from the ticket number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get_win_chance</a:t>
            </a:r>
            <a:r>
              <a:rPr lang="en-US" sz="1800" dirty="0"/>
              <a:t>()	</a:t>
            </a:r>
          </a:p>
          <a:p>
            <a:pPr marL="688975" lvl="1"/>
            <a:r>
              <a:rPr lang="en-US" sz="1800" dirty="0"/>
              <a:t># Input: </a:t>
            </a:r>
            <a:r>
              <a:rPr lang="en-US" sz="1800" dirty="0" err="1">
                <a:solidFill>
                  <a:srgbClr val="0070C0"/>
                </a:solidFill>
              </a:rPr>
              <a:t>ticket_num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		# Output : </a:t>
            </a:r>
            <a:r>
              <a:rPr lang="en-US" sz="1800" dirty="0">
                <a:solidFill>
                  <a:srgbClr val="FF0000"/>
                </a:solidFill>
              </a:rPr>
              <a:t>chance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Choose an algorithm to run base on the winning chance. </a:t>
            </a:r>
            <a:r>
              <a:rPr lang="en-US" sz="1800" dirty="0">
                <a:solidFill>
                  <a:prstClr val="black"/>
                </a:solidFill>
                <a:latin typeface="Quire Sans"/>
              </a:rPr>
              <a:t>Return the 28 caller symbols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&gt;&gt; algo1()			# No win		</a:t>
            </a:r>
            <a:endParaRPr lang="en-US" sz="2100" b="1" dirty="0"/>
          </a:p>
          <a:p>
            <a:pPr lvl="1"/>
            <a:r>
              <a:rPr lang="en-US" sz="1800" dirty="0"/>
              <a:t>&gt;&gt; algo2()			# Win up to $2,000</a:t>
            </a:r>
            <a:endParaRPr lang="en-US" sz="2100" b="1" dirty="0"/>
          </a:p>
          <a:p>
            <a:pPr lvl="1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&gt;&gt; algo3()			# Win up to $500,000		</a:t>
            </a:r>
          </a:p>
          <a:p>
            <a:pPr marL="688975" lvl="1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# Input: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ticket_sym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Quire Sans"/>
              </a:rPr>
              <a:t>sym_bank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_bank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  	# </a:t>
            </a:r>
            <a:r>
              <a:rPr lang="en-US" sz="1800" dirty="0"/>
              <a:t>Output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call_bank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&gt;&gt;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get_algo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		</a:t>
            </a:r>
          </a:p>
          <a:p>
            <a:pPr marL="688975" lvl="1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# 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chance,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call_bank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	# </a:t>
            </a:r>
            <a:r>
              <a:rPr lang="en-US" sz="1800" dirty="0"/>
              <a:t>Output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caller_sym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CallerBoard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Display caller symbols &amp; picture of symbols to player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display_caller</a:t>
            </a:r>
            <a:r>
              <a:rPr lang="en-US" sz="1800" dirty="0"/>
              <a:t>()	</a:t>
            </a:r>
          </a:p>
          <a:p>
            <a:pPr marL="68897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# Input: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caller_sy</a:t>
            </a:r>
            <a:r>
              <a:rPr lang="en-US" sz="2000" dirty="0">
                <a:solidFill>
                  <a:srgbClr val="0070C0"/>
                </a:solidFill>
                <a:latin typeface="Quire San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PlayBoardObj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# Output: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Quire Sans"/>
                <a:ea typeface="+mn-ea"/>
                <a:cs typeface="+mn-cs"/>
              </a:rPr>
              <a:t>symbol picture</a:t>
            </a:r>
            <a:endParaRPr lang="en-US" sz="1800" dirty="0"/>
          </a:p>
          <a:p>
            <a:pPr marL="5143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 winning set from the caller symbols, display bonus hidden prizes &amp; total winning prizes</a:t>
            </a:r>
            <a:endParaRPr lang="en-US" sz="1800" dirty="0"/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get_win_set</a:t>
            </a:r>
            <a:r>
              <a:rPr lang="en-US" sz="1800" dirty="0"/>
              <a:t>()	</a:t>
            </a:r>
          </a:p>
          <a:p>
            <a:pPr marL="688975" lvl="1"/>
            <a:r>
              <a:rPr lang="en-US" sz="1800" dirty="0"/>
              <a:t># Input: </a:t>
            </a:r>
            <a:r>
              <a:rPr lang="en-US" sz="1800" dirty="0" err="1">
                <a:solidFill>
                  <a:srgbClr val="0070C0"/>
                </a:solidFill>
              </a:rPr>
              <a:t>caller_sym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		# Output : </a:t>
            </a:r>
            <a:r>
              <a:rPr lang="en-US" sz="1800" dirty="0" err="1">
                <a:solidFill>
                  <a:srgbClr val="FF0000"/>
                </a:solidFill>
              </a:rPr>
              <a:t>win_bank</a:t>
            </a:r>
            <a:endParaRPr lang="en-US" sz="1800" dirty="0">
              <a:solidFill>
                <a:srgbClr val="FF0000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&gt;&gt;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display_final_prizes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	</a:t>
            </a:r>
          </a:p>
          <a:p>
            <a:pPr marL="68897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# Input: </a:t>
            </a:r>
            <a:r>
              <a:rPr lang="en-US" sz="1800" dirty="0">
                <a:solidFill>
                  <a:srgbClr val="0070C0"/>
                </a:solidFill>
                <a:latin typeface="Quire Sans"/>
              </a:rPr>
              <a:t>win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_bank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# Output:</a:t>
            </a:r>
            <a:r>
              <a:rPr lang="en-US" sz="1800" dirty="0">
                <a:solidFill>
                  <a:srgbClr val="FF0000"/>
                </a:solidFill>
                <a:latin typeface="Quire Sans"/>
              </a:rPr>
              <a:t> </a:t>
            </a:r>
            <a:r>
              <a:rPr lang="en-US" sz="1800" dirty="0">
                <a:latin typeface="Quire Sans"/>
              </a:rPr>
              <a:t>display </a:t>
            </a:r>
            <a:r>
              <a:rPr lang="en-US" sz="1800" dirty="0" err="1">
                <a:latin typeface="Quire Sans"/>
              </a:rPr>
              <a:t>bonus_prize</a:t>
            </a:r>
            <a:r>
              <a:rPr lang="en-US" sz="1800" dirty="0">
                <a:latin typeface="Quire Sans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Quire Sans"/>
              </a:rPr>
              <a:t>total_win</a:t>
            </a:r>
            <a:endParaRPr lang="en-US" sz="1800" dirty="0">
              <a:solidFill>
                <a:srgbClr val="FF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Symbol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Store the bank of all symbols &amp; path to their pictures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Show the picture of a symbol to the player</a:t>
            </a:r>
          </a:p>
          <a:p>
            <a:pPr lvl="1"/>
            <a:r>
              <a:rPr lang="en-US" sz="1800" dirty="0"/>
              <a:t>&gt;&gt; </a:t>
            </a:r>
            <a:r>
              <a:rPr lang="en-US" sz="1800" dirty="0" err="1"/>
              <a:t>display_sym</a:t>
            </a:r>
            <a:r>
              <a:rPr lang="en-US" sz="1800" dirty="0"/>
              <a:t>()	</a:t>
            </a:r>
          </a:p>
          <a:p>
            <a:pPr marL="228600" lvl="1"/>
            <a:r>
              <a:rPr lang="en-US" sz="1800" dirty="0"/>
              <a:t>	# Input: </a:t>
            </a:r>
            <a:r>
              <a:rPr lang="en-US" sz="1800" dirty="0">
                <a:solidFill>
                  <a:srgbClr val="0070C0"/>
                </a:solidFill>
              </a:rPr>
              <a:t>symbol</a:t>
            </a:r>
            <a:r>
              <a:rPr lang="en-US" sz="1800" dirty="0"/>
              <a:t> 		# Output: symbol picture</a:t>
            </a:r>
          </a:p>
          <a:p>
            <a:pPr marL="228600" lvl="1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C95A9-C470-47E1-AD56-D6083091BDE2}"/>
              </a:ext>
            </a:extLst>
          </p:cNvPr>
          <p:cNvSpPr/>
          <p:nvPr/>
        </p:nvSpPr>
        <p:spPr>
          <a:xfrm>
            <a:off x="555035" y="1303990"/>
            <a:ext cx="2104679" cy="161451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MainGame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ticket_num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design_num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choose_ticket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display_ticket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5240AB-835C-4D2A-A950-958C143CA424}"/>
              </a:ext>
            </a:extLst>
          </p:cNvPr>
          <p:cNvSpPr/>
          <p:nvPr/>
        </p:nvSpPr>
        <p:spPr>
          <a:xfrm>
            <a:off x="3109416" y="1399239"/>
            <a:ext cx="2370134" cy="14824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PlayBoard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design_num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ticket_sym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13716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win_set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win_prize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design_num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choose_design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get_prize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win_set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C5BF77-7E9A-447C-92E4-A3EC22A5089C}"/>
              </a:ext>
            </a:extLst>
          </p:cNvPr>
          <p:cNvSpPr/>
          <p:nvPr/>
        </p:nvSpPr>
        <p:spPr>
          <a:xfrm>
            <a:off x="3096183" y="3078310"/>
            <a:ext cx="2383367" cy="13655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BonusBoard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 (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PlayBoard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design_num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bonus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13716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win_set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bonus_prize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set_bonus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get_prize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win_set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D85314-FBC6-467D-9669-CA4A5E550C80}"/>
              </a:ext>
            </a:extLst>
          </p:cNvPr>
          <p:cNvSpPr/>
          <p:nvPr/>
        </p:nvSpPr>
        <p:spPr>
          <a:xfrm>
            <a:off x="555036" y="2986074"/>
            <a:ext cx="2104674" cy="219490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ticket_num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chance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ticket_sym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call_bank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sym_bank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caller_sym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ticket_num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ticket_sym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get_win_chance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algo1()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algo2()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algo3()</a:t>
            </a:r>
          </a:p>
          <a:p>
            <a:pPr algn="ctr"/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get_algo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0EA4A3-C323-4CFD-8501-CB12AC53FCE2}"/>
              </a:ext>
            </a:extLst>
          </p:cNvPr>
          <p:cNvSpPr/>
          <p:nvPr/>
        </p:nvSpPr>
        <p:spPr>
          <a:xfrm>
            <a:off x="3109416" y="4608315"/>
            <a:ext cx="2383367" cy="168395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CallerBoard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PlayBoardObj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win_bank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13716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caller_sym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total_win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13716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PlayBoardObj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caller_sym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display_caller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get_win_set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display_final_prizes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B93698-8CD3-484A-BBFC-AE77AEB550B6}"/>
              </a:ext>
            </a:extLst>
          </p:cNvPr>
          <p:cNvSpPr/>
          <p:nvPr/>
        </p:nvSpPr>
        <p:spPr>
          <a:xfrm>
            <a:off x="460808" y="5289852"/>
            <a:ext cx="2198902" cy="114830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Symbol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sym_bank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	symbol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__(symbol)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display_sym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9782AE-DE2E-4DAF-AB07-F840E7685020}"/>
              </a:ext>
            </a:extLst>
          </p:cNvPr>
          <p:cNvCxnSpPr>
            <a:cxnSpLocks/>
          </p:cNvCxnSpPr>
          <p:nvPr/>
        </p:nvCxnSpPr>
        <p:spPr>
          <a:xfrm flipH="1">
            <a:off x="317328" y="1826284"/>
            <a:ext cx="915124" cy="0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8C5929-02E4-4D53-90A0-F6515FA60231}"/>
              </a:ext>
            </a:extLst>
          </p:cNvPr>
          <p:cNvCxnSpPr>
            <a:cxnSpLocks/>
          </p:cNvCxnSpPr>
          <p:nvPr/>
        </p:nvCxnSpPr>
        <p:spPr>
          <a:xfrm>
            <a:off x="317328" y="1852788"/>
            <a:ext cx="10021" cy="2363075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50DCC3-3158-4DB2-8404-3E1A389D2266}"/>
              </a:ext>
            </a:extLst>
          </p:cNvPr>
          <p:cNvCxnSpPr>
            <a:cxnSpLocks/>
          </p:cNvCxnSpPr>
          <p:nvPr/>
        </p:nvCxnSpPr>
        <p:spPr>
          <a:xfrm flipH="1">
            <a:off x="327349" y="4207233"/>
            <a:ext cx="343356" cy="0"/>
          </a:xfrm>
          <a:prstGeom prst="line">
            <a:avLst/>
          </a:prstGeom>
          <a:ln w="12700" cap="flat" cmpd="sng" algn="ctr">
            <a:solidFill>
              <a:srgbClr val="00B0F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539605-4BC0-402A-A50F-FB7D73F3F005}"/>
              </a:ext>
            </a:extLst>
          </p:cNvPr>
          <p:cNvGrpSpPr/>
          <p:nvPr/>
        </p:nvGrpSpPr>
        <p:grpSpPr>
          <a:xfrm>
            <a:off x="2547229" y="1909867"/>
            <a:ext cx="3029920" cy="2305997"/>
            <a:chOff x="2547229" y="1909867"/>
            <a:chExt cx="3029920" cy="23059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CE370D-3CC9-44C2-9460-47E749D06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439" y="1909867"/>
              <a:ext cx="367710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674687-3802-4561-AED9-55197327B2E8}"/>
                </a:ext>
              </a:extLst>
            </p:cNvPr>
            <p:cNvCxnSpPr>
              <a:cxnSpLocks/>
            </p:cNvCxnSpPr>
            <p:nvPr/>
          </p:nvCxnSpPr>
          <p:spPr>
            <a:xfrm>
              <a:off x="2884040" y="2993030"/>
              <a:ext cx="12070" cy="1214203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038265-CD96-422E-B260-E7B4DDBC1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35" y="1909867"/>
              <a:ext cx="1" cy="1055093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1F476F-0F1F-46F3-9DD5-ADDB4D026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040" y="2960074"/>
              <a:ext cx="2689195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D2CA4D-3F68-4F8B-AF81-3C4F36139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7229" y="4215863"/>
              <a:ext cx="325573" cy="1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A4CBE2-22A7-4356-BDB5-FF4FEE712170}"/>
              </a:ext>
            </a:extLst>
          </p:cNvPr>
          <p:cNvGrpSpPr/>
          <p:nvPr/>
        </p:nvGrpSpPr>
        <p:grpSpPr>
          <a:xfrm>
            <a:off x="2056830" y="1980268"/>
            <a:ext cx="1416382" cy="410632"/>
            <a:chOff x="1748503" y="2101474"/>
            <a:chExt cx="1416382" cy="4106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1D99A0-1C88-42A4-AAD8-6C6E3B35F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8503" y="2101474"/>
              <a:ext cx="698500" cy="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CD98DB-4536-45D9-BE35-552BEED420F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003" y="2105706"/>
              <a:ext cx="0" cy="40640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253B0E-A1A9-4376-A6F2-C78F47905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7003" y="2503637"/>
              <a:ext cx="717882" cy="0"/>
            </a:xfrm>
            <a:prstGeom prst="line">
              <a:avLst/>
            </a:prstGeom>
            <a:ln w="12700" cap="flat" cmpd="sng" algn="ctr">
              <a:solidFill>
                <a:srgbClr val="00B0F0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8B9D97-5B92-4C55-AED3-67082FE872CD}"/>
              </a:ext>
            </a:extLst>
          </p:cNvPr>
          <p:cNvCxnSpPr>
            <a:cxnSpLocks/>
          </p:cNvCxnSpPr>
          <p:nvPr/>
        </p:nvCxnSpPr>
        <p:spPr>
          <a:xfrm flipH="1">
            <a:off x="2265287" y="5807118"/>
            <a:ext cx="1499574" cy="0"/>
          </a:xfrm>
          <a:prstGeom prst="line">
            <a:avLst/>
          </a:prstGeom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DDCE12-DC7A-4142-9A62-206AF167FD31}"/>
              </a:ext>
            </a:extLst>
          </p:cNvPr>
          <p:cNvGrpSpPr/>
          <p:nvPr/>
        </p:nvGrpSpPr>
        <p:grpSpPr>
          <a:xfrm>
            <a:off x="2265287" y="3881909"/>
            <a:ext cx="974140" cy="1760787"/>
            <a:chOff x="2265285" y="3881908"/>
            <a:chExt cx="976043" cy="17281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42D008-53F8-4E8B-95C9-04B85FE2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4228" y="5601456"/>
              <a:ext cx="487100" cy="8560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9C63F5-CE89-4F21-A31A-B397F56EF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4228" y="3881908"/>
              <a:ext cx="11966" cy="1719547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7B2122-1802-4989-A847-F3B06D83E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5285" y="3881908"/>
              <a:ext cx="500908" cy="0"/>
            </a:xfrm>
            <a:prstGeom prst="line">
              <a:avLst/>
            </a:prstGeom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0B89823-4DA8-4B51-B055-6A1964AB89CE}"/>
              </a:ext>
            </a:extLst>
          </p:cNvPr>
          <p:cNvSpPr txBox="1"/>
          <p:nvPr/>
        </p:nvSpPr>
        <p:spPr>
          <a:xfrm>
            <a:off x="3827161" y="373043"/>
            <a:ext cx="1792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Note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- color coding: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class: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Input attributes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blue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Output attributes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Methods: black()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8AC94E-305D-495A-AFE6-7A7202857BEB}"/>
              </a:ext>
            </a:extLst>
          </p:cNvPr>
          <p:cNvGrpSpPr/>
          <p:nvPr/>
        </p:nvGrpSpPr>
        <p:grpSpPr>
          <a:xfrm>
            <a:off x="4723502" y="1530626"/>
            <a:ext cx="1049806" cy="4103347"/>
            <a:chOff x="4723502" y="1530626"/>
            <a:chExt cx="1049806" cy="41033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E1C66A-0999-4F16-8EEC-DBBF67323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984" y="5633973"/>
              <a:ext cx="362652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6991BE-6CAE-42A1-BF56-EC8E33066C5F}"/>
                </a:ext>
              </a:extLst>
            </p:cNvPr>
            <p:cNvCxnSpPr>
              <a:cxnSpLocks/>
            </p:cNvCxnSpPr>
            <p:nvPr/>
          </p:nvCxnSpPr>
          <p:spPr>
            <a:xfrm>
              <a:off x="5725636" y="1530626"/>
              <a:ext cx="47672" cy="4103347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6A3EDE-1CD4-41F0-801B-8BB345355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502" y="1552058"/>
              <a:ext cx="1013594" cy="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2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69EF-6847-4E05-A97F-44A5C7D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&amp;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1C38-2D85-45C7-A8FB-DE3C68BB9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68" y="1782981"/>
            <a:ext cx="7439828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PLAY?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Run in the command line: python kwaii_lottery.py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Read the Help Menu and How To Play instruction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You can enter any options that the game is asking. If an invalid answer is entered, it will print out a helpful message and repeat the question, until you enter a valid answer.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 picture of your game ticket will be shown in a separate window, use Photos drawing tool to keep track of your game progress.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 screen shot example of how I play and enter different answers is shown in the </a:t>
            </a:r>
            <a:r>
              <a:rPr lang="en-US" sz="2000" dirty="0" err="1"/>
              <a:t>game_demo.ipynb</a:t>
            </a:r>
            <a:r>
              <a:rPr lang="en-US" sz="2000" dirty="0"/>
              <a:t> file, it could also be used for testing the output of each class separately.</a:t>
            </a:r>
          </a:p>
          <a:p>
            <a:pPr marL="228600" lvl="1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5" name="Picture 4" descr="Application, calendar&#10;&#10;Description automatically generated">
            <a:extLst>
              <a:ext uri="{FF2B5EF4-FFF2-40B4-BE49-F238E27FC236}">
                <a16:creationId xmlns:a16="http://schemas.microsoft.com/office/drawing/2014/main" id="{7C931B16-E32E-44BD-B775-54E601AA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787" y="130811"/>
            <a:ext cx="2852931" cy="65963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3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F885-C588-4B85-BF42-208D974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Enjoy the game!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5D81EE2A-D63F-4B79-B6EC-4894CAF0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4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{F4FE38EF-7F8F-490F-8133-0BA185A05EF3}tf45015601_win32</Template>
  <TotalTime>361</TotalTime>
  <Words>1126</Words>
  <Application>Microsoft Office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Kristen ITC</vt:lpstr>
      <vt:lpstr>Quire Sans</vt:lpstr>
      <vt:lpstr>Office Theme</vt:lpstr>
      <vt:lpstr>Object Oriented Programming </vt:lpstr>
      <vt:lpstr>Game design</vt:lpstr>
      <vt:lpstr>Objects</vt:lpstr>
      <vt:lpstr>Objects</vt:lpstr>
      <vt:lpstr>Running &amp; Testing</vt:lpstr>
      <vt:lpstr>Enjoy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Presentation </dc:title>
  <dc:creator>Mai La</dc:creator>
  <cp:lastModifiedBy>Mai La</cp:lastModifiedBy>
  <cp:revision>4</cp:revision>
  <dcterms:created xsi:type="dcterms:W3CDTF">2021-03-09T21:08:48Z</dcterms:created>
  <dcterms:modified xsi:type="dcterms:W3CDTF">2021-08-24T23:09:58Z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