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84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C57CAC7-D123-4009-B95D-D856C5AAC284}">
  <a:tblStyle styleId="{7C57CAC7-D123-4009-B95D-D856C5AAC2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2" d="100"/>
          <a:sy n="192" d="100"/>
        </p:scale>
        <p:origin x="-8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80633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Shape 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Shape 25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Shape 8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Shape 20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Shape 220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Shape 22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Shape 304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Shape 30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Shape 329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Shape 346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Shape 34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Shape 36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body" idx="2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body" idx="3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Shape 496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497" name="Shape 49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10" name="Shape 51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Shape 5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Shape 53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Shape 57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Shape 57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7" r:id="rId5"/>
    <p:sldLayoutId id="2147483658" r:id="rId6"/>
    <p:sldLayoutId id="2147483659" r:id="rId7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Visualization Zoo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879754" y="3250754"/>
            <a:ext cx="1092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Mersi</a:t>
            </a:r>
            <a:r>
              <a:rPr lang="en-US" dirty="0" smtClean="0"/>
              <a:t> </a:t>
            </a:r>
            <a:r>
              <a:rPr lang="en-US" dirty="0" err="1" smtClean="0"/>
              <a:t>Stafa</a:t>
            </a:r>
            <a:endParaRPr lang="ru-R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ctrTitle" idx="4294967295"/>
          </p:nvPr>
        </p:nvSpPr>
        <p:spPr>
          <a:xfrm>
            <a:off x="732103" y="625165"/>
            <a:ext cx="3954900" cy="500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Visualization </a:t>
            </a:r>
            <a:r>
              <a:rPr lang="en-US" sz="2800" dirty="0" smtClean="0"/>
              <a:t>Zoo is</a:t>
            </a:r>
            <a:endParaRPr sz="2800" dirty="0">
              <a:solidFill>
                <a:srgbClr val="F64646"/>
              </a:solidFill>
            </a:endParaRPr>
          </a:p>
        </p:txBody>
      </p:sp>
      <p:sp>
        <p:nvSpPr>
          <p:cNvPr id="642" name="Shape 642"/>
          <p:cNvSpPr txBox="1">
            <a:spLocks noGrp="1"/>
          </p:cNvSpPr>
          <p:nvPr>
            <p:ph type="subTitle" idx="4294967295"/>
          </p:nvPr>
        </p:nvSpPr>
        <p:spPr>
          <a:xfrm>
            <a:off x="732103" y="1639629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b="1" dirty="0"/>
              <a:t>T</a:t>
            </a:r>
            <a:r>
              <a:rPr lang="en-US" sz="1800" b="1" dirty="0" smtClean="0"/>
              <a:t>echnique for </a:t>
            </a:r>
            <a:r>
              <a:rPr lang="en-US" sz="1800" b="1" dirty="0"/>
              <a:t>visualizing and interacting with diverse data </a:t>
            </a:r>
            <a:r>
              <a:rPr lang="en-US" sz="1800" b="1" dirty="0" smtClean="0"/>
              <a:t>sets</a:t>
            </a:r>
          </a:p>
          <a:p>
            <a:pPr marL="285750" indent="-285750"/>
            <a:r>
              <a:rPr lang="en-US" sz="1800" b="1" dirty="0"/>
              <a:t>Different visual data </a:t>
            </a:r>
            <a:r>
              <a:rPr lang="en-US" sz="1800" b="1" dirty="0" smtClean="0"/>
              <a:t>representation</a:t>
            </a:r>
          </a:p>
          <a:p>
            <a:pPr marL="285750" indent="-285750"/>
            <a:r>
              <a:rPr lang="en-US" sz="1800" b="1" dirty="0" smtClean="0"/>
              <a:t>Varying types of encoding</a:t>
            </a:r>
            <a:endParaRPr sz="1800" b="1" dirty="0"/>
          </a:p>
        </p:txBody>
      </p:sp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1225675" y="635022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Goals of bachelor thesis</a:t>
            </a:r>
            <a:endParaRPr dirty="0"/>
          </a:p>
        </p:txBody>
      </p:sp>
      <p:sp>
        <p:nvSpPr>
          <p:cNvPr id="633" name="Shape 633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smtClean="0"/>
              <a:t>Concrete goals</a:t>
            </a:r>
            <a:endParaRPr sz="1100" dirty="0"/>
          </a:p>
          <a:p>
            <a:pPr marL="171450" indent="-171450"/>
            <a:r>
              <a:rPr lang="en-US" sz="1100" dirty="0" smtClean="0"/>
              <a:t>Compare D3 and Vega visualization frameworks </a:t>
            </a:r>
          </a:p>
          <a:p>
            <a:pPr marL="171450" indent="-171450"/>
            <a:r>
              <a:rPr lang="en-US" sz="1100" dirty="0" smtClean="0"/>
              <a:t>Analyze user interaction </a:t>
            </a:r>
            <a:r>
              <a:rPr lang="en-US" sz="1100" dirty="0" smtClean="0"/>
              <a:t>with different frameworks on different devices </a:t>
            </a:r>
          </a:p>
          <a:p>
            <a:pPr marL="171450" indent="-171450"/>
            <a:r>
              <a:rPr lang="en-US" sz="1100" dirty="0" smtClean="0"/>
              <a:t>Calculate and determine best performance</a:t>
            </a:r>
          </a:p>
          <a:p>
            <a:pPr marL="171450" indent="-171450"/>
            <a:r>
              <a:rPr lang="en-US" sz="1100" dirty="0" smtClean="0"/>
              <a:t>Show the rendering steps (client side as well as server side)</a:t>
            </a:r>
            <a:endParaRPr sz="11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/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100" b="1" dirty="0" smtClean="0"/>
              <a:t>Abstract goals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100" b="1" dirty="0" smtClean="0"/>
              <a:t>A</a:t>
            </a:r>
            <a:r>
              <a:rPr lang="en-US" sz="1100" dirty="0" smtClean="0"/>
              <a:t>id </a:t>
            </a:r>
            <a:r>
              <a:rPr lang="en-US" sz="1100" dirty="0"/>
              <a:t>our understanding of data by leveraging the human visual system's highly tuned ability to see patterns, spot trends, and identify </a:t>
            </a:r>
            <a:r>
              <a:rPr lang="en-US" sz="1100" dirty="0" smtClean="0"/>
              <a:t>outliers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100" dirty="0" smtClean="0"/>
              <a:t>Try to </a:t>
            </a:r>
            <a:r>
              <a:rPr lang="en-US" sz="1100" dirty="0"/>
              <a:t>r</a:t>
            </a:r>
            <a:r>
              <a:rPr lang="en-US" sz="1100" dirty="0" smtClean="0"/>
              <a:t>eplace </a:t>
            </a:r>
            <a:r>
              <a:rPr lang="en-US" sz="1100" dirty="0"/>
              <a:t>cognitive calculations with simple perceptual inferences and improve comprehension, memory, and decision making</a:t>
            </a:r>
            <a:endParaRPr sz="1100" dirty="0"/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Which data will be represented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Time-Series </a:t>
            </a:r>
            <a:r>
              <a:rPr lang="en-US" sz="1600" dirty="0" smtClean="0"/>
              <a:t>Data</a:t>
            </a:r>
          </a:p>
          <a:p>
            <a:pPr lvl="1"/>
            <a:r>
              <a:rPr lang="en-US" sz="1600" dirty="0"/>
              <a:t>Index </a:t>
            </a:r>
            <a:r>
              <a:rPr lang="en-US" sz="1600" dirty="0" smtClean="0"/>
              <a:t>Charts</a:t>
            </a:r>
          </a:p>
          <a:p>
            <a:pPr lvl="1"/>
            <a:r>
              <a:rPr lang="en-US" sz="1600" dirty="0"/>
              <a:t>Stacked </a:t>
            </a:r>
            <a:r>
              <a:rPr lang="en-US" sz="1600" dirty="0" smtClean="0"/>
              <a:t>Graphs</a:t>
            </a:r>
          </a:p>
          <a:p>
            <a:pPr lvl="1"/>
            <a:r>
              <a:rPr lang="en-US" sz="1600" dirty="0"/>
              <a:t>Small </a:t>
            </a:r>
            <a:r>
              <a:rPr lang="en-US" sz="1600" dirty="0" smtClean="0"/>
              <a:t>Multiples</a:t>
            </a:r>
          </a:p>
          <a:p>
            <a:pPr lvl="1"/>
            <a:r>
              <a:rPr lang="en-US" sz="1600" dirty="0"/>
              <a:t>Horizon </a:t>
            </a:r>
            <a:r>
              <a:rPr lang="en-US" sz="1600" dirty="0" smtClean="0"/>
              <a:t>Graphs</a:t>
            </a:r>
          </a:p>
          <a:p>
            <a:pPr lvl="1"/>
            <a:r>
              <a:rPr lang="en-US" sz="1600" dirty="0" smtClean="0"/>
              <a:t>Plots</a:t>
            </a:r>
            <a:endParaRPr lang="en-US" sz="1600" dirty="0"/>
          </a:p>
          <a:p>
            <a:r>
              <a:rPr lang="en-US" sz="1600" dirty="0" smtClean="0"/>
              <a:t>Maps (BOC group challenge)</a:t>
            </a:r>
          </a:p>
          <a:p>
            <a:r>
              <a:rPr lang="en-US" sz="1600" dirty="0" smtClean="0"/>
              <a:t>Hierarchies</a:t>
            </a:r>
          </a:p>
          <a:p>
            <a:r>
              <a:rPr lang="en-US" sz="1600" dirty="0" smtClean="0"/>
              <a:t>Networks</a:t>
            </a:r>
          </a:p>
          <a:p>
            <a:r>
              <a:rPr lang="en-US" sz="1600" dirty="0" smtClean="0"/>
              <a:t>Histograms </a:t>
            </a:r>
          </a:p>
          <a:p>
            <a:endParaRPr sz="1600" dirty="0"/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311001" y="345274"/>
            <a:ext cx="4991760" cy="7116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FFA400"/>
                </a:solidFill>
              </a:rPr>
              <a:t>BOC Group challenge</a:t>
            </a:r>
            <a:endParaRPr sz="3200" dirty="0">
              <a:solidFill>
                <a:srgbClr val="FFA400"/>
              </a:solidFill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7232940" y="3100648"/>
            <a:ext cx="322302" cy="3077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Shape 674"/>
          <p:cNvGrpSpPr/>
          <p:nvPr/>
        </p:nvGrpSpPr>
        <p:grpSpPr>
          <a:xfrm rot="1057018">
            <a:off x="5502169" y="2458457"/>
            <a:ext cx="912227" cy="912336"/>
            <a:chOff x="570875" y="4322250"/>
            <a:chExt cx="443300" cy="443325"/>
          </a:xfrm>
        </p:grpSpPr>
        <p:sp>
          <p:nvSpPr>
            <p:cNvPr id="675" name="Shape 67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Shape 679"/>
          <p:cNvSpPr/>
          <p:nvPr/>
        </p:nvSpPr>
        <p:spPr>
          <a:xfrm rot="2466753">
            <a:off x="5604599" y="1640213"/>
            <a:ext cx="447786" cy="42756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Shape 680"/>
          <p:cNvSpPr/>
          <p:nvPr/>
        </p:nvSpPr>
        <p:spPr>
          <a:xfrm rot="-1609436">
            <a:off x="6259477" y="1909225"/>
            <a:ext cx="322261" cy="3077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Shape 681"/>
          <p:cNvSpPr/>
          <p:nvPr/>
        </p:nvSpPr>
        <p:spPr>
          <a:xfrm rot="2926308">
            <a:off x="8213348" y="2152989"/>
            <a:ext cx="241328" cy="23042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Shape 682"/>
          <p:cNvSpPr/>
          <p:nvPr/>
        </p:nvSpPr>
        <p:spPr>
          <a:xfrm rot="-1609163">
            <a:off x="7209104" y="609346"/>
            <a:ext cx="217420" cy="20760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714" y="993415"/>
            <a:ext cx="6135286" cy="3936088"/>
          </a:xfrm>
          <a:prstGeom prst="rect">
            <a:avLst/>
          </a:prstGeom>
        </p:spPr>
      </p:pic>
      <p:sp>
        <p:nvSpPr>
          <p:cNvPr id="21" name="Shape 634"/>
          <p:cNvSpPr txBox="1">
            <a:spLocks/>
          </p:cNvSpPr>
          <p:nvPr/>
        </p:nvSpPr>
        <p:spPr>
          <a:xfrm>
            <a:off x="0" y="137096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  <a:buFont typeface="Wingdings" charset="2"/>
              <a:buChar char="Ø"/>
            </a:pPr>
            <a:r>
              <a:rPr lang="en-US" sz="1600" b="1" dirty="0" smtClean="0"/>
              <a:t>Represent locations on map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charset="2"/>
              <a:buChar char="Ø"/>
            </a:pPr>
            <a:r>
              <a:rPr lang="en-US" sz="1600" b="1" dirty="0" smtClean="0"/>
              <a:t>Represent servers on map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charset="2"/>
              <a:buChar char="Ø"/>
            </a:pPr>
            <a:r>
              <a:rPr lang="en-US" sz="1600" b="1" dirty="0" smtClean="0"/>
              <a:t>Get details of chosen data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charset="2"/>
              <a:buChar char="Ø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1320024" y="1582625"/>
            <a:ext cx="6154589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D3 Framework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Vega Framework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ReactJS</a:t>
            </a:r>
            <a:r>
              <a:rPr lang="en-US" b="1" dirty="0" smtClean="0"/>
              <a:t> Framework + </a:t>
            </a:r>
            <a:r>
              <a:rPr lang="en-US" b="1" dirty="0" err="1" smtClean="0"/>
              <a:t>Redux</a:t>
            </a:r>
            <a:r>
              <a:rPr lang="en-US" b="1" dirty="0" smtClean="0"/>
              <a:t> for frontend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NodeJS</a:t>
            </a:r>
            <a:r>
              <a:rPr lang="en-US" b="1" dirty="0" smtClean="0"/>
              <a:t> for server side rendering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SCSS for styling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Docker</a:t>
            </a:r>
            <a:r>
              <a:rPr lang="en-US" b="1" dirty="0" smtClean="0"/>
              <a:t> container for deployment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 </a:t>
            </a:r>
            <a:endParaRPr dirty="0"/>
          </a:p>
        </p:txBody>
      </p:sp>
      <p:sp>
        <p:nvSpPr>
          <p:cNvPr id="689" name="Shape 68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Technology Stack</a:t>
            </a:r>
            <a:endParaRPr dirty="0"/>
          </a:p>
        </p:txBody>
      </p:sp>
      <p:sp>
        <p:nvSpPr>
          <p:cNvPr id="691" name="Shape 6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Изображение 3" descr="1_-B6I9Z__mLkkiSShRLR4i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05" y="224889"/>
            <a:ext cx="3409779" cy="1717268"/>
          </a:xfrm>
          <a:prstGeom prst="rect">
            <a:avLst/>
          </a:prstGeom>
        </p:spPr>
      </p:pic>
      <p:pic>
        <p:nvPicPr>
          <p:cNvPr id="5" name="Изображение 4" descr="BEEVA-nodejs-1200x56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48" y="1812337"/>
            <a:ext cx="3096936" cy="1458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done</a:t>
            </a:r>
            <a:endParaRPr dirty="0"/>
          </a:p>
        </p:txBody>
      </p:sp>
      <p:sp>
        <p:nvSpPr>
          <p:cNvPr id="700" name="Shape 7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First 1 to </a:t>
            </a:r>
            <a:r>
              <a:rPr lang="en-US" dirty="0"/>
              <a:t>1 </a:t>
            </a:r>
            <a:r>
              <a:rPr lang="en-US" dirty="0" smtClean="0"/>
              <a:t>comparison</a:t>
            </a:r>
            <a:r>
              <a:rPr lang="ru-RU" dirty="0" smtClean="0"/>
              <a:t> </a:t>
            </a:r>
            <a:r>
              <a:rPr lang="en-US" dirty="0" smtClean="0"/>
              <a:t>between D3 and Vega</a:t>
            </a:r>
            <a:r>
              <a:rPr lang="ru-RU" dirty="0"/>
              <a:t> </a:t>
            </a:r>
            <a:r>
              <a:rPr lang="en-US" dirty="0" smtClean="0"/>
              <a:t>with different types of charts</a:t>
            </a:r>
          </a:p>
          <a:p>
            <a:pPr lvl="0"/>
            <a:r>
              <a:rPr lang="en-US" sz="1600" dirty="0" smtClean="0"/>
              <a:t>First trial with React + </a:t>
            </a:r>
            <a:r>
              <a:rPr lang="en-US" sz="1600" dirty="0" err="1" smtClean="0"/>
              <a:t>Redux</a:t>
            </a:r>
            <a:r>
              <a:rPr lang="en-US" sz="1600" dirty="0" smtClean="0"/>
              <a:t> framework</a:t>
            </a:r>
          </a:p>
          <a:p>
            <a:pPr lvl="0"/>
            <a:r>
              <a:rPr lang="en-US" dirty="0" smtClean="0"/>
              <a:t>First deployment with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endParaRPr lang="en-US" sz="1600" dirty="0" smtClean="0"/>
          </a:p>
          <a:p>
            <a:pPr marL="127000" indent="0">
              <a:buNone/>
            </a:pPr>
            <a:endParaRPr lang="en-US" sz="1600" dirty="0" smtClean="0"/>
          </a:p>
          <a:p>
            <a:endParaRPr lang="en-US" dirty="0"/>
          </a:p>
          <a:p>
            <a:r>
              <a:rPr lang="en-US" sz="1600" b="1" dirty="0" smtClean="0"/>
              <a:t>Demo available here</a:t>
            </a:r>
            <a:r>
              <a:rPr lang="en-US" b="1" dirty="0"/>
              <a:t>: </a:t>
            </a:r>
            <a:r>
              <a:rPr lang="en-US" b="1" dirty="0" smtClean="0"/>
              <a:t>http://</a:t>
            </a:r>
            <a:r>
              <a:rPr lang="en-US" b="1" dirty="0" err="1" smtClean="0"/>
              <a:t>dev.youngfolks.ru</a:t>
            </a:r>
            <a:endParaRPr sz="1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//TODO</a:t>
            </a:r>
            <a:endParaRPr dirty="0"/>
          </a:p>
        </p:txBody>
      </p:sp>
      <p:sp>
        <p:nvSpPr>
          <p:cNvPr id="700" name="Shape 7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/>
              <a:t>Try all types of charts </a:t>
            </a:r>
          </a:p>
          <a:p>
            <a:pPr lvl="0"/>
            <a:r>
              <a:rPr lang="en-US" b="1" dirty="0" smtClean="0"/>
              <a:t>Try with real data (Stock data)</a:t>
            </a:r>
          </a:p>
          <a:p>
            <a:pPr lvl="0"/>
            <a:r>
              <a:rPr lang="en-US" b="1" dirty="0" smtClean="0"/>
              <a:t>Implement BOC </a:t>
            </a:r>
            <a:r>
              <a:rPr lang="en-US" b="1" dirty="0" err="1" smtClean="0"/>
              <a:t>challange</a:t>
            </a:r>
            <a:endParaRPr lang="en-US" b="1" dirty="0" smtClean="0"/>
          </a:p>
          <a:p>
            <a:pPr lvl="0"/>
            <a:r>
              <a:rPr lang="en-US" b="1" dirty="0" smtClean="0"/>
              <a:t>Make full </a:t>
            </a:r>
            <a:r>
              <a:rPr lang="en-US" b="1" dirty="0" err="1" smtClean="0"/>
              <a:t>realtime</a:t>
            </a:r>
            <a:r>
              <a:rPr lang="en-US" b="1" dirty="0" smtClean="0"/>
              <a:t> demo</a:t>
            </a:r>
          </a:p>
          <a:p>
            <a:pPr lvl="0"/>
            <a:r>
              <a:rPr lang="en-US" sz="1600" b="1" dirty="0" smtClean="0"/>
              <a:t>Spot performance, rendering etc. between two frameworks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48348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title" idx="4294967295"/>
          </p:nvPr>
        </p:nvSpPr>
        <p:spPr>
          <a:xfrm>
            <a:off x="581025" y="31914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Questions?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715" name="Shape 7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5466" y="2896659"/>
            <a:ext cx="28877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Demo: http://</a:t>
            </a:r>
            <a:r>
              <a:rPr lang="en-US" b="1" dirty="0" err="1" smtClean="0">
                <a:solidFill>
                  <a:schemeClr val="bg1"/>
                </a:solidFill>
              </a:rPr>
              <a:t>dev.youngfolks.ru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261</Words>
  <Application>Microsoft Macintosh PowerPoint</Application>
  <PresentationFormat>Экран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Montserrat</vt:lpstr>
      <vt:lpstr>Montserrat Light</vt:lpstr>
      <vt:lpstr>Montserrat ExtraBold</vt:lpstr>
      <vt:lpstr>Wart template</vt:lpstr>
      <vt:lpstr>Visualization Zoo</vt:lpstr>
      <vt:lpstr>Visualization Zoo is</vt:lpstr>
      <vt:lpstr>Goals of bachelor thesis</vt:lpstr>
      <vt:lpstr>Which data will be represented</vt:lpstr>
      <vt:lpstr>BOC Group challenge</vt:lpstr>
      <vt:lpstr>Technology Stack</vt:lpstr>
      <vt:lpstr>What is done</vt:lpstr>
      <vt:lpstr>//TODO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Zoo</dc:title>
  <cp:lastModifiedBy>Андрей Латя</cp:lastModifiedBy>
  <cp:revision>6</cp:revision>
  <dcterms:modified xsi:type="dcterms:W3CDTF">2018-07-04T18:27:13Z</dcterms:modified>
</cp:coreProperties>
</file>