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8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E8B1-6911-4013-A0B1-57198B76132E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A3CF-B42D-4586-A8E8-525F58A42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7836" y="1678898"/>
            <a:ext cx="14540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</a:p>
        </p:txBody>
      </p:sp>
      <p:sp>
        <p:nvSpPr>
          <p:cNvPr id="6" name="矩形 5"/>
          <p:cNvSpPr/>
          <p:nvPr/>
        </p:nvSpPr>
        <p:spPr>
          <a:xfrm>
            <a:off x="5921115" y="1154246"/>
            <a:ext cx="1573967" cy="1274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机组状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态模型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7875" y="3432747"/>
            <a:ext cx="1573967" cy="1274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状态变换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4751882" y="2136098"/>
            <a:ext cx="116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肘形连接符 12"/>
          <p:cNvCxnSpPr>
            <a:stCxn id="7" idx="1"/>
            <a:endCxn id="4" idx="1"/>
          </p:cNvCxnSpPr>
          <p:nvPr/>
        </p:nvCxnSpPr>
        <p:spPr>
          <a:xfrm rot="10800000" flipH="1">
            <a:off x="3237874" y="2136099"/>
            <a:ext cx="59961" cy="1933731"/>
          </a:xfrm>
          <a:prstGeom prst="bentConnector3">
            <a:avLst>
              <a:gd name="adj1" fmla="val -18062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81862" y="1383755"/>
            <a:ext cx="1139253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95082" y="1398995"/>
            <a:ext cx="7268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肘形连接符 25"/>
          <p:cNvCxnSpPr>
            <a:endCxn id="7" idx="3"/>
          </p:cNvCxnSpPr>
          <p:nvPr/>
        </p:nvCxnSpPr>
        <p:spPr>
          <a:xfrm rot="10800000" flipV="1">
            <a:off x="4811842" y="2136097"/>
            <a:ext cx="2683240" cy="1933731"/>
          </a:xfrm>
          <a:prstGeom prst="bentConnector3">
            <a:avLst>
              <a:gd name="adj1" fmla="val -2838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90130"/>
              </p:ext>
            </p:extLst>
          </p:nvPr>
        </p:nvGraphicFramePr>
        <p:xfrm>
          <a:off x="5277670" y="1114393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Formula" r:id="rId3" imgW="75240" imgH="113040" progId="Equation.Ribbit">
                  <p:embed/>
                </p:oleObj>
              </mc:Choice>
              <mc:Fallback>
                <p:oleObj name="Formula" r:id="rId3" imgW="75240" imgH="113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670" y="1114393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49140"/>
              </p:ext>
            </p:extLst>
          </p:nvPr>
        </p:nvGraphicFramePr>
        <p:xfrm>
          <a:off x="7708315" y="1046130"/>
          <a:ext cx="2825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rmula" r:id="rId5" imgW="143640" imgH="146160" progId="Equation.Ribbit">
                  <p:embed/>
                </p:oleObj>
              </mc:Choice>
              <mc:Fallback>
                <p:oleObj name="Formula" r:id="rId5" imgW="143640" imgH="146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8315" y="1046130"/>
                        <a:ext cx="2825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01602"/>
              </p:ext>
            </p:extLst>
          </p:nvPr>
        </p:nvGraphicFramePr>
        <p:xfrm>
          <a:off x="7767052" y="2206160"/>
          <a:ext cx="1651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Formula" r:id="rId7" imgW="82800" imgH="113040" progId="Equation.Ribbit">
                  <p:embed/>
                </p:oleObj>
              </mc:Choice>
              <mc:Fallback>
                <p:oleObj name="Formula" r:id="rId7" imgW="82800" imgH="113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7052" y="2206160"/>
                        <a:ext cx="16510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09111"/>
              </p:ext>
            </p:extLst>
          </p:nvPr>
        </p:nvGraphicFramePr>
        <p:xfrm>
          <a:off x="5256045" y="2172028"/>
          <a:ext cx="27463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Formula" r:id="rId9" imgW="138600" imgH="146160" progId="Equation.Ribbit">
                  <p:embed/>
                </p:oleObj>
              </mc:Choice>
              <mc:Fallback>
                <p:oleObj name="Formula" r:id="rId9" imgW="138600" imgH="146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6045" y="2172028"/>
                        <a:ext cx="274637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6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Aurora Equation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dujiexian</dc:creator>
  <cp:lastModifiedBy>dujiexian</cp:lastModifiedBy>
  <cp:revision>3</cp:revision>
  <dcterms:created xsi:type="dcterms:W3CDTF">2015-08-18T08:19:11Z</dcterms:created>
  <dcterms:modified xsi:type="dcterms:W3CDTF">2015-08-18T08:38:30Z</dcterms:modified>
</cp:coreProperties>
</file>