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79" r:id="rId3"/>
    <p:sldId id="256" r:id="rId4"/>
    <p:sldId id="257" r:id="rId5"/>
    <p:sldId id="265" r:id="rId6"/>
    <p:sldId id="258" r:id="rId7"/>
    <p:sldId id="281" r:id="rId8"/>
    <p:sldId id="259" r:id="rId9"/>
    <p:sldId id="280" r:id="rId10"/>
    <p:sldId id="263" r:id="rId11"/>
    <p:sldId id="278" r:id="rId12"/>
    <p:sldId id="282" r:id="rId13"/>
    <p:sldId id="260" r:id="rId14"/>
    <p:sldId id="261" r:id="rId15"/>
    <p:sldId id="264" r:id="rId16"/>
    <p:sldId id="262" r:id="rId17"/>
    <p:sldId id="283" r:id="rId18"/>
    <p:sldId id="266" r:id="rId19"/>
    <p:sldId id="267" r:id="rId20"/>
    <p:sldId id="268" r:id="rId21"/>
    <p:sldId id="269" r:id="rId22"/>
    <p:sldId id="284" r:id="rId23"/>
    <p:sldId id="270" r:id="rId24"/>
    <p:sldId id="271" r:id="rId25"/>
    <p:sldId id="272" r:id="rId26"/>
    <p:sldId id="273" r:id="rId27"/>
    <p:sldId id="285" r:id="rId28"/>
    <p:sldId id="277" r:id="rId29"/>
    <p:sldId id="275" r:id="rId30"/>
    <p:sldId id="286" r:id="rId31"/>
    <p:sldId id="287" r:id="rId32"/>
    <p:sldId id="27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7F7F7F"/>
    <a:srgbClr val="19748F"/>
    <a:srgbClr val="6696BC"/>
    <a:srgbClr val="354B5E"/>
    <a:srgbClr val="CCAA6C"/>
    <a:srgbClr val="D7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列3</c:v>
                </c:pt>
              </c:strCache>
            </c:strRef>
          </c:tx>
          <c:spPr>
            <a:solidFill>
              <a:srgbClr val="BDBDBD"/>
            </a:solidFill>
            <a:ln>
              <a:solidFill>
                <a:srgbClr val="7F7F7F"/>
              </a:solidFill>
            </a:ln>
          </c:spPr>
          <c:dPt>
            <c:idx val="0"/>
            <c:bubble3D val="0"/>
            <c:spPr>
              <a:solidFill>
                <a:srgbClr val="BDBDBD"/>
              </a:solidFill>
              <a:ln w="19050">
                <a:solidFill>
                  <a:srgbClr val="7F7F7F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BDBDBD"/>
              </a:solidFill>
              <a:ln w="19050">
                <a:solidFill>
                  <a:srgbClr val="7F7F7F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BDBDBD"/>
              </a:solidFill>
              <a:ln w="19050">
                <a:solidFill>
                  <a:srgbClr val="7F7F7F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BDBDBD"/>
              </a:solidFill>
              <a:ln w="19050">
                <a:solidFill>
                  <a:srgbClr val="7F7F7F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第一季度</c:v>
                </c:pt>
                <c:pt idx="2">
                  <c:v>第一季度</c:v>
                </c:pt>
                <c:pt idx="3">
                  <c:v>第一季度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C611F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54B5E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CCAA6C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BDBDBD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6696BC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0.14791521080829256"/>
                  <c:y val="-0.142857142857142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1093640810621942"/>
                  <c:y val="0.13044233441408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8859189378057306"/>
                  <c:y val="0.134453781512605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1833216864663405"/>
                  <c:y val="-0.159663865546218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汉仪细等线简" panose="02010609000101010101" pitchFamily="49" charset="-122"/>
                    <a:ea typeface="汉仪细等线简" panose="02010609000101010101" pitchFamily="49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Sheet1!$A$4:$A$7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4"/>
                <c:pt idx="0">
                  <c:v>50</c:v>
                </c:pt>
                <c:pt idx="1">
                  <c:v>17</c:v>
                </c:pt>
                <c:pt idx="2">
                  <c:v>12</c:v>
                </c:pt>
                <c:pt idx="3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C611F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54B5E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6696BC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BDBDBD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CCAA6C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0.16640461215932914"/>
                  <c:y val="-0.15923996913580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26254949918471931"/>
                  <c:y val="0.122492283950617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9228977405078035"/>
                  <c:y val="0.15923996913580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9228977405078035"/>
                  <c:y val="-0.116367669753086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汉仪细等线简" panose="02010609000101010101" pitchFamily="49" charset="-122"/>
                    <a:ea typeface="汉仪细等线简" panose="02010609000101010101" pitchFamily="49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Sheet1!$A$4:$A$7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4"/>
                <c:pt idx="0">
                  <c:v>32</c:v>
                </c:pt>
                <c:pt idx="1">
                  <c:v>24</c:v>
                </c:pt>
                <c:pt idx="2">
                  <c:v>13</c:v>
                </c:pt>
                <c:pt idx="3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4216086385042"/>
          <c:y val="0.15276317918218774"/>
          <c:w val="0.65686056335795129"/>
          <c:h val="0.6893815356628849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explosion val="7"/>
            <c:spPr>
              <a:solidFill>
                <a:srgbClr val="6696BC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7"/>
            <c:spPr>
              <a:solidFill>
                <a:srgbClr val="BDBDBD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11"/>
            <c:spPr>
              <a:solidFill>
                <a:srgbClr val="BDBDBD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explosion val="2"/>
            <c:spPr>
              <a:solidFill>
                <a:srgbClr val="BDBDBD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29</c:v>
                </c:pt>
                <c:pt idx="2">
                  <c:v>15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r>
              <a:rPr lang="zh-CN" altLang="en-US" sz="2800" dirty="0" smtClean="0"/>
              <a:t>逼格</a:t>
            </a:r>
            <a:r>
              <a:rPr lang="en-US" altLang="zh-CN" sz="2800" dirty="0" smtClean="0"/>
              <a:t>PPT</a:t>
            </a:r>
            <a:endParaRPr lang="zh-CN" alt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6696B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BDBDB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CAA6C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细黑" panose="02010600040101010101" pitchFamily="2" charset="-122"/>
          <a:ea typeface="华文细黑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7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2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6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3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4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9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0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3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7A4C-21A6-493D-9FDF-A230C1C72186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B335-99A7-4A9B-8A83-84B25EDAA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b="135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6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箭头 4"/>
          <p:cNvSpPr/>
          <p:nvPr/>
        </p:nvSpPr>
        <p:spPr>
          <a:xfrm>
            <a:off x="6359421" y="1956208"/>
            <a:ext cx="2633100" cy="929640"/>
          </a:xfrm>
          <a:prstGeom prst="leftArrow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rgbClr val="7F7F7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>
            <a:off x="5578407" y="2730748"/>
            <a:ext cx="3414113" cy="929640"/>
          </a:xfrm>
          <a:prstGeom prst="leftArrow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rgbClr val="7F7F7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4964917" y="3505288"/>
            <a:ext cx="4027603" cy="929640"/>
          </a:xfrm>
          <a:prstGeom prst="leftArrow">
            <a:avLst/>
          </a:prstGeom>
          <a:pattFill prst="ltUpDiag">
            <a:fgClr>
              <a:schemeClr val="tx2">
                <a:lumMod val="20000"/>
                <a:lumOff val="80000"/>
              </a:schemeClr>
            </a:fgClr>
            <a:bgClr>
              <a:srgbClr val="19748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6359421" y="5052626"/>
            <a:ext cx="2633100" cy="929640"/>
          </a:xfrm>
          <a:prstGeom prst="leftArrow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rgbClr val="7F7F7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5644153" y="4278086"/>
            <a:ext cx="3348367" cy="929640"/>
          </a:xfrm>
          <a:prstGeom prst="leftArrow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rgbClr val="7F7F7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804494" y="5455616"/>
            <a:ext cx="1651139" cy="110313"/>
            <a:chOff x="6056083" y="4916485"/>
            <a:chExt cx="1651139" cy="110313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111240" y="4971642"/>
              <a:ext cx="1595982" cy="0"/>
            </a:xfrm>
            <a:prstGeom prst="line">
              <a:avLst/>
            </a:prstGeom>
            <a:ln>
              <a:solidFill>
                <a:srgbClr val="A6A6A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056083" y="4916485"/>
              <a:ext cx="110313" cy="110313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67846" y="3907118"/>
            <a:ext cx="1651139" cy="110313"/>
            <a:chOff x="6056083" y="4916485"/>
            <a:chExt cx="1651139" cy="110313"/>
          </a:xfrm>
          <a:solidFill>
            <a:srgbClr val="6696BC"/>
          </a:solidFill>
        </p:grpSpPr>
        <p:cxnSp>
          <p:nvCxnSpPr>
            <p:cNvPr id="22" name="直接连接符 21"/>
            <p:cNvCxnSpPr/>
            <p:nvPr/>
          </p:nvCxnSpPr>
          <p:spPr>
            <a:xfrm>
              <a:off x="6111240" y="4971642"/>
              <a:ext cx="1595982" cy="0"/>
            </a:xfrm>
            <a:prstGeom prst="line">
              <a:avLst/>
            </a:prstGeom>
            <a:grpFill/>
            <a:ln>
              <a:solidFill>
                <a:srgbClr val="6696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6056083" y="4916485"/>
              <a:ext cx="110313" cy="110313"/>
            </a:xfrm>
            <a:prstGeom prst="ellipse">
              <a:avLst/>
            </a:prstGeom>
            <a:grpFill/>
            <a:ln>
              <a:solidFill>
                <a:srgbClr val="6696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07491" y="2369943"/>
            <a:ext cx="1651139" cy="110313"/>
            <a:chOff x="6056083" y="4916485"/>
            <a:chExt cx="1651139" cy="110313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6111240" y="4971642"/>
              <a:ext cx="1595982" cy="0"/>
            </a:xfrm>
            <a:prstGeom prst="line">
              <a:avLst/>
            </a:prstGeom>
            <a:ln>
              <a:solidFill>
                <a:srgbClr val="A6A6A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6056083" y="4916485"/>
              <a:ext cx="110313" cy="110313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337728" y="1753055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11051" y="2190245"/>
            <a:ext cx="3868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34168" y="3424149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-392509" y="3861339"/>
            <a:ext cx="3868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63666" y="5018426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6989" y="5455616"/>
            <a:ext cx="3868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127172" y="2369943"/>
            <a:ext cx="2889714" cy="3084935"/>
            <a:chOff x="1885985" y="380417"/>
            <a:chExt cx="2889714" cy="3084935"/>
          </a:xfrm>
        </p:grpSpPr>
        <p:sp>
          <p:nvSpPr>
            <p:cNvPr id="40" name="矩形 39"/>
            <p:cNvSpPr/>
            <p:nvPr/>
          </p:nvSpPr>
          <p:spPr>
            <a:xfrm>
              <a:off x="3810219" y="2499872"/>
              <a:ext cx="965480" cy="965480"/>
            </a:xfrm>
            <a:prstGeom prst="rect">
              <a:avLst/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rgbClr val="19748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88357" y="697797"/>
              <a:ext cx="15536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 err="1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itles</a:t>
              </a:r>
              <a:endParaRPr lang="zh-CN" altLang="en-US" sz="6000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841828" y="1479264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latin typeface="汉仪细等线简" panose="02010609000101010101" pitchFamily="49" charset="-122"/>
                  <a:ea typeface="汉仪细等线简" panose="02010609000101010101" pitchFamily="49" charset="-122"/>
                </a:rPr>
                <a:t>标题</a:t>
              </a:r>
              <a:endParaRPr lang="zh-CN" altLang="en-US" sz="6000" dirty="0">
                <a:latin typeface="汉仪细等线简" panose="02010609000101010101" pitchFamily="49" charset="-122"/>
                <a:ea typeface="汉仪细等线简" panose="02010609000101010101" pitchFamily="49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49238" y="2526135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汉仪细等线简" panose="02010609000101010101" pitchFamily="49" charset="-122"/>
                  <a:ea typeface="汉仪细等线简" panose="02010609000101010101" pitchFamily="49" charset="-122"/>
                </a:rPr>
                <a:t>嘿，逼格掉了！</a:t>
              </a:r>
              <a:endParaRPr lang="zh-CN" altLang="en-US" sz="1600" dirty="0">
                <a:latin typeface="汉仪细等线简" panose="02010609000101010101" pitchFamily="49" charset="-122"/>
                <a:ea typeface="汉仪细等线简" panose="02010609000101010101" pitchFamily="49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440182" y="262630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2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83018" y="2864689"/>
              <a:ext cx="9444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latin typeface="汉仪细等线简" panose="02010609000101010101" pitchFamily="49" charset="-122"/>
                  <a:ea typeface="汉仪细等线简" panose="02010609000101010101" pitchFamily="49" charset="-122"/>
                </a:rPr>
                <a:t>www.tretars.com</a:t>
              </a:r>
              <a:endParaRPr lang="zh-CN" altLang="en-US" sz="800" dirty="0">
                <a:latin typeface="汉仪细等线简" panose="02010609000101010101" pitchFamily="49" charset="-122"/>
                <a:ea typeface="汉仪细等线简" panose="02010609000101010101" pitchFamily="49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001440" y="2557396"/>
              <a:ext cx="5196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</a:rPr>
                <a:t>B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885985" y="380417"/>
              <a:ext cx="1093569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600" b="1" dirty="0" smtClean="0">
                  <a:solidFill>
                    <a:srgbClr val="354B5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</a:t>
              </a:r>
              <a:endParaRPr lang="zh-CN" altLang="en-US" sz="2800" dirty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8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13487" y="0"/>
            <a:ext cx="4078514" cy="403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90862770"/>
              </p:ext>
            </p:extLst>
          </p:nvPr>
        </p:nvGraphicFramePr>
        <p:xfrm>
          <a:off x="1540061" y="1742099"/>
          <a:ext cx="5235073" cy="498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3340900" y="6207540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逼格</a:t>
            </a:r>
            <a:r>
              <a:rPr lang="en-US" altLang="zh-CN" sz="28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221388" y="4193194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58</a:t>
            </a:r>
            <a:r>
              <a:rPr lang="en-US" altLang="zh-CN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397639" y="1704498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9</a:t>
            </a:r>
            <a:r>
              <a:rPr lang="en-US" altLang="zh-CN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388938" y="4726187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23</a:t>
            </a:r>
            <a:r>
              <a:rPr lang="en-US" altLang="zh-CN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43895" y="1837828"/>
            <a:ext cx="2177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endParaRPr lang="zh-CN" altLang="en-US" sz="12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4007101" y="1888867"/>
            <a:ext cx="0" cy="35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233869" y="4767764"/>
            <a:ext cx="21774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2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228562" y="4404506"/>
            <a:ext cx="0" cy="77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80309" y="5270910"/>
            <a:ext cx="1473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endParaRPr lang="zh-CN" altLang="en-US" sz="12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82732" y="4907652"/>
            <a:ext cx="0" cy="77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676212" y="1949813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10</a:t>
            </a:r>
            <a:r>
              <a:rPr lang="en-US" altLang="zh-CN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2494536"/>
            <a:ext cx="25411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2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2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570006" y="2131278"/>
            <a:ext cx="0" cy="77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33877" y="-278434"/>
            <a:ext cx="38651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700" dirty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287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8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640406" y="1174537"/>
            <a:ext cx="6911188" cy="4508927"/>
            <a:chOff x="2076833" y="735256"/>
            <a:chExt cx="6911188" cy="4508927"/>
          </a:xfrm>
        </p:grpSpPr>
        <p:sp>
          <p:nvSpPr>
            <p:cNvPr id="10" name="矩形 9"/>
            <p:cNvSpPr/>
            <p:nvPr/>
          </p:nvSpPr>
          <p:spPr>
            <a:xfrm>
              <a:off x="7623455" y="3629555"/>
              <a:ext cx="1364566" cy="1364566"/>
            </a:xfrm>
            <a:prstGeom prst="rect">
              <a:avLst/>
            </a:pr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524438" y="1127672"/>
              <a:ext cx="428835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b="1" dirty="0" err="1" smtClean="0">
                  <a:latin typeface="汉仪细等线简" panose="02010609000101010101" pitchFamily="49" charset="-122"/>
                  <a:ea typeface="汉仪细等线简" panose="02010609000101010101" pitchFamily="49" charset="-122"/>
                </a:rPr>
                <a:t>ontents</a:t>
              </a:r>
              <a:endParaRPr lang="zh-CN" altLang="en-US" sz="11500" b="1" dirty="0">
                <a:latin typeface="汉仪细等线简" panose="02010609000101010101" pitchFamily="49" charset="-122"/>
                <a:ea typeface="汉仪细等线简" panose="0201060900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24438" y="2449790"/>
              <a:ext cx="313419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500" dirty="0" smtClean="0">
                  <a:latin typeface="汉仪细等线简" panose="02010609000101010101" pitchFamily="49" charset="-122"/>
                  <a:ea typeface="汉仪细等线简" panose="02010609000101010101" pitchFamily="49" charset="-122"/>
                </a:rPr>
                <a:t>目录</a:t>
              </a:r>
              <a:endParaRPr lang="zh-CN" altLang="en-US" sz="11500" dirty="0">
                <a:latin typeface="汉仪细等线简" panose="02010609000101010101" pitchFamily="49" charset="-122"/>
                <a:ea typeface="汉仪细等线简" panose="02010609000101010101" pitchFamily="49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564511" y="4080414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latin typeface="汉仪细等线简" panose="02010609000101010101" pitchFamily="49" charset="-122"/>
                  <a:ea typeface="汉仪细等线简" panose="02010609000101010101" pitchFamily="49" charset="-122"/>
                </a:rPr>
                <a:t>嘿，逼格掉了！</a:t>
              </a:r>
              <a:endParaRPr lang="zh-CN" altLang="en-US" sz="3600" dirty="0">
                <a:latin typeface="汉仪细等线简" panose="02010609000101010101" pitchFamily="49" charset="-122"/>
                <a:ea typeface="汉仪细等线简" panose="0201060900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588935" y="376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119517" y="4600624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汉仪细等线简" panose="02010609000101010101" pitchFamily="49" charset="-122"/>
                  <a:ea typeface="汉仪细等线简" panose="02010609000101010101" pitchFamily="49" charset="-122"/>
                </a:rPr>
                <a:t>www.tretars.com</a:t>
              </a:r>
              <a:endParaRPr lang="zh-CN" altLang="en-US" sz="1400" dirty="0">
                <a:latin typeface="汉仪细等线简" panose="02010609000101010101" pitchFamily="49" charset="-122"/>
                <a:ea typeface="汉仪细等线简" panose="0201060900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73427" y="3588563"/>
              <a:ext cx="79861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</a:rPr>
                <a:t>B</a:t>
              </a:r>
              <a:endParaRPr lang="zh-CN" alt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6833" y="735256"/>
              <a:ext cx="2662908" cy="45089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700" b="1" dirty="0" smtClean="0">
                  <a:solidFill>
                    <a:srgbClr val="354B5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endParaRPr lang="zh-CN" altLang="en-US" sz="4000" dirty="0">
                <a:solidFill>
                  <a:srgbClr val="354B5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8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28750" y="1974567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01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28750" y="3432290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03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28750" y="4933950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05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31432" y="1955552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1432" y="2448649"/>
            <a:ext cx="3868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1432" y="3437380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31432" y="3930477"/>
            <a:ext cx="3616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31432" y="4963145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31432" y="5456242"/>
            <a:ext cx="3616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457950" y="1974567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02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457950" y="3432290"/>
            <a:ext cx="666750" cy="666750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04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457950" y="4933950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06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60632" y="1955552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60632" y="2448649"/>
            <a:ext cx="3868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60632" y="3437380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60632" y="3930477"/>
            <a:ext cx="3616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60632" y="4963145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60632" y="5456242"/>
            <a:ext cx="3616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14825" y="5257800"/>
            <a:ext cx="3562350" cy="1104900"/>
          </a:xfrm>
          <a:prstGeom prst="roundRect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66750" y="2686050"/>
            <a:ext cx="2876550" cy="16383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87739" y="1563072"/>
            <a:ext cx="2876550" cy="16383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483439" y="2172672"/>
            <a:ext cx="2876550" cy="16383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921714" y="3962400"/>
            <a:ext cx="2876550" cy="16383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7478" y="3639234"/>
            <a:ext cx="2878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500532" y="2647374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57</a:t>
            </a:r>
            <a:r>
              <a:rPr lang="en-US" altLang="zh-CN" sz="3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86001" y="2463785"/>
            <a:ext cx="2878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599055" y="1471925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37</a:t>
            </a:r>
            <a:r>
              <a:rPr lang="en-US" altLang="zh-CN" sz="3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00955" y="3041697"/>
            <a:ext cx="2878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314009" y="2049837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27</a:t>
            </a:r>
            <a:r>
              <a:rPr lang="en-US" altLang="zh-CN" sz="3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39976" y="4822854"/>
            <a:ext cx="2878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9753030" y="3830994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17</a:t>
            </a:r>
            <a:r>
              <a:rPr lang="en-US" altLang="zh-CN" sz="3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281685" y="4324350"/>
            <a:ext cx="2099815" cy="1409700"/>
          </a:xfrm>
          <a:custGeom>
            <a:avLst/>
            <a:gdLst>
              <a:gd name="connsiteX0" fmla="*/ 23365 w 2099815"/>
              <a:gd name="connsiteY0" fmla="*/ 0 h 1409700"/>
              <a:gd name="connsiteX1" fmla="*/ 194815 w 2099815"/>
              <a:gd name="connsiteY1" fmla="*/ 1219200 h 1409700"/>
              <a:gd name="connsiteX2" fmla="*/ 1452115 w 2099815"/>
              <a:gd name="connsiteY2" fmla="*/ 1104900 h 1409700"/>
              <a:gd name="connsiteX3" fmla="*/ 2099815 w 209981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815" h="1409700">
                <a:moveTo>
                  <a:pt x="23365" y="0"/>
                </a:moveTo>
                <a:cubicBezTo>
                  <a:pt x="-9973" y="517525"/>
                  <a:pt x="-43310" y="1035050"/>
                  <a:pt x="194815" y="1219200"/>
                </a:cubicBezTo>
                <a:cubicBezTo>
                  <a:pt x="432940" y="1403350"/>
                  <a:pt x="1134615" y="1073150"/>
                  <a:pt x="1452115" y="1104900"/>
                </a:cubicBezTo>
                <a:cubicBezTo>
                  <a:pt x="1769615" y="1136650"/>
                  <a:pt x="2099815" y="1409700"/>
                  <a:pt x="2099815" y="1409700"/>
                </a:cubicBezTo>
              </a:path>
            </a:pathLst>
          </a:custGeom>
          <a:noFill/>
          <a:ln>
            <a:solidFill>
              <a:srgbClr val="6696B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4961381" y="3200400"/>
            <a:ext cx="658369" cy="2057400"/>
          </a:xfrm>
          <a:custGeom>
            <a:avLst/>
            <a:gdLst>
              <a:gd name="connsiteX0" fmla="*/ 277369 w 658369"/>
              <a:gd name="connsiteY0" fmla="*/ 0 h 2057400"/>
              <a:gd name="connsiteX1" fmla="*/ 10669 w 658369"/>
              <a:gd name="connsiteY1" fmla="*/ 952500 h 2057400"/>
              <a:gd name="connsiteX2" fmla="*/ 601219 w 658369"/>
              <a:gd name="connsiteY2" fmla="*/ 1314450 h 2057400"/>
              <a:gd name="connsiteX3" fmla="*/ 658369 w 658369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369" h="2057400">
                <a:moveTo>
                  <a:pt x="277369" y="0"/>
                </a:moveTo>
                <a:cubicBezTo>
                  <a:pt x="117031" y="366712"/>
                  <a:pt x="-43306" y="733425"/>
                  <a:pt x="10669" y="952500"/>
                </a:cubicBezTo>
                <a:cubicBezTo>
                  <a:pt x="64644" y="1171575"/>
                  <a:pt x="493269" y="1130300"/>
                  <a:pt x="601219" y="1314450"/>
                </a:cubicBezTo>
                <a:cubicBezTo>
                  <a:pt x="709169" y="1498600"/>
                  <a:pt x="566294" y="1943100"/>
                  <a:pt x="658369" y="205740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6858000" y="3829050"/>
            <a:ext cx="1493953" cy="1447800"/>
          </a:xfrm>
          <a:custGeom>
            <a:avLst/>
            <a:gdLst>
              <a:gd name="connsiteX0" fmla="*/ 1447800 w 1493953"/>
              <a:gd name="connsiteY0" fmla="*/ 0 h 1447800"/>
              <a:gd name="connsiteX1" fmla="*/ 1314450 w 1493953"/>
              <a:gd name="connsiteY1" fmla="*/ 914400 h 1447800"/>
              <a:gd name="connsiteX2" fmla="*/ 0 w 1493953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3953" h="1447800">
                <a:moveTo>
                  <a:pt x="1447800" y="0"/>
                </a:moveTo>
                <a:cubicBezTo>
                  <a:pt x="1501775" y="336550"/>
                  <a:pt x="1555750" y="673100"/>
                  <a:pt x="1314450" y="914400"/>
                </a:cubicBezTo>
                <a:cubicBezTo>
                  <a:pt x="1073150" y="1155700"/>
                  <a:pt x="0" y="1447800"/>
                  <a:pt x="0" y="144780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7810500" y="5600700"/>
            <a:ext cx="1847850" cy="247650"/>
          </a:xfrm>
          <a:custGeom>
            <a:avLst/>
            <a:gdLst>
              <a:gd name="connsiteX0" fmla="*/ 1847850 w 1847850"/>
              <a:gd name="connsiteY0" fmla="*/ 0 h 247650"/>
              <a:gd name="connsiteX1" fmla="*/ 1524000 w 1847850"/>
              <a:gd name="connsiteY1" fmla="*/ 228600 h 247650"/>
              <a:gd name="connsiteX2" fmla="*/ 704850 w 1847850"/>
              <a:gd name="connsiteY2" fmla="*/ 114300 h 247650"/>
              <a:gd name="connsiteX3" fmla="*/ 0 w 1847850"/>
              <a:gd name="connsiteY3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247650">
                <a:moveTo>
                  <a:pt x="1847850" y="0"/>
                </a:moveTo>
                <a:cubicBezTo>
                  <a:pt x="1781175" y="104775"/>
                  <a:pt x="1714500" y="209550"/>
                  <a:pt x="1524000" y="228600"/>
                </a:cubicBezTo>
                <a:cubicBezTo>
                  <a:pt x="1333500" y="247650"/>
                  <a:pt x="958850" y="111125"/>
                  <a:pt x="704850" y="114300"/>
                </a:cubicBezTo>
                <a:cubicBezTo>
                  <a:pt x="450850" y="117475"/>
                  <a:pt x="225425" y="182562"/>
                  <a:pt x="0" y="24765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36254" y="5487084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1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398363" y="3200708"/>
            <a:ext cx="1137576" cy="750151"/>
          </a:xfrm>
          <a:custGeom>
            <a:avLst/>
            <a:gdLst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167246 w 4957592"/>
              <a:gd name="connsiteY2" fmla="*/ 909793 h 1062709"/>
              <a:gd name="connsiteX3" fmla="*/ 1568416 w 4957592"/>
              <a:gd name="connsiteY3" fmla="*/ 0 h 1062709"/>
              <a:gd name="connsiteX4" fmla="*/ 4426238 w 4957592"/>
              <a:gd name="connsiteY4" fmla="*/ 0 h 1062709"/>
              <a:gd name="connsiteX5" fmla="*/ 4957592 w 4957592"/>
              <a:gd name="connsiteY5" fmla="*/ 531355 h 1062709"/>
              <a:gd name="connsiteX6" fmla="*/ 4426238 w 4957592"/>
              <a:gd name="connsiteY6" fmla="*/ 1062709 h 1062709"/>
              <a:gd name="connsiteX7" fmla="*/ 0 w 4957592"/>
              <a:gd name="connsiteY7" fmla="*/ 1062709 h 1062709"/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568416 w 4957592"/>
              <a:gd name="connsiteY2" fmla="*/ 0 h 1062709"/>
              <a:gd name="connsiteX3" fmla="*/ 4426238 w 4957592"/>
              <a:gd name="connsiteY3" fmla="*/ 0 h 1062709"/>
              <a:gd name="connsiteX4" fmla="*/ 4957592 w 4957592"/>
              <a:gd name="connsiteY4" fmla="*/ 531355 h 1062709"/>
              <a:gd name="connsiteX5" fmla="*/ 4426238 w 4957592"/>
              <a:gd name="connsiteY5" fmla="*/ 1062709 h 1062709"/>
              <a:gd name="connsiteX6" fmla="*/ 0 w 4957592"/>
              <a:gd name="connsiteY6" fmla="*/ 1062709 h 1062709"/>
              <a:gd name="connsiteX7" fmla="*/ 0 w 4957592"/>
              <a:gd name="connsiteY7" fmla="*/ 0 h 10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7592" h="1062709">
                <a:moveTo>
                  <a:pt x="0" y="0"/>
                </a:moveTo>
                <a:lnTo>
                  <a:pt x="1167246" y="0"/>
                </a:lnTo>
                <a:lnTo>
                  <a:pt x="1568416" y="0"/>
                </a:lnTo>
                <a:lnTo>
                  <a:pt x="4426238" y="0"/>
                </a:lnTo>
                <a:lnTo>
                  <a:pt x="4957592" y="531355"/>
                </a:lnTo>
                <a:lnTo>
                  <a:pt x="4426238" y="1062709"/>
                </a:lnTo>
                <a:lnTo>
                  <a:pt x="0" y="1062709"/>
                </a:lnTo>
                <a:lnTo>
                  <a:pt x="0" y="0"/>
                </a:lnTo>
                <a:close/>
              </a:path>
            </a:pathLst>
          </a:cu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64448" y="32716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优势</a:t>
            </a:r>
            <a:endParaRPr lang="zh-CN" altLang="en-US" sz="3200" b="1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8555" y="3187058"/>
            <a:ext cx="646331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788555" y="3440143"/>
            <a:ext cx="1857601" cy="5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文字文字文字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文字文字</a:t>
            </a:r>
            <a:endParaRPr lang="zh-CN" altLang="zh-CN" sz="1050" dirty="0">
              <a:solidFill>
                <a:srgbClr val="6696B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399278" y="4021924"/>
            <a:ext cx="1136661" cy="750151"/>
          </a:xfrm>
          <a:custGeom>
            <a:avLst/>
            <a:gdLst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167246 w 4957592"/>
              <a:gd name="connsiteY2" fmla="*/ 909793 h 1062709"/>
              <a:gd name="connsiteX3" fmla="*/ 1568416 w 4957592"/>
              <a:gd name="connsiteY3" fmla="*/ 0 h 1062709"/>
              <a:gd name="connsiteX4" fmla="*/ 4426238 w 4957592"/>
              <a:gd name="connsiteY4" fmla="*/ 0 h 1062709"/>
              <a:gd name="connsiteX5" fmla="*/ 4957592 w 4957592"/>
              <a:gd name="connsiteY5" fmla="*/ 531355 h 1062709"/>
              <a:gd name="connsiteX6" fmla="*/ 4426238 w 4957592"/>
              <a:gd name="connsiteY6" fmla="*/ 1062709 h 1062709"/>
              <a:gd name="connsiteX7" fmla="*/ 0 w 4957592"/>
              <a:gd name="connsiteY7" fmla="*/ 1062709 h 1062709"/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568416 w 4957592"/>
              <a:gd name="connsiteY2" fmla="*/ 0 h 1062709"/>
              <a:gd name="connsiteX3" fmla="*/ 4426238 w 4957592"/>
              <a:gd name="connsiteY3" fmla="*/ 0 h 1062709"/>
              <a:gd name="connsiteX4" fmla="*/ 4957592 w 4957592"/>
              <a:gd name="connsiteY4" fmla="*/ 531355 h 1062709"/>
              <a:gd name="connsiteX5" fmla="*/ 4426238 w 4957592"/>
              <a:gd name="connsiteY5" fmla="*/ 1062709 h 1062709"/>
              <a:gd name="connsiteX6" fmla="*/ 0 w 4957592"/>
              <a:gd name="connsiteY6" fmla="*/ 1062709 h 1062709"/>
              <a:gd name="connsiteX7" fmla="*/ 0 w 4957592"/>
              <a:gd name="connsiteY7" fmla="*/ 0 h 10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7592" h="1062709">
                <a:moveTo>
                  <a:pt x="0" y="0"/>
                </a:moveTo>
                <a:lnTo>
                  <a:pt x="1167246" y="0"/>
                </a:lnTo>
                <a:lnTo>
                  <a:pt x="1568416" y="0"/>
                </a:lnTo>
                <a:lnTo>
                  <a:pt x="4426238" y="0"/>
                </a:lnTo>
                <a:lnTo>
                  <a:pt x="4957592" y="531355"/>
                </a:lnTo>
                <a:lnTo>
                  <a:pt x="4426238" y="1062709"/>
                </a:lnTo>
                <a:lnTo>
                  <a:pt x="0" y="1062709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64448" y="41004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/>
              <a:t>劣势</a:t>
            </a:r>
            <a:endParaRPr lang="zh-CN" altLang="en-US" dirty="0"/>
          </a:p>
        </p:txBody>
      </p:sp>
      <p:sp>
        <p:nvSpPr>
          <p:cNvPr id="13" name="任意多边形 12"/>
          <p:cNvSpPr/>
          <p:nvPr/>
        </p:nvSpPr>
        <p:spPr>
          <a:xfrm>
            <a:off x="1398362" y="4843139"/>
            <a:ext cx="1137577" cy="750151"/>
          </a:xfrm>
          <a:custGeom>
            <a:avLst/>
            <a:gdLst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167246 w 4957592"/>
              <a:gd name="connsiteY2" fmla="*/ 909793 h 1062709"/>
              <a:gd name="connsiteX3" fmla="*/ 1568416 w 4957592"/>
              <a:gd name="connsiteY3" fmla="*/ 0 h 1062709"/>
              <a:gd name="connsiteX4" fmla="*/ 4426238 w 4957592"/>
              <a:gd name="connsiteY4" fmla="*/ 0 h 1062709"/>
              <a:gd name="connsiteX5" fmla="*/ 4957592 w 4957592"/>
              <a:gd name="connsiteY5" fmla="*/ 531355 h 1062709"/>
              <a:gd name="connsiteX6" fmla="*/ 4426238 w 4957592"/>
              <a:gd name="connsiteY6" fmla="*/ 1062709 h 1062709"/>
              <a:gd name="connsiteX7" fmla="*/ 0 w 4957592"/>
              <a:gd name="connsiteY7" fmla="*/ 1062709 h 1062709"/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568416 w 4957592"/>
              <a:gd name="connsiteY2" fmla="*/ 0 h 1062709"/>
              <a:gd name="connsiteX3" fmla="*/ 4426238 w 4957592"/>
              <a:gd name="connsiteY3" fmla="*/ 0 h 1062709"/>
              <a:gd name="connsiteX4" fmla="*/ 4957592 w 4957592"/>
              <a:gd name="connsiteY4" fmla="*/ 531355 h 1062709"/>
              <a:gd name="connsiteX5" fmla="*/ 4426238 w 4957592"/>
              <a:gd name="connsiteY5" fmla="*/ 1062709 h 1062709"/>
              <a:gd name="connsiteX6" fmla="*/ 0 w 4957592"/>
              <a:gd name="connsiteY6" fmla="*/ 1062709 h 1062709"/>
              <a:gd name="connsiteX7" fmla="*/ 0 w 4957592"/>
              <a:gd name="connsiteY7" fmla="*/ 0 h 10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7592" h="1062709">
                <a:moveTo>
                  <a:pt x="0" y="0"/>
                </a:moveTo>
                <a:lnTo>
                  <a:pt x="1167246" y="0"/>
                </a:lnTo>
                <a:lnTo>
                  <a:pt x="1568416" y="0"/>
                </a:lnTo>
                <a:lnTo>
                  <a:pt x="4426238" y="0"/>
                </a:lnTo>
                <a:lnTo>
                  <a:pt x="4957592" y="531355"/>
                </a:lnTo>
                <a:lnTo>
                  <a:pt x="4426238" y="1062709"/>
                </a:lnTo>
                <a:lnTo>
                  <a:pt x="0" y="1062709"/>
                </a:lnTo>
                <a:lnTo>
                  <a:pt x="0" y="0"/>
                </a:lnTo>
                <a:close/>
              </a:path>
            </a:pathLst>
          </a:cu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64447" y="489718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/>
              <a:t>机会</a:t>
            </a:r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1398362" y="5664354"/>
            <a:ext cx="1137578" cy="750151"/>
          </a:xfrm>
          <a:custGeom>
            <a:avLst/>
            <a:gdLst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167246 w 4957592"/>
              <a:gd name="connsiteY2" fmla="*/ 909793 h 1062709"/>
              <a:gd name="connsiteX3" fmla="*/ 1568416 w 4957592"/>
              <a:gd name="connsiteY3" fmla="*/ 0 h 1062709"/>
              <a:gd name="connsiteX4" fmla="*/ 4426238 w 4957592"/>
              <a:gd name="connsiteY4" fmla="*/ 0 h 1062709"/>
              <a:gd name="connsiteX5" fmla="*/ 4957592 w 4957592"/>
              <a:gd name="connsiteY5" fmla="*/ 531355 h 1062709"/>
              <a:gd name="connsiteX6" fmla="*/ 4426238 w 4957592"/>
              <a:gd name="connsiteY6" fmla="*/ 1062709 h 1062709"/>
              <a:gd name="connsiteX7" fmla="*/ 0 w 4957592"/>
              <a:gd name="connsiteY7" fmla="*/ 1062709 h 1062709"/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568416 w 4957592"/>
              <a:gd name="connsiteY2" fmla="*/ 0 h 1062709"/>
              <a:gd name="connsiteX3" fmla="*/ 4426238 w 4957592"/>
              <a:gd name="connsiteY3" fmla="*/ 0 h 1062709"/>
              <a:gd name="connsiteX4" fmla="*/ 4957592 w 4957592"/>
              <a:gd name="connsiteY4" fmla="*/ 531355 h 1062709"/>
              <a:gd name="connsiteX5" fmla="*/ 4426238 w 4957592"/>
              <a:gd name="connsiteY5" fmla="*/ 1062709 h 1062709"/>
              <a:gd name="connsiteX6" fmla="*/ 0 w 4957592"/>
              <a:gd name="connsiteY6" fmla="*/ 1062709 h 1062709"/>
              <a:gd name="connsiteX7" fmla="*/ 0 w 4957592"/>
              <a:gd name="connsiteY7" fmla="*/ 0 h 10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7592" h="1062709">
                <a:moveTo>
                  <a:pt x="0" y="0"/>
                </a:moveTo>
                <a:lnTo>
                  <a:pt x="1167246" y="0"/>
                </a:lnTo>
                <a:lnTo>
                  <a:pt x="1568416" y="0"/>
                </a:lnTo>
                <a:lnTo>
                  <a:pt x="4426238" y="0"/>
                </a:lnTo>
                <a:lnTo>
                  <a:pt x="4957592" y="531355"/>
                </a:lnTo>
                <a:lnTo>
                  <a:pt x="4426238" y="1062709"/>
                </a:lnTo>
                <a:lnTo>
                  <a:pt x="0" y="1062709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65627" y="57456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/>
              <a:t>威胁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776882" y="3978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2776882" y="4231312"/>
            <a:ext cx="1857601" cy="5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文字文字文字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文字文字</a:t>
            </a:r>
            <a:endParaRPr lang="zh-CN" altLang="zh-CN" sz="1050" dirty="0">
              <a:solidFill>
                <a:srgbClr val="6696B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88555" y="4784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2788555" y="5038039"/>
            <a:ext cx="1857601" cy="5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文字文字文字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文字文字</a:t>
            </a:r>
            <a:endParaRPr lang="zh-CN" altLang="zh-CN" sz="1050" dirty="0">
              <a:solidFill>
                <a:srgbClr val="6696B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76882" y="5620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2776882" y="5873095"/>
            <a:ext cx="1857601" cy="5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文字文字文字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 smtClean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050" dirty="0">
                <a:solidFill>
                  <a:srgbClr val="6696BC"/>
                </a:solidFill>
                <a:latin typeface="微软雅黑" pitchFamily="34" charset="-122"/>
                <a:ea typeface="微软雅黑" pitchFamily="34" charset="-122"/>
              </a:rPr>
              <a:t>文字文字</a:t>
            </a:r>
            <a:endParaRPr lang="zh-CN" altLang="zh-CN" sz="1050" dirty="0">
              <a:solidFill>
                <a:srgbClr val="6696B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26014" y="1873572"/>
            <a:ext cx="2521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逼格</a:t>
            </a:r>
            <a:r>
              <a:rPr lang="en-US" altLang="zh-CN" sz="48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PPT</a:t>
            </a:r>
            <a:endParaRPr lang="zh-CN" altLang="en-US" sz="48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378" y="1391491"/>
            <a:ext cx="2034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rgbClr val="6696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</a:t>
            </a:r>
            <a:endParaRPr lang="zh-CN" altLang="en-US" sz="7200" b="1" dirty="0">
              <a:solidFill>
                <a:srgbClr val="6696B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5257" y="2343816"/>
            <a:ext cx="1974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</a:rPr>
              <a:t>analysis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26014" y="3090518"/>
            <a:ext cx="5862900" cy="3323987"/>
          </a:xfrm>
          <a:prstGeom prst="rect">
            <a:avLst/>
          </a:prstGeom>
        </p:spPr>
        <p:txBody>
          <a:bodyPr wrap="square" numCol="1" spcCol="144000">
            <a:spAutoFit/>
          </a:bodyPr>
          <a:lstStyle/>
          <a:p>
            <a:pPr fontAlgn="base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关于逼格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</a:p>
          <a:p>
            <a:pPr fontAlgn="base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正如你所看到的，这是一个逗比的博客；另外，这也是一个关于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zhuang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享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(bi)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网站。因为工作的（或者装逼的）需要，我必须做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，并希望能在网上找到让自己满意的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模板和素材。但令人失望的是，我经常会为此花费大量时间，并且并不一定能找到能满足我兽欲的东西。</a:t>
            </a:r>
          </a:p>
          <a:p>
            <a:pPr fontAlgn="base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于是，我产生了做一个免费分享高逼格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网站的想法，这就是你现在看到“逼格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PPT”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pPr algn="just"/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ase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关于内容</a:t>
            </a:r>
          </a:p>
          <a:p>
            <a:pPr fontAlgn="base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、内容品质</a:t>
            </a:r>
          </a:p>
          <a:p>
            <a:pPr fontAlgn="base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逼格人人有，远近高低各不同。博主自己并不是学设计的，也没有什么很高的水平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装逼除外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，所以并不能保证各个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都经典，也不能保证每个人都喜欢。我只能按照自己的理解去制作、搜集。</a:t>
            </a:r>
          </a:p>
          <a:p>
            <a:pPr fontAlgn="base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如果你认为你逼格更高，那你也可以带我装逼带我飞，一起分享，一起搭建内容，一起为逼格而生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8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/>
          <p:cNvSpPr>
            <a:spLocks/>
          </p:cNvSpPr>
          <p:nvPr/>
        </p:nvSpPr>
        <p:spPr bwMode="auto">
          <a:xfrm>
            <a:off x="9175105" y="4515297"/>
            <a:ext cx="2605845" cy="1818177"/>
          </a:xfrm>
          <a:custGeom>
            <a:avLst/>
            <a:gdLst>
              <a:gd name="T0" fmla="*/ 307 w 614"/>
              <a:gd name="T1" fmla="*/ 0 h 636"/>
              <a:gd name="T2" fmla="*/ 461 w 614"/>
              <a:gd name="T3" fmla="*/ 321 h 636"/>
              <a:gd name="T4" fmla="*/ 614 w 614"/>
              <a:gd name="T5" fmla="*/ 636 h 636"/>
              <a:gd name="T6" fmla="*/ 307 w 614"/>
              <a:gd name="T7" fmla="*/ 636 h 636"/>
              <a:gd name="T8" fmla="*/ 0 w 614"/>
              <a:gd name="T9" fmla="*/ 636 h 636"/>
              <a:gd name="T10" fmla="*/ 154 w 614"/>
              <a:gd name="T11" fmla="*/ 321 h 636"/>
              <a:gd name="T12" fmla="*/ 307 w 614"/>
              <a:gd name="T13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636">
                <a:moveTo>
                  <a:pt x="307" y="0"/>
                </a:moveTo>
                <a:lnTo>
                  <a:pt x="461" y="321"/>
                </a:lnTo>
                <a:lnTo>
                  <a:pt x="614" y="636"/>
                </a:lnTo>
                <a:lnTo>
                  <a:pt x="307" y="636"/>
                </a:lnTo>
                <a:lnTo>
                  <a:pt x="0" y="636"/>
                </a:lnTo>
                <a:lnTo>
                  <a:pt x="154" y="321"/>
                </a:lnTo>
                <a:lnTo>
                  <a:pt x="307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6963956" y="916741"/>
            <a:ext cx="2605845" cy="5416735"/>
          </a:xfrm>
          <a:custGeom>
            <a:avLst/>
            <a:gdLst>
              <a:gd name="T0" fmla="*/ 307 w 614"/>
              <a:gd name="T1" fmla="*/ 0 h 1365"/>
              <a:gd name="T2" fmla="*/ 461 w 614"/>
              <a:gd name="T3" fmla="*/ 682 h 1365"/>
              <a:gd name="T4" fmla="*/ 614 w 614"/>
              <a:gd name="T5" fmla="*/ 1365 h 1365"/>
              <a:gd name="T6" fmla="*/ 307 w 614"/>
              <a:gd name="T7" fmla="*/ 1365 h 1365"/>
              <a:gd name="T8" fmla="*/ 0 w 614"/>
              <a:gd name="T9" fmla="*/ 1365 h 1365"/>
              <a:gd name="T10" fmla="*/ 154 w 614"/>
              <a:gd name="T11" fmla="*/ 682 h 1365"/>
              <a:gd name="T12" fmla="*/ 307 w 614"/>
              <a:gd name="T13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1365">
                <a:moveTo>
                  <a:pt x="307" y="0"/>
                </a:moveTo>
                <a:lnTo>
                  <a:pt x="461" y="682"/>
                </a:lnTo>
                <a:lnTo>
                  <a:pt x="614" y="1365"/>
                </a:lnTo>
                <a:lnTo>
                  <a:pt x="307" y="1365"/>
                </a:lnTo>
                <a:lnTo>
                  <a:pt x="0" y="1365"/>
                </a:lnTo>
                <a:lnTo>
                  <a:pt x="154" y="682"/>
                </a:lnTo>
                <a:lnTo>
                  <a:pt x="307" y="0"/>
                </a:lnTo>
                <a:close/>
              </a:path>
            </a:pathLst>
          </a:custGeom>
          <a:solidFill>
            <a:srgbClr val="6696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752809" y="3866358"/>
            <a:ext cx="2610091" cy="2467118"/>
          </a:xfrm>
          <a:custGeom>
            <a:avLst/>
            <a:gdLst>
              <a:gd name="T0" fmla="*/ 307 w 615"/>
              <a:gd name="T1" fmla="*/ 0 h 863"/>
              <a:gd name="T2" fmla="*/ 461 w 615"/>
              <a:gd name="T3" fmla="*/ 435 h 863"/>
              <a:gd name="T4" fmla="*/ 615 w 615"/>
              <a:gd name="T5" fmla="*/ 863 h 863"/>
              <a:gd name="T6" fmla="*/ 307 w 615"/>
              <a:gd name="T7" fmla="*/ 863 h 863"/>
              <a:gd name="T8" fmla="*/ 0 w 615"/>
              <a:gd name="T9" fmla="*/ 863 h 863"/>
              <a:gd name="T10" fmla="*/ 154 w 615"/>
              <a:gd name="T11" fmla="*/ 435 h 863"/>
              <a:gd name="T12" fmla="*/ 307 w 615"/>
              <a:gd name="T13" fmla="*/ 0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863">
                <a:moveTo>
                  <a:pt x="307" y="0"/>
                </a:moveTo>
                <a:lnTo>
                  <a:pt x="461" y="435"/>
                </a:lnTo>
                <a:lnTo>
                  <a:pt x="615" y="863"/>
                </a:lnTo>
                <a:lnTo>
                  <a:pt x="307" y="863"/>
                </a:lnTo>
                <a:lnTo>
                  <a:pt x="0" y="863"/>
                </a:lnTo>
                <a:lnTo>
                  <a:pt x="154" y="435"/>
                </a:lnTo>
                <a:lnTo>
                  <a:pt x="307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2541659" y="5433764"/>
            <a:ext cx="2610091" cy="899708"/>
          </a:xfrm>
          <a:custGeom>
            <a:avLst/>
            <a:gdLst>
              <a:gd name="T0" fmla="*/ 308 w 615"/>
              <a:gd name="T1" fmla="*/ 0 h 408"/>
              <a:gd name="T2" fmla="*/ 461 w 615"/>
              <a:gd name="T3" fmla="*/ 201 h 408"/>
              <a:gd name="T4" fmla="*/ 615 w 615"/>
              <a:gd name="T5" fmla="*/ 408 h 408"/>
              <a:gd name="T6" fmla="*/ 308 w 615"/>
              <a:gd name="T7" fmla="*/ 408 h 408"/>
              <a:gd name="T8" fmla="*/ 0 w 615"/>
              <a:gd name="T9" fmla="*/ 408 h 408"/>
              <a:gd name="T10" fmla="*/ 154 w 615"/>
              <a:gd name="T11" fmla="*/ 201 h 408"/>
              <a:gd name="T12" fmla="*/ 308 w 615"/>
              <a:gd name="T13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408">
                <a:moveTo>
                  <a:pt x="308" y="0"/>
                </a:moveTo>
                <a:lnTo>
                  <a:pt x="461" y="201"/>
                </a:lnTo>
                <a:lnTo>
                  <a:pt x="615" y="408"/>
                </a:lnTo>
                <a:lnTo>
                  <a:pt x="308" y="408"/>
                </a:lnTo>
                <a:lnTo>
                  <a:pt x="0" y="408"/>
                </a:lnTo>
                <a:lnTo>
                  <a:pt x="154" y="201"/>
                </a:lnTo>
                <a:lnTo>
                  <a:pt x="308" y="0"/>
                </a:lnTo>
                <a:close/>
              </a:path>
            </a:pathLst>
          </a:custGeom>
          <a:solidFill>
            <a:srgbClr val="6696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419635" y="5849718"/>
            <a:ext cx="2605845" cy="483759"/>
          </a:xfrm>
          <a:custGeom>
            <a:avLst/>
            <a:gdLst>
              <a:gd name="T0" fmla="*/ 307 w 614"/>
              <a:gd name="T1" fmla="*/ 0 h 107"/>
              <a:gd name="T2" fmla="*/ 460 w 614"/>
              <a:gd name="T3" fmla="*/ 53 h 107"/>
              <a:gd name="T4" fmla="*/ 614 w 614"/>
              <a:gd name="T5" fmla="*/ 107 h 107"/>
              <a:gd name="T6" fmla="*/ 307 w 614"/>
              <a:gd name="T7" fmla="*/ 107 h 107"/>
              <a:gd name="T8" fmla="*/ 0 w 614"/>
              <a:gd name="T9" fmla="*/ 107 h 107"/>
              <a:gd name="T10" fmla="*/ 153 w 614"/>
              <a:gd name="T11" fmla="*/ 53 h 107"/>
              <a:gd name="T12" fmla="*/ 307 w 614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107">
                <a:moveTo>
                  <a:pt x="307" y="0"/>
                </a:moveTo>
                <a:lnTo>
                  <a:pt x="460" y="53"/>
                </a:lnTo>
                <a:lnTo>
                  <a:pt x="614" y="107"/>
                </a:lnTo>
                <a:lnTo>
                  <a:pt x="307" y="107"/>
                </a:lnTo>
                <a:lnTo>
                  <a:pt x="0" y="107"/>
                </a:lnTo>
                <a:lnTo>
                  <a:pt x="153" y="53"/>
                </a:lnTo>
                <a:lnTo>
                  <a:pt x="307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82"/>
          <p:cNvSpPr txBox="1"/>
          <p:nvPr/>
        </p:nvSpPr>
        <p:spPr bwMode="auto">
          <a:xfrm>
            <a:off x="1381211" y="5342523"/>
            <a:ext cx="858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300" dirty="0" smtClean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13</a:t>
            </a:r>
            <a:endParaRPr lang="zh-CN" altLang="en-US" sz="2400" spc="300" dirty="0">
              <a:solidFill>
                <a:srgbClr val="28484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" name="TextBox 283"/>
          <p:cNvSpPr txBox="1"/>
          <p:nvPr/>
        </p:nvSpPr>
        <p:spPr bwMode="auto">
          <a:xfrm>
            <a:off x="1046844" y="6546513"/>
            <a:ext cx="1263309" cy="43956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000" b="1" dirty="0">
                <a:solidFill>
                  <a:srgbClr val="113A59"/>
                </a:solidFill>
              </a:rPr>
              <a:t>标题</a:t>
            </a:r>
          </a:p>
        </p:txBody>
      </p:sp>
      <p:sp>
        <p:nvSpPr>
          <p:cNvPr id="11" name="TextBox 285"/>
          <p:cNvSpPr txBox="1"/>
          <p:nvPr/>
        </p:nvSpPr>
        <p:spPr bwMode="auto">
          <a:xfrm>
            <a:off x="3103389" y="6546513"/>
            <a:ext cx="1263309" cy="43956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000" b="1" dirty="0">
                <a:solidFill>
                  <a:srgbClr val="113A59"/>
                </a:solidFill>
              </a:rPr>
              <a:t>标题</a:t>
            </a:r>
          </a:p>
        </p:txBody>
      </p:sp>
      <p:sp>
        <p:nvSpPr>
          <p:cNvPr id="12" name="TextBox 286"/>
          <p:cNvSpPr txBox="1"/>
          <p:nvPr/>
        </p:nvSpPr>
        <p:spPr bwMode="auto">
          <a:xfrm>
            <a:off x="5078323" y="6546513"/>
            <a:ext cx="1263309" cy="439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标题</a:t>
            </a:r>
            <a:endParaRPr lang="zh-CN" altLang="en-US" sz="2000" b="1" spc="300" dirty="0">
              <a:solidFill>
                <a:srgbClr val="113A5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TextBox 287"/>
          <p:cNvSpPr txBox="1"/>
          <p:nvPr/>
        </p:nvSpPr>
        <p:spPr bwMode="auto">
          <a:xfrm>
            <a:off x="7526896" y="6546513"/>
            <a:ext cx="1263309" cy="43956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8BC925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000" b="1" dirty="0">
                <a:solidFill>
                  <a:srgbClr val="113A59"/>
                </a:solidFill>
              </a:rPr>
              <a:t>标题</a:t>
            </a:r>
          </a:p>
        </p:txBody>
      </p:sp>
      <p:sp>
        <p:nvSpPr>
          <p:cNvPr id="14" name="TextBox 288"/>
          <p:cNvSpPr txBox="1"/>
          <p:nvPr/>
        </p:nvSpPr>
        <p:spPr bwMode="auto">
          <a:xfrm>
            <a:off x="9816257" y="6546513"/>
            <a:ext cx="1263309" cy="43956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28484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000" b="1" dirty="0">
                <a:solidFill>
                  <a:srgbClr val="113A59"/>
                </a:solidFill>
              </a:rPr>
              <a:t>标题</a:t>
            </a:r>
          </a:p>
        </p:txBody>
      </p:sp>
      <p:sp>
        <p:nvSpPr>
          <p:cNvPr id="15" name="TextBox 289"/>
          <p:cNvSpPr txBox="1"/>
          <p:nvPr/>
        </p:nvSpPr>
        <p:spPr bwMode="auto">
          <a:xfrm>
            <a:off x="3531237" y="5016944"/>
            <a:ext cx="654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300" dirty="0" smtClean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33</a:t>
            </a:r>
            <a:endParaRPr lang="zh-CN" altLang="en-US" sz="2400" spc="300" dirty="0">
              <a:solidFill>
                <a:srgbClr val="28484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6" name="TextBox 290"/>
          <p:cNvSpPr txBox="1"/>
          <p:nvPr/>
        </p:nvSpPr>
        <p:spPr bwMode="auto">
          <a:xfrm>
            <a:off x="5745110" y="3371511"/>
            <a:ext cx="652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300" dirty="0" smtClean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74</a:t>
            </a:r>
            <a:endParaRPr lang="zh-CN" altLang="en-US" sz="2400" spc="300" dirty="0">
              <a:solidFill>
                <a:srgbClr val="28484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" name="TextBox 291"/>
          <p:cNvSpPr txBox="1"/>
          <p:nvPr/>
        </p:nvSpPr>
        <p:spPr bwMode="auto">
          <a:xfrm>
            <a:off x="7874422" y="433080"/>
            <a:ext cx="874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300" dirty="0" smtClean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112</a:t>
            </a:r>
            <a:endParaRPr lang="zh-CN" altLang="en-US" sz="2400" spc="300" dirty="0">
              <a:solidFill>
                <a:srgbClr val="28484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8" name="TextBox 292"/>
          <p:cNvSpPr txBox="1"/>
          <p:nvPr/>
        </p:nvSpPr>
        <p:spPr bwMode="auto">
          <a:xfrm>
            <a:off x="10136636" y="3878371"/>
            <a:ext cx="6225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300" dirty="0" smtClean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46</a:t>
            </a:r>
            <a:endParaRPr lang="zh-CN" altLang="en-US" sz="2400" spc="300" dirty="0">
              <a:solidFill>
                <a:srgbClr val="28484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37245" y="1808775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逼格</a:t>
            </a:r>
            <a:r>
              <a:rPr lang="en-US" altLang="zh-CN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PPT</a:t>
            </a:r>
            <a:endParaRPr lang="zh-CN" altLang="en-US" sz="32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4902" y="2693101"/>
            <a:ext cx="4125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4902" y="3574965"/>
            <a:ext cx="4125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24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0872" y="4017527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这里也是目录</a:t>
            </a:r>
            <a:endParaRPr lang="zh-CN" altLang="en-US" sz="5400" dirty="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05113" y="1160585"/>
            <a:ext cx="188545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dirty="0" smtClean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23900" b="1" dirty="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9257" y="1683657"/>
            <a:ext cx="10563350" cy="0"/>
          </a:xfrm>
          <a:prstGeom prst="line">
            <a:avLst/>
          </a:prstGeom>
          <a:ln>
            <a:solidFill>
              <a:srgbClr val="354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69257" y="5072743"/>
            <a:ext cx="10563350" cy="0"/>
          </a:xfrm>
          <a:prstGeom prst="line">
            <a:avLst/>
          </a:prstGeom>
          <a:ln>
            <a:solidFill>
              <a:srgbClr val="354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36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32907" y="3731191"/>
            <a:ext cx="438150" cy="438150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1</a:t>
            </a:r>
            <a:endParaRPr lang="zh-CN" altLang="en-US" sz="36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cxnSp>
        <p:nvCxnSpPr>
          <p:cNvPr id="11" name="直接连接符 10"/>
          <p:cNvCxnSpPr>
            <a:stCxn id="8" idx="0"/>
          </p:cNvCxnSpPr>
          <p:nvPr/>
        </p:nvCxnSpPr>
        <p:spPr>
          <a:xfrm flipV="1">
            <a:off x="2351982" y="2952750"/>
            <a:ext cx="0" cy="778441"/>
          </a:xfrm>
          <a:prstGeom prst="line">
            <a:avLst/>
          </a:prstGeom>
          <a:ln>
            <a:solidFill>
              <a:srgbClr val="6696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698547" y="1645881"/>
            <a:ext cx="1306870" cy="1306870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77"/>
          <p:cNvSpPr>
            <a:spLocks noEditPoints="1"/>
          </p:cNvSpPr>
          <p:nvPr/>
        </p:nvSpPr>
        <p:spPr bwMode="auto">
          <a:xfrm>
            <a:off x="1937394" y="1888900"/>
            <a:ext cx="946562" cy="915098"/>
          </a:xfrm>
          <a:custGeom>
            <a:avLst/>
            <a:gdLst>
              <a:gd name="T0" fmla="*/ 169 w 268"/>
              <a:gd name="T1" fmla="*/ 102 h 258"/>
              <a:gd name="T2" fmla="*/ 176 w 268"/>
              <a:gd name="T3" fmla="*/ 30 h 258"/>
              <a:gd name="T4" fmla="*/ 170 w 268"/>
              <a:gd name="T5" fmla="*/ 33 h 258"/>
              <a:gd name="T6" fmla="*/ 143 w 268"/>
              <a:gd name="T7" fmla="*/ 111 h 258"/>
              <a:gd name="T8" fmla="*/ 162 w 268"/>
              <a:gd name="T9" fmla="*/ 125 h 258"/>
              <a:gd name="T10" fmla="*/ 209 w 268"/>
              <a:gd name="T11" fmla="*/ 144 h 258"/>
              <a:gd name="T12" fmla="*/ 208 w 268"/>
              <a:gd name="T13" fmla="*/ 137 h 258"/>
              <a:gd name="T14" fmla="*/ 150 w 268"/>
              <a:gd name="T15" fmla="*/ 111 h 258"/>
              <a:gd name="T16" fmla="*/ 165 w 268"/>
              <a:gd name="T17" fmla="*/ 111 h 258"/>
              <a:gd name="T18" fmla="*/ 150 w 268"/>
              <a:gd name="T19" fmla="*/ 111 h 258"/>
              <a:gd name="T20" fmla="*/ 191 w 268"/>
              <a:gd name="T21" fmla="*/ 216 h 258"/>
              <a:gd name="T22" fmla="*/ 253 w 268"/>
              <a:gd name="T23" fmla="*/ 111 h 258"/>
              <a:gd name="T24" fmla="*/ 61 w 268"/>
              <a:gd name="T25" fmla="*/ 111 h 258"/>
              <a:gd name="T26" fmla="*/ 47 w 268"/>
              <a:gd name="T27" fmla="*/ 126 h 258"/>
              <a:gd name="T28" fmla="*/ 157 w 268"/>
              <a:gd name="T29" fmla="*/ 0 h 258"/>
              <a:gd name="T30" fmla="*/ 177 w 268"/>
              <a:gd name="T31" fmla="*/ 190 h 258"/>
              <a:gd name="T32" fmla="*/ 134 w 268"/>
              <a:gd name="T33" fmla="*/ 152 h 258"/>
              <a:gd name="T34" fmla="*/ 117 w 268"/>
              <a:gd name="T35" fmla="*/ 146 h 258"/>
              <a:gd name="T36" fmla="*/ 9 w 268"/>
              <a:gd name="T37" fmla="*/ 137 h 258"/>
              <a:gd name="T38" fmla="*/ 0 w 268"/>
              <a:gd name="T39" fmla="*/ 204 h 258"/>
              <a:gd name="T40" fmla="*/ 180 w 268"/>
              <a:gd name="T41" fmla="*/ 198 h 258"/>
              <a:gd name="T42" fmla="*/ 162 w 268"/>
              <a:gd name="T43" fmla="*/ 191 h 258"/>
              <a:gd name="T44" fmla="*/ 127 w 268"/>
              <a:gd name="T45" fmla="*/ 189 h 258"/>
              <a:gd name="T46" fmla="*/ 129 w 268"/>
              <a:gd name="T47" fmla="*/ 162 h 258"/>
              <a:gd name="T48" fmla="*/ 136 w 268"/>
              <a:gd name="T49" fmla="*/ 163 h 258"/>
              <a:gd name="T50" fmla="*/ 162 w 268"/>
              <a:gd name="T51" fmla="*/ 191 h 258"/>
              <a:gd name="T52" fmla="*/ 180 w 268"/>
              <a:gd name="T53" fmla="*/ 228 h 258"/>
              <a:gd name="T54" fmla="*/ 162 w 268"/>
              <a:gd name="T55" fmla="*/ 237 h 258"/>
              <a:gd name="T56" fmla="*/ 115 w 268"/>
              <a:gd name="T57" fmla="*/ 237 h 258"/>
              <a:gd name="T58" fmla="*/ 44 w 268"/>
              <a:gd name="T59" fmla="*/ 216 h 258"/>
              <a:gd name="T60" fmla="*/ 9 w 268"/>
              <a:gd name="T61" fmla="*/ 237 h 258"/>
              <a:gd name="T62" fmla="*/ 0 w 268"/>
              <a:gd name="T63" fmla="*/ 209 h 258"/>
              <a:gd name="T64" fmla="*/ 138 w 268"/>
              <a:gd name="T65" fmla="*/ 222 h 258"/>
              <a:gd name="T66" fmla="*/ 138 w 268"/>
              <a:gd name="T67" fmla="*/ 258 h 258"/>
              <a:gd name="T68" fmla="*/ 138 w 268"/>
              <a:gd name="T69" fmla="*/ 222 h 258"/>
              <a:gd name="T70" fmla="*/ 129 w 268"/>
              <a:gd name="T71" fmla="*/ 240 h 258"/>
              <a:gd name="T72" fmla="*/ 147 w 268"/>
              <a:gd name="T73" fmla="*/ 240 h 258"/>
              <a:gd name="T74" fmla="*/ 44 w 268"/>
              <a:gd name="T75" fmla="*/ 222 h 258"/>
              <a:gd name="T76" fmla="*/ 44 w 268"/>
              <a:gd name="T77" fmla="*/ 258 h 258"/>
              <a:gd name="T78" fmla="*/ 44 w 268"/>
              <a:gd name="T79" fmla="*/ 222 h 258"/>
              <a:gd name="T80" fmla="*/ 35 w 268"/>
              <a:gd name="T81" fmla="*/ 240 h 258"/>
              <a:gd name="T82" fmla="*/ 53 w 268"/>
              <a:gd name="T83" fmla="*/ 24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68" h="258">
                <a:moveTo>
                  <a:pt x="172" y="109"/>
                </a:moveTo>
                <a:cubicBezTo>
                  <a:pt x="171" y="106"/>
                  <a:pt x="170" y="104"/>
                  <a:pt x="169" y="102"/>
                </a:cubicBezTo>
                <a:cubicBezTo>
                  <a:pt x="180" y="35"/>
                  <a:pt x="180" y="35"/>
                  <a:pt x="180" y="35"/>
                </a:cubicBezTo>
                <a:cubicBezTo>
                  <a:pt x="180" y="33"/>
                  <a:pt x="178" y="30"/>
                  <a:pt x="176" y="30"/>
                </a:cubicBezTo>
                <a:cubicBezTo>
                  <a:pt x="176" y="30"/>
                  <a:pt x="176" y="30"/>
                  <a:pt x="176" y="30"/>
                </a:cubicBezTo>
                <a:cubicBezTo>
                  <a:pt x="173" y="29"/>
                  <a:pt x="171" y="30"/>
                  <a:pt x="170" y="33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46" y="100"/>
                  <a:pt x="143" y="105"/>
                  <a:pt x="143" y="111"/>
                </a:cubicBezTo>
                <a:cubicBezTo>
                  <a:pt x="143" y="119"/>
                  <a:pt x="149" y="125"/>
                  <a:pt x="157" y="125"/>
                </a:cubicBezTo>
                <a:cubicBezTo>
                  <a:pt x="159" y="125"/>
                  <a:pt x="160" y="125"/>
                  <a:pt x="162" y="125"/>
                </a:cubicBezTo>
                <a:cubicBezTo>
                  <a:pt x="202" y="146"/>
                  <a:pt x="202" y="146"/>
                  <a:pt x="202" y="146"/>
                </a:cubicBezTo>
                <a:cubicBezTo>
                  <a:pt x="205" y="147"/>
                  <a:pt x="207" y="146"/>
                  <a:pt x="209" y="144"/>
                </a:cubicBezTo>
                <a:cubicBezTo>
                  <a:pt x="209" y="144"/>
                  <a:pt x="209" y="144"/>
                  <a:pt x="209" y="144"/>
                </a:cubicBezTo>
                <a:cubicBezTo>
                  <a:pt x="210" y="142"/>
                  <a:pt x="210" y="139"/>
                  <a:pt x="208" y="137"/>
                </a:cubicBezTo>
                <a:cubicBezTo>
                  <a:pt x="172" y="109"/>
                  <a:pt x="172" y="109"/>
                  <a:pt x="172" y="109"/>
                </a:cubicBezTo>
                <a:moveTo>
                  <a:pt x="150" y="111"/>
                </a:moveTo>
                <a:cubicBezTo>
                  <a:pt x="150" y="107"/>
                  <a:pt x="153" y="103"/>
                  <a:pt x="157" y="103"/>
                </a:cubicBezTo>
                <a:cubicBezTo>
                  <a:pt x="161" y="103"/>
                  <a:pt x="165" y="107"/>
                  <a:pt x="165" y="111"/>
                </a:cubicBezTo>
                <a:cubicBezTo>
                  <a:pt x="165" y="115"/>
                  <a:pt x="161" y="118"/>
                  <a:pt x="157" y="118"/>
                </a:cubicBezTo>
                <a:cubicBezTo>
                  <a:pt x="153" y="118"/>
                  <a:pt x="150" y="115"/>
                  <a:pt x="150" y="111"/>
                </a:cubicBezTo>
                <a:moveTo>
                  <a:pt x="268" y="111"/>
                </a:moveTo>
                <a:cubicBezTo>
                  <a:pt x="268" y="160"/>
                  <a:pt x="236" y="202"/>
                  <a:pt x="191" y="216"/>
                </a:cubicBezTo>
                <a:cubicBezTo>
                  <a:pt x="191" y="200"/>
                  <a:pt x="191" y="200"/>
                  <a:pt x="191" y="200"/>
                </a:cubicBezTo>
                <a:cubicBezTo>
                  <a:pt x="227" y="187"/>
                  <a:pt x="253" y="151"/>
                  <a:pt x="253" y="111"/>
                </a:cubicBezTo>
                <a:cubicBezTo>
                  <a:pt x="253" y="58"/>
                  <a:pt x="210" y="15"/>
                  <a:pt x="157" y="15"/>
                </a:cubicBezTo>
                <a:cubicBezTo>
                  <a:pt x="104" y="15"/>
                  <a:pt x="61" y="58"/>
                  <a:pt x="61" y="111"/>
                </a:cubicBezTo>
                <a:cubicBezTo>
                  <a:pt x="61" y="116"/>
                  <a:pt x="62" y="121"/>
                  <a:pt x="63" y="126"/>
                </a:cubicBezTo>
                <a:cubicBezTo>
                  <a:pt x="47" y="126"/>
                  <a:pt x="47" y="126"/>
                  <a:pt x="47" y="126"/>
                </a:cubicBezTo>
                <a:cubicBezTo>
                  <a:pt x="47" y="121"/>
                  <a:pt x="46" y="116"/>
                  <a:pt x="46" y="111"/>
                </a:cubicBezTo>
                <a:cubicBezTo>
                  <a:pt x="46" y="49"/>
                  <a:pt x="96" y="0"/>
                  <a:pt x="157" y="0"/>
                </a:cubicBezTo>
                <a:cubicBezTo>
                  <a:pt x="218" y="0"/>
                  <a:pt x="268" y="49"/>
                  <a:pt x="268" y="111"/>
                </a:cubicBezTo>
                <a:moveTo>
                  <a:pt x="177" y="190"/>
                </a:moveTo>
                <a:cubicBezTo>
                  <a:pt x="142" y="156"/>
                  <a:pt x="142" y="156"/>
                  <a:pt x="142" y="156"/>
                </a:cubicBezTo>
                <a:cubicBezTo>
                  <a:pt x="140" y="154"/>
                  <a:pt x="137" y="152"/>
                  <a:pt x="134" y="152"/>
                </a:cubicBezTo>
                <a:cubicBezTo>
                  <a:pt x="117" y="152"/>
                  <a:pt x="117" y="152"/>
                  <a:pt x="117" y="152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17" y="141"/>
                  <a:pt x="113" y="137"/>
                  <a:pt x="108" y="137"/>
                </a:cubicBezTo>
                <a:cubicBezTo>
                  <a:pt x="9" y="137"/>
                  <a:pt x="9" y="137"/>
                  <a:pt x="9" y="137"/>
                </a:cubicBezTo>
                <a:cubicBezTo>
                  <a:pt x="4" y="137"/>
                  <a:pt x="0" y="141"/>
                  <a:pt x="0" y="146"/>
                </a:cubicBezTo>
                <a:cubicBezTo>
                  <a:pt x="0" y="204"/>
                  <a:pt x="0" y="204"/>
                  <a:pt x="0" y="204"/>
                </a:cubicBezTo>
                <a:cubicBezTo>
                  <a:pt x="180" y="204"/>
                  <a:pt x="180" y="204"/>
                  <a:pt x="180" y="204"/>
                </a:cubicBezTo>
                <a:cubicBezTo>
                  <a:pt x="180" y="198"/>
                  <a:pt x="180" y="198"/>
                  <a:pt x="180" y="198"/>
                </a:cubicBezTo>
                <a:cubicBezTo>
                  <a:pt x="180" y="195"/>
                  <a:pt x="179" y="192"/>
                  <a:pt x="177" y="190"/>
                </a:cubicBezTo>
                <a:moveTo>
                  <a:pt x="162" y="191"/>
                </a:moveTo>
                <a:cubicBezTo>
                  <a:pt x="129" y="191"/>
                  <a:pt x="129" y="191"/>
                  <a:pt x="129" y="191"/>
                </a:cubicBezTo>
                <a:cubicBezTo>
                  <a:pt x="128" y="191"/>
                  <a:pt x="127" y="190"/>
                  <a:pt x="127" y="189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27" y="163"/>
                  <a:pt x="128" y="162"/>
                  <a:pt x="129" y="162"/>
                </a:cubicBezTo>
                <a:cubicBezTo>
                  <a:pt x="135" y="162"/>
                  <a:pt x="135" y="162"/>
                  <a:pt x="135" y="162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63" y="188"/>
                  <a:pt x="163" y="188"/>
                  <a:pt x="163" y="188"/>
                </a:cubicBezTo>
                <a:cubicBezTo>
                  <a:pt x="164" y="189"/>
                  <a:pt x="163" y="191"/>
                  <a:pt x="162" y="191"/>
                </a:cubicBezTo>
                <a:moveTo>
                  <a:pt x="180" y="209"/>
                </a:moveTo>
                <a:cubicBezTo>
                  <a:pt x="180" y="228"/>
                  <a:pt x="180" y="228"/>
                  <a:pt x="180" y="228"/>
                </a:cubicBezTo>
                <a:cubicBezTo>
                  <a:pt x="180" y="233"/>
                  <a:pt x="176" y="237"/>
                  <a:pt x="171" y="237"/>
                </a:cubicBezTo>
                <a:cubicBezTo>
                  <a:pt x="162" y="237"/>
                  <a:pt x="162" y="237"/>
                  <a:pt x="162" y="237"/>
                </a:cubicBezTo>
                <a:cubicBezTo>
                  <a:pt x="160" y="225"/>
                  <a:pt x="150" y="216"/>
                  <a:pt x="138" y="216"/>
                </a:cubicBezTo>
                <a:cubicBezTo>
                  <a:pt x="126" y="216"/>
                  <a:pt x="117" y="225"/>
                  <a:pt x="115" y="237"/>
                </a:cubicBezTo>
                <a:cubicBezTo>
                  <a:pt x="68" y="237"/>
                  <a:pt x="68" y="237"/>
                  <a:pt x="68" y="237"/>
                </a:cubicBezTo>
                <a:cubicBezTo>
                  <a:pt x="66" y="225"/>
                  <a:pt x="56" y="216"/>
                  <a:pt x="44" y="216"/>
                </a:cubicBezTo>
                <a:cubicBezTo>
                  <a:pt x="32" y="216"/>
                  <a:pt x="22" y="225"/>
                  <a:pt x="21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4" y="237"/>
                  <a:pt x="0" y="233"/>
                  <a:pt x="0" y="228"/>
                </a:cubicBezTo>
                <a:cubicBezTo>
                  <a:pt x="0" y="209"/>
                  <a:pt x="0" y="209"/>
                  <a:pt x="0" y="209"/>
                </a:cubicBezTo>
                <a:cubicBezTo>
                  <a:pt x="180" y="209"/>
                  <a:pt x="180" y="209"/>
                  <a:pt x="180" y="209"/>
                </a:cubicBezTo>
                <a:moveTo>
                  <a:pt x="138" y="222"/>
                </a:moveTo>
                <a:cubicBezTo>
                  <a:pt x="129" y="222"/>
                  <a:pt x="120" y="230"/>
                  <a:pt x="120" y="240"/>
                </a:cubicBezTo>
                <a:cubicBezTo>
                  <a:pt x="120" y="250"/>
                  <a:pt x="129" y="258"/>
                  <a:pt x="138" y="258"/>
                </a:cubicBezTo>
                <a:cubicBezTo>
                  <a:pt x="148" y="258"/>
                  <a:pt x="156" y="250"/>
                  <a:pt x="156" y="240"/>
                </a:cubicBezTo>
                <a:cubicBezTo>
                  <a:pt x="156" y="230"/>
                  <a:pt x="148" y="222"/>
                  <a:pt x="138" y="222"/>
                </a:cubicBezTo>
                <a:moveTo>
                  <a:pt x="138" y="249"/>
                </a:moveTo>
                <a:cubicBezTo>
                  <a:pt x="133" y="249"/>
                  <a:pt x="129" y="245"/>
                  <a:pt x="129" y="240"/>
                </a:cubicBezTo>
                <a:cubicBezTo>
                  <a:pt x="129" y="235"/>
                  <a:pt x="133" y="231"/>
                  <a:pt x="138" y="231"/>
                </a:cubicBezTo>
                <a:cubicBezTo>
                  <a:pt x="143" y="231"/>
                  <a:pt x="147" y="235"/>
                  <a:pt x="147" y="240"/>
                </a:cubicBezTo>
                <a:cubicBezTo>
                  <a:pt x="147" y="245"/>
                  <a:pt x="143" y="249"/>
                  <a:pt x="138" y="249"/>
                </a:cubicBezTo>
                <a:moveTo>
                  <a:pt x="44" y="222"/>
                </a:moveTo>
                <a:cubicBezTo>
                  <a:pt x="34" y="222"/>
                  <a:pt x="26" y="230"/>
                  <a:pt x="26" y="240"/>
                </a:cubicBezTo>
                <a:cubicBezTo>
                  <a:pt x="26" y="250"/>
                  <a:pt x="34" y="258"/>
                  <a:pt x="44" y="258"/>
                </a:cubicBezTo>
                <a:cubicBezTo>
                  <a:pt x="54" y="258"/>
                  <a:pt x="62" y="250"/>
                  <a:pt x="62" y="240"/>
                </a:cubicBezTo>
                <a:cubicBezTo>
                  <a:pt x="62" y="230"/>
                  <a:pt x="54" y="222"/>
                  <a:pt x="44" y="222"/>
                </a:cubicBezTo>
                <a:moveTo>
                  <a:pt x="44" y="249"/>
                </a:moveTo>
                <a:cubicBezTo>
                  <a:pt x="39" y="249"/>
                  <a:pt x="35" y="245"/>
                  <a:pt x="35" y="240"/>
                </a:cubicBezTo>
                <a:cubicBezTo>
                  <a:pt x="35" y="235"/>
                  <a:pt x="39" y="231"/>
                  <a:pt x="44" y="231"/>
                </a:cubicBezTo>
                <a:cubicBezTo>
                  <a:pt x="49" y="231"/>
                  <a:pt x="53" y="235"/>
                  <a:pt x="53" y="240"/>
                </a:cubicBezTo>
                <a:cubicBezTo>
                  <a:pt x="53" y="245"/>
                  <a:pt x="49" y="249"/>
                  <a:pt x="44" y="249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90529" y="4591331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035" y="5114892"/>
            <a:ext cx="2929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796523" y="3761254"/>
            <a:ext cx="438150" cy="438150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</a:t>
            </a:r>
            <a:endParaRPr lang="zh-CN" altLang="en-US" sz="36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cxnSp>
        <p:nvCxnSpPr>
          <p:cNvPr id="19" name="直接连接符 18"/>
          <p:cNvCxnSpPr>
            <a:stCxn id="18" idx="0"/>
          </p:cNvCxnSpPr>
          <p:nvPr/>
        </p:nvCxnSpPr>
        <p:spPr>
          <a:xfrm flipV="1">
            <a:off x="5015598" y="2982813"/>
            <a:ext cx="0" cy="778441"/>
          </a:xfrm>
          <a:prstGeom prst="line">
            <a:avLst/>
          </a:prstGeom>
          <a:ln>
            <a:solidFill>
              <a:srgbClr val="6696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48028" y="3731191"/>
            <a:ext cx="438150" cy="438150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3</a:t>
            </a:r>
            <a:endParaRPr lang="zh-CN" altLang="en-US" sz="36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cxnSp>
        <p:nvCxnSpPr>
          <p:cNvPr id="24" name="直接连接符 23"/>
          <p:cNvCxnSpPr>
            <a:stCxn id="23" idx="0"/>
          </p:cNvCxnSpPr>
          <p:nvPr/>
        </p:nvCxnSpPr>
        <p:spPr>
          <a:xfrm flipV="1">
            <a:off x="7767103" y="2952750"/>
            <a:ext cx="0" cy="778441"/>
          </a:xfrm>
          <a:prstGeom prst="line">
            <a:avLst/>
          </a:prstGeom>
          <a:ln>
            <a:solidFill>
              <a:srgbClr val="6696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0080459" y="3731191"/>
            <a:ext cx="438150" cy="438150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4</a:t>
            </a:r>
            <a:endParaRPr lang="zh-CN" altLang="en-US" sz="36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cxnSp>
        <p:nvCxnSpPr>
          <p:cNvPr id="29" name="直接连接符 28"/>
          <p:cNvCxnSpPr>
            <a:stCxn id="28" idx="0"/>
          </p:cNvCxnSpPr>
          <p:nvPr/>
        </p:nvCxnSpPr>
        <p:spPr>
          <a:xfrm flipV="1">
            <a:off x="10299534" y="2952750"/>
            <a:ext cx="0" cy="778441"/>
          </a:xfrm>
          <a:prstGeom prst="line">
            <a:avLst/>
          </a:prstGeom>
          <a:ln>
            <a:solidFill>
              <a:srgbClr val="6696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05202" y="4591331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96708" y="5114892"/>
            <a:ext cx="2929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25729" y="4591331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17235" y="5114892"/>
            <a:ext cx="2929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40402" y="4591331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31908" y="5114892"/>
            <a:ext cx="2929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362162" y="1680435"/>
            <a:ext cx="1306870" cy="1306870"/>
            <a:chOff x="8104857" y="946462"/>
            <a:chExt cx="841663" cy="841663"/>
          </a:xfrm>
        </p:grpSpPr>
        <p:sp>
          <p:nvSpPr>
            <p:cNvPr id="38" name="椭圆 37"/>
            <p:cNvSpPr/>
            <p:nvPr/>
          </p:nvSpPr>
          <p:spPr>
            <a:xfrm>
              <a:off x="8104857" y="946462"/>
              <a:ext cx="841663" cy="841663"/>
            </a:xfrm>
            <a:prstGeom prst="ellipse">
              <a:avLst/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276828" y="1079585"/>
              <a:ext cx="508965" cy="559501"/>
              <a:chOff x="7016751" y="4257675"/>
              <a:chExt cx="447675" cy="492125"/>
            </a:xfrm>
            <a:solidFill>
              <a:schemeClr val="bg1"/>
            </a:solidFill>
          </p:grpSpPr>
          <p:sp>
            <p:nvSpPr>
              <p:cNvPr id="40" name="Oval 116"/>
              <p:cNvSpPr>
                <a:spLocks noChangeArrowheads="1"/>
              </p:cNvSpPr>
              <p:nvPr/>
            </p:nvSpPr>
            <p:spPr bwMode="auto">
              <a:xfrm>
                <a:off x="7070726" y="4257675"/>
                <a:ext cx="106363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117"/>
              <p:cNvSpPr>
                <a:spLocks noChangeArrowheads="1"/>
              </p:cNvSpPr>
              <p:nvPr/>
            </p:nvSpPr>
            <p:spPr bwMode="auto">
              <a:xfrm>
                <a:off x="7245351" y="4257675"/>
                <a:ext cx="104775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18"/>
              <p:cNvSpPr>
                <a:spLocks/>
              </p:cNvSpPr>
              <p:nvPr/>
            </p:nvSpPr>
            <p:spPr bwMode="auto">
              <a:xfrm>
                <a:off x="7331076" y="4683125"/>
                <a:ext cx="55563" cy="66675"/>
              </a:xfrm>
              <a:custGeom>
                <a:avLst/>
                <a:gdLst>
                  <a:gd name="T0" fmla="*/ 0 w 26"/>
                  <a:gd name="T1" fmla="*/ 0 h 31"/>
                  <a:gd name="T2" fmla="*/ 0 w 26"/>
                  <a:gd name="T3" fmla="*/ 18 h 31"/>
                  <a:gd name="T4" fmla="*/ 13 w 26"/>
                  <a:gd name="T5" fmla="*/ 31 h 31"/>
                  <a:gd name="T6" fmla="*/ 13 w 26"/>
                  <a:gd name="T7" fmla="*/ 31 h 31"/>
                  <a:gd name="T8" fmla="*/ 26 w 26"/>
                  <a:gd name="T9" fmla="*/ 18 h 31"/>
                  <a:gd name="T10" fmla="*/ 26 w 26"/>
                  <a:gd name="T11" fmla="*/ 0 h 31"/>
                  <a:gd name="T12" fmla="*/ 0 w 26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1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5"/>
                      <a:pt x="6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21" y="31"/>
                      <a:pt x="26" y="25"/>
                      <a:pt x="26" y="18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19"/>
              <p:cNvSpPr>
                <a:spLocks noEditPoints="1"/>
              </p:cNvSpPr>
              <p:nvPr/>
            </p:nvSpPr>
            <p:spPr bwMode="auto">
              <a:xfrm>
                <a:off x="7016751" y="4360862"/>
                <a:ext cx="447675" cy="388938"/>
              </a:xfrm>
              <a:custGeom>
                <a:avLst/>
                <a:gdLst>
                  <a:gd name="T0" fmla="*/ 191 w 209"/>
                  <a:gd name="T1" fmla="*/ 93 h 182"/>
                  <a:gd name="T2" fmla="*/ 182 w 209"/>
                  <a:gd name="T3" fmla="*/ 83 h 182"/>
                  <a:gd name="T4" fmla="*/ 182 w 209"/>
                  <a:gd name="T5" fmla="*/ 80 h 182"/>
                  <a:gd name="T6" fmla="*/ 166 w 209"/>
                  <a:gd name="T7" fmla="*/ 15 h 182"/>
                  <a:gd name="T8" fmla="*/ 148 w 209"/>
                  <a:gd name="T9" fmla="*/ 0 h 182"/>
                  <a:gd name="T10" fmla="*/ 148 w 209"/>
                  <a:gd name="T11" fmla="*/ 0 h 182"/>
                  <a:gd name="T12" fmla="*/ 142 w 209"/>
                  <a:gd name="T13" fmla="*/ 1 h 182"/>
                  <a:gd name="T14" fmla="*/ 137 w 209"/>
                  <a:gd name="T15" fmla="*/ 3 h 182"/>
                  <a:gd name="T16" fmla="*/ 124 w 209"/>
                  <a:gd name="T17" fmla="*/ 20 h 182"/>
                  <a:gd name="T18" fmla="*/ 124 w 209"/>
                  <a:gd name="T19" fmla="*/ 21 h 182"/>
                  <a:gd name="T20" fmla="*/ 117 w 209"/>
                  <a:gd name="T21" fmla="*/ 43 h 182"/>
                  <a:gd name="T22" fmla="*/ 90 w 209"/>
                  <a:gd name="T23" fmla="*/ 48 h 182"/>
                  <a:gd name="T24" fmla="*/ 82 w 209"/>
                  <a:gd name="T25" fmla="*/ 53 h 182"/>
                  <a:gd name="T26" fmla="*/ 65 w 209"/>
                  <a:gd name="T27" fmla="*/ 45 h 182"/>
                  <a:gd name="T28" fmla="*/ 58 w 209"/>
                  <a:gd name="T29" fmla="*/ 21 h 182"/>
                  <a:gd name="T30" fmla="*/ 58 w 209"/>
                  <a:gd name="T31" fmla="*/ 20 h 182"/>
                  <a:gd name="T32" fmla="*/ 44 w 209"/>
                  <a:gd name="T33" fmla="*/ 3 h 182"/>
                  <a:gd name="T34" fmla="*/ 39 w 209"/>
                  <a:gd name="T35" fmla="*/ 1 h 182"/>
                  <a:gd name="T36" fmla="*/ 34 w 209"/>
                  <a:gd name="T37" fmla="*/ 0 h 182"/>
                  <a:gd name="T38" fmla="*/ 34 w 209"/>
                  <a:gd name="T39" fmla="*/ 0 h 182"/>
                  <a:gd name="T40" fmla="*/ 13 w 209"/>
                  <a:gd name="T41" fmla="*/ 15 h 182"/>
                  <a:gd name="T42" fmla="*/ 1 w 209"/>
                  <a:gd name="T43" fmla="*/ 69 h 182"/>
                  <a:gd name="T44" fmla="*/ 8 w 209"/>
                  <a:gd name="T45" fmla="*/ 86 h 182"/>
                  <a:gd name="T46" fmla="*/ 8 w 209"/>
                  <a:gd name="T47" fmla="*/ 169 h 182"/>
                  <a:gd name="T48" fmla="*/ 21 w 209"/>
                  <a:gd name="T49" fmla="*/ 182 h 182"/>
                  <a:gd name="T50" fmla="*/ 34 w 209"/>
                  <a:gd name="T51" fmla="*/ 169 h 182"/>
                  <a:gd name="T52" fmla="*/ 34 w 209"/>
                  <a:gd name="T53" fmla="*/ 91 h 182"/>
                  <a:gd name="T54" fmla="*/ 46 w 209"/>
                  <a:gd name="T55" fmla="*/ 78 h 182"/>
                  <a:gd name="T56" fmla="*/ 50 w 209"/>
                  <a:gd name="T57" fmla="*/ 58 h 182"/>
                  <a:gd name="T58" fmla="*/ 89 w 209"/>
                  <a:gd name="T59" fmla="*/ 73 h 182"/>
                  <a:gd name="T60" fmla="*/ 90 w 209"/>
                  <a:gd name="T61" fmla="*/ 73 h 182"/>
                  <a:gd name="T62" fmla="*/ 99 w 209"/>
                  <a:gd name="T63" fmla="*/ 67 h 182"/>
                  <a:gd name="T64" fmla="*/ 131 w 209"/>
                  <a:gd name="T65" fmla="*/ 56 h 182"/>
                  <a:gd name="T66" fmla="*/ 136 w 209"/>
                  <a:gd name="T67" fmla="*/ 78 h 182"/>
                  <a:gd name="T68" fmla="*/ 145 w 209"/>
                  <a:gd name="T69" fmla="*/ 90 h 182"/>
                  <a:gd name="T70" fmla="*/ 151 w 209"/>
                  <a:gd name="T71" fmla="*/ 90 h 182"/>
                  <a:gd name="T72" fmla="*/ 159 w 209"/>
                  <a:gd name="T73" fmla="*/ 81 h 182"/>
                  <a:gd name="T74" fmla="*/ 147 w 209"/>
                  <a:gd name="T75" fmla="*/ 41 h 182"/>
                  <a:gd name="T76" fmla="*/ 150 w 209"/>
                  <a:gd name="T77" fmla="*/ 40 h 182"/>
                  <a:gd name="T78" fmla="*/ 163 w 209"/>
                  <a:gd name="T79" fmla="*/ 83 h 182"/>
                  <a:gd name="T80" fmla="*/ 154 w 209"/>
                  <a:gd name="T81" fmla="*/ 93 h 182"/>
                  <a:gd name="T82" fmla="*/ 135 w 209"/>
                  <a:gd name="T83" fmla="*/ 93 h 182"/>
                  <a:gd name="T84" fmla="*/ 135 w 209"/>
                  <a:gd name="T85" fmla="*/ 147 h 182"/>
                  <a:gd name="T86" fmla="*/ 209 w 209"/>
                  <a:gd name="T87" fmla="*/ 147 h 182"/>
                  <a:gd name="T88" fmla="*/ 209 w 209"/>
                  <a:gd name="T89" fmla="*/ 93 h 182"/>
                  <a:gd name="T90" fmla="*/ 191 w 209"/>
                  <a:gd name="T91" fmla="*/ 93 h 182"/>
                  <a:gd name="T92" fmla="*/ 160 w 209"/>
                  <a:gd name="T93" fmla="*/ 93 h 182"/>
                  <a:gd name="T94" fmla="*/ 165 w 209"/>
                  <a:gd name="T95" fmla="*/ 89 h 182"/>
                  <a:gd name="T96" fmla="*/ 172 w 209"/>
                  <a:gd name="T97" fmla="*/ 92 h 182"/>
                  <a:gd name="T98" fmla="*/ 174 w 209"/>
                  <a:gd name="T99" fmla="*/ 92 h 182"/>
                  <a:gd name="T100" fmla="*/ 179 w 209"/>
                  <a:gd name="T101" fmla="*/ 89 h 182"/>
                  <a:gd name="T102" fmla="*/ 184 w 209"/>
                  <a:gd name="T103" fmla="*/ 93 h 182"/>
                  <a:gd name="T104" fmla="*/ 160 w 209"/>
                  <a:gd name="T105" fmla="*/ 9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9" h="182">
                    <a:moveTo>
                      <a:pt x="191" y="93"/>
                    </a:moveTo>
                    <a:cubicBezTo>
                      <a:pt x="190" y="88"/>
                      <a:pt x="186" y="84"/>
                      <a:pt x="182" y="83"/>
                    </a:cubicBezTo>
                    <a:cubicBezTo>
                      <a:pt x="182" y="82"/>
                      <a:pt x="182" y="81"/>
                      <a:pt x="182" y="80"/>
                    </a:cubicBezTo>
                    <a:cubicBezTo>
                      <a:pt x="181" y="74"/>
                      <a:pt x="166" y="15"/>
                      <a:pt x="166" y="15"/>
                    </a:cubicBezTo>
                    <a:cubicBezTo>
                      <a:pt x="163" y="5"/>
                      <a:pt x="157" y="0"/>
                      <a:pt x="14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45" y="0"/>
                      <a:pt x="142" y="1"/>
                    </a:cubicBezTo>
                    <a:cubicBezTo>
                      <a:pt x="140" y="1"/>
                      <a:pt x="137" y="3"/>
                      <a:pt x="137" y="3"/>
                    </a:cubicBezTo>
                    <a:cubicBezTo>
                      <a:pt x="131" y="6"/>
                      <a:pt x="125" y="12"/>
                      <a:pt x="124" y="20"/>
                    </a:cubicBezTo>
                    <a:cubicBezTo>
                      <a:pt x="124" y="20"/>
                      <a:pt x="124" y="20"/>
                      <a:pt x="124" y="21"/>
                    </a:cubicBezTo>
                    <a:cubicBezTo>
                      <a:pt x="122" y="32"/>
                      <a:pt x="120" y="40"/>
                      <a:pt x="117" y="43"/>
                    </a:cubicBezTo>
                    <a:cubicBezTo>
                      <a:pt x="113" y="47"/>
                      <a:pt x="105" y="48"/>
                      <a:pt x="90" y="48"/>
                    </a:cubicBezTo>
                    <a:cubicBezTo>
                      <a:pt x="86" y="48"/>
                      <a:pt x="83" y="50"/>
                      <a:pt x="82" y="53"/>
                    </a:cubicBezTo>
                    <a:cubicBezTo>
                      <a:pt x="73" y="51"/>
                      <a:pt x="67" y="48"/>
                      <a:pt x="65" y="45"/>
                    </a:cubicBezTo>
                    <a:cubicBezTo>
                      <a:pt x="61" y="41"/>
                      <a:pt x="60" y="33"/>
                      <a:pt x="58" y="21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7" y="12"/>
                      <a:pt x="51" y="6"/>
                      <a:pt x="44" y="3"/>
                    </a:cubicBezTo>
                    <a:cubicBezTo>
                      <a:pt x="44" y="3"/>
                      <a:pt x="42" y="1"/>
                      <a:pt x="39" y="1"/>
                    </a:cubicBezTo>
                    <a:cubicBezTo>
                      <a:pt x="37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15" y="5"/>
                      <a:pt x="13" y="15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6"/>
                      <a:pt x="3" y="82"/>
                      <a:pt x="8" y="86"/>
                    </a:cubicBezTo>
                    <a:cubicBezTo>
                      <a:pt x="8" y="169"/>
                      <a:pt x="8" y="169"/>
                      <a:pt x="8" y="169"/>
                    </a:cubicBezTo>
                    <a:cubicBezTo>
                      <a:pt x="8" y="176"/>
                      <a:pt x="14" y="182"/>
                      <a:pt x="21" y="182"/>
                    </a:cubicBezTo>
                    <a:cubicBezTo>
                      <a:pt x="29" y="182"/>
                      <a:pt x="34" y="176"/>
                      <a:pt x="34" y="169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40" y="89"/>
                      <a:pt x="44" y="85"/>
                      <a:pt x="46" y="7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7" y="66"/>
                      <a:pt x="68" y="70"/>
                      <a:pt x="89" y="73"/>
                    </a:cubicBezTo>
                    <a:cubicBezTo>
                      <a:pt x="89" y="73"/>
                      <a:pt x="90" y="73"/>
                      <a:pt x="90" y="73"/>
                    </a:cubicBezTo>
                    <a:cubicBezTo>
                      <a:pt x="94" y="73"/>
                      <a:pt x="98" y="71"/>
                      <a:pt x="99" y="67"/>
                    </a:cubicBezTo>
                    <a:cubicBezTo>
                      <a:pt x="115" y="66"/>
                      <a:pt x="125" y="63"/>
                      <a:pt x="131" y="56"/>
                    </a:cubicBezTo>
                    <a:cubicBezTo>
                      <a:pt x="136" y="78"/>
                      <a:pt x="136" y="78"/>
                      <a:pt x="136" y="78"/>
                    </a:cubicBezTo>
                    <a:cubicBezTo>
                      <a:pt x="137" y="84"/>
                      <a:pt x="141" y="88"/>
                      <a:pt x="145" y="90"/>
                    </a:cubicBezTo>
                    <a:cubicBezTo>
                      <a:pt x="151" y="90"/>
                      <a:pt x="151" y="90"/>
                      <a:pt x="151" y="90"/>
                    </a:cubicBezTo>
                    <a:cubicBezTo>
                      <a:pt x="153" y="86"/>
                      <a:pt x="155" y="83"/>
                      <a:pt x="159" y="81"/>
                    </a:cubicBezTo>
                    <a:cubicBezTo>
                      <a:pt x="156" y="66"/>
                      <a:pt x="151" y="50"/>
                      <a:pt x="147" y="41"/>
                    </a:cubicBezTo>
                    <a:cubicBezTo>
                      <a:pt x="145" y="36"/>
                      <a:pt x="148" y="35"/>
                      <a:pt x="150" y="40"/>
                    </a:cubicBezTo>
                    <a:cubicBezTo>
                      <a:pt x="152" y="45"/>
                      <a:pt x="160" y="68"/>
                      <a:pt x="163" y="83"/>
                    </a:cubicBezTo>
                    <a:cubicBezTo>
                      <a:pt x="158" y="84"/>
                      <a:pt x="155" y="88"/>
                      <a:pt x="154" y="93"/>
                    </a:cubicBezTo>
                    <a:cubicBezTo>
                      <a:pt x="135" y="93"/>
                      <a:pt x="135" y="93"/>
                      <a:pt x="135" y="93"/>
                    </a:cubicBezTo>
                    <a:cubicBezTo>
                      <a:pt x="135" y="147"/>
                      <a:pt x="135" y="147"/>
                      <a:pt x="135" y="147"/>
                    </a:cubicBezTo>
                    <a:cubicBezTo>
                      <a:pt x="209" y="147"/>
                      <a:pt x="209" y="147"/>
                      <a:pt x="209" y="147"/>
                    </a:cubicBezTo>
                    <a:cubicBezTo>
                      <a:pt x="209" y="93"/>
                      <a:pt x="209" y="93"/>
                      <a:pt x="209" y="93"/>
                    </a:cubicBezTo>
                    <a:lnTo>
                      <a:pt x="191" y="93"/>
                    </a:lnTo>
                    <a:close/>
                    <a:moveTo>
                      <a:pt x="160" y="93"/>
                    </a:moveTo>
                    <a:cubicBezTo>
                      <a:pt x="161" y="91"/>
                      <a:pt x="163" y="89"/>
                      <a:pt x="165" y="89"/>
                    </a:cubicBezTo>
                    <a:cubicBezTo>
                      <a:pt x="167" y="91"/>
                      <a:pt x="170" y="92"/>
                      <a:pt x="172" y="92"/>
                    </a:cubicBezTo>
                    <a:cubicBezTo>
                      <a:pt x="173" y="92"/>
                      <a:pt x="174" y="92"/>
                      <a:pt x="174" y="92"/>
                    </a:cubicBezTo>
                    <a:cubicBezTo>
                      <a:pt x="176" y="91"/>
                      <a:pt x="178" y="90"/>
                      <a:pt x="179" y="89"/>
                    </a:cubicBezTo>
                    <a:cubicBezTo>
                      <a:pt x="182" y="89"/>
                      <a:pt x="183" y="91"/>
                      <a:pt x="184" y="93"/>
                    </a:cubicBezTo>
                    <a:lnTo>
                      <a:pt x="16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9646099" y="1661385"/>
            <a:ext cx="1306870" cy="1306870"/>
            <a:chOff x="3349336" y="5540529"/>
            <a:chExt cx="841663" cy="841663"/>
          </a:xfrm>
        </p:grpSpPr>
        <p:sp>
          <p:nvSpPr>
            <p:cNvPr id="44" name="椭圆 43"/>
            <p:cNvSpPr/>
            <p:nvPr/>
          </p:nvSpPr>
          <p:spPr>
            <a:xfrm>
              <a:off x="3349336" y="5540529"/>
              <a:ext cx="841663" cy="841663"/>
            </a:xfrm>
            <a:prstGeom prst="ellipse">
              <a:avLst/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475932" y="5655495"/>
              <a:ext cx="611729" cy="611729"/>
              <a:chOff x="11417301" y="2544763"/>
              <a:chExt cx="479425" cy="479425"/>
            </a:xfrm>
          </p:grpSpPr>
          <p:sp>
            <p:nvSpPr>
              <p:cNvPr id="46" name="Freeform 101"/>
              <p:cNvSpPr>
                <a:spLocks noEditPoints="1"/>
              </p:cNvSpPr>
              <p:nvPr/>
            </p:nvSpPr>
            <p:spPr bwMode="auto">
              <a:xfrm>
                <a:off x="11533188" y="2660650"/>
                <a:ext cx="363538" cy="363538"/>
              </a:xfrm>
              <a:custGeom>
                <a:avLst/>
                <a:gdLst>
                  <a:gd name="T0" fmla="*/ 151 w 170"/>
                  <a:gd name="T1" fmla="*/ 68 h 170"/>
                  <a:gd name="T2" fmla="*/ 143 w 170"/>
                  <a:gd name="T3" fmla="*/ 57 h 170"/>
                  <a:gd name="T4" fmla="*/ 150 w 170"/>
                  <a:gd name="T5" fmla="*/ 44 h 170"/>
                  <a:gd name="T6" fmla="*/ 140 w 170"/>
                  <a:gd name="T7" fmla="*/ 20 h 170"/>
                  <a:gd name="T8" fmla="*/ 125 w 170"/>
                  <a:gd name="T9" fmla="*/ 20 h 170"/>
                  <a:gd name="T10" fmla="*/ 116 w 170"/>
                  <a:gd name="T11" fmla="*/ 28 h 170"/>
                  <a:gd name="T12" fmla="*/ 106 w 170"/>
                  <a:gd name="T13" fmla="*/ 24 h 170"/>
                  <a:gd name="T14" fmla="*/ 102 w 170"/>
                  <a:gd name="T15" fmla="*/ 10 h 170"/>
                  <a:gd name="T16" fmla="*/ 78 w 170"/>
                  <a:gd name="T17" fmla="*/ 0 h 170"/>
                  <a:gd name="T18" fmla="*/ 68 w 170"/>
                  <a:gd name="T19" fmla="*/ 19 h 170"/>
                  <a:gd name="T20" fmla="*/ 57 w 170"/>
                  <a:gd name="T21" fmla="*/ 27 h 170"/>
                  <a:gd name="T22" fmla="*/ 50 w 170"/>
                  <a:gd name="T23" fmla="*/ 26 h 170"/>
                  <a:gd name="T24" fmla="*/ 37 w 170"/>
                  <a:gd name="T25" fmla="*/ 17 h 170"/>
                  <a:gd name="T26" fmla="*/ 20 w 170"/>
                  <a:gd name="T27" fmla="*/ 30 h 170"/>
                  <a:gd name="T28" fmla="*/ 20 w 170"/>
                  <a:gd name="T29" fmla="*/ 44 h 170"/>
                  <a:gd name="T30" fmla="*/ 27 w 170"/>
                  <a:gd name="T31" fmla="*/ 57 h 170"/>
                  <a:gd name="T32" fmla="*/ 19 w 170"/>
                  <a:gd name="T33" fmla="*/ 68 h 170"/>
                  <a:gd name="T34" fmla="*/ 0 w 170"/>
                  <a:gd name="T35" fmla="*/ 78 h 170"/>
                  <a:gd name="T36" fmla="*/ 11 w 170"/>
                  <a:gd name="T37" fmla="*/ 102 h 170"/>
                  <a:gd name="T38" fmla="*/ 24 w 170"/>
                  <a:gd name="T39" fmla="*/ 106 h 170"/>
                  <a:gd name="T40" fmla="*/ 26 w 170"/>
                  <a:gd name="T41" fmla="*/ 120 h 170"/>
                  <a:gd name="T42" fmla="*/ 20 w 170"/>
                  <a:gd name="T43" fmla="*/ 140 h 170"/>
                  <a:gd name="T44" fmla="*/ 37 w 170"/>
                  <a:gd name="T45" fmla="*/ 153 h 170"/>
                  <a:gd name="T46" fmla="*/ 50 w 170"/>
                  <a:gd name="T47" fmla="*/ 144 h 170"/>
                  <a:gd name="T48" fmla="*/ 57 w 170"/>
                  <a:gd name="T49" fmla="*/ 143 h 170"/>
                  <a:gd name="T50" fmla="*/ 68 w 170"/>
                  <a:gd name="T51" fmla="*/ 151 h 170"/>
                  <a:gd name="T52" fmla="*/ 78 w 170"/>
                  <a:gd name="T53" fmla="*/ 170 h 170"/>
                  <a:gd name="T54" fmla="*/ 102 w 170"/>
                  <a:gd name="T55" fmla="*/ 159 h 170"/>
                  <a:gd name="T56" fmla="*/ 106 w 170"/>
                  <a:gd name="T57" fmla="*/ 146 h 170"/>
                  <a:gd name="T58" fmla="*/ 116 w 170"/>
                  <a:gd name="T59" fmla="*/ 142 h 170"/>
                  <a:gd name="T60" fmla="*/ 125 w 170"/>
                  <a:gd name="T61" fmla="*/ 149 h 170"/>
                  <a:gd name="T62" fmla="*/ 140 w 170"/>
                  <a:gd name="T63" fmla="*/ 149 h 170"/>
                  <a:gd name="T64" fmla="*/ 150 w 170"/>
                  <a:gd name="T65" fmla="*/ 125 h 170"/>
                  <a:gd name="T66" fmla="*/ 143 w 170"/>
                  <a:gd name="T67" fmla="*/ 113 h 170"/>
                  <a:gd name="T68" fmla="*/ 151 w 170"/>
                  <a:gd name="T69" fmla="*/ 102 h 170"/>
                  <a:gd name="T70" fmla="*/ 170 w 170"/>
                  <a:gd name="T71" fmla="*/ 92 h 170"/>
                  <a:gd name="T72" fmla="*/ 159 w 170"/>
                  <a:gd name="T73" fmla="*/ 68 h 170"/>
                  <a:gd name="T74" fmla="*/ 85 w 170"/>
                  <a:gd name="T75" fmla="*/ 115 h 170"/>
                  <a:gd name="T76" fmla="*/ 85 w 170"/>
                  <a:gd name="T77" fmla="*/ 5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0" h="170">
                    <a:moveTo>
                      <a:pt x="159" y="68"/>
                    </a:moveTo>
                    <a:cubicBezTo>
                      <a:pt x="151" y="68"/>
                      <a:pt x="151" y="68"/>
                      <a:pt x="151" y="68"/>
                    </a:cubicBezTo>
                    <a:cubicBezTo>
                      <a:pt x="149" y="68"/>
                      <a:pt x="146" y="66"/>
                      <a:pt x="146" y="64"/>
                    </a:cubicBezTo>
                    <a:cubicBezTo>
                      <a:pt x="145" y="61"/>
                      <a:pt x="144" y="59"/>
                      <a:pt x="143" y="57"/>
                    </a:cubicBezTo>
                    <a:cubicBezTo>
                      <a:pt x="142" y="55"/>
                      <a:pt x="142" y="52"/>
                      <a:pt x="144" y="50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4" y="40"/>
                      <a:pt x="154" y="34"/>
                      <a:pt x="150" y="3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8" y="18"/>
                      <a:pt x="136" y="17"/>
                      <a:pt x="133" y="17"/>
                    </a:cubicBezTo>
                    <a:cubicBezTo>
                      <a:pt x="130" y="17"/>
                      <a:pt x="127" y="18"/>
                      <a:pt x="125" y="20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9" y="27"/>
                      <a:pt x="117" y="28"/>
                      <a:pt x="116" y="28"/>
                    </a:cubicBezTo>
                    <a:cubicBezTo>
                      <a:pt x="115" y="28"/>
                      <a:pt x="114" y="27"/>
                      <a:pt x="113" y="27"/>
                    </a:cubicBezTo>
                    <a:cubicBezTo>
                      <a:pt x="111" y="26"/>
                      <a:pt x="108" y="25"/>
                      <a:pt x="106" y="24"/>
                    </a:cubicBezTo>
                    <a:cubicBezTo>
                      <a:pt x="104" y="23"/>
                      <a:pt x="102" y="21"/>
                      <a:pt x="102" y="19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5"/>
                      <a:pt x="97" y="0"/>
                      <a:pt x="92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3" y="0"/>
                      <a:pt x="68" y="5"/>
                      <a:pt x="68" y="10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21"/>
                      <a:pt x="66" y="23"/>
                      <a:pt x="64" y="24"/>
                    </a:cubicBezTo>
                    <a:cubicBezTo>
                      <a:pt x="61" y="25"/>
                      <a:pt x="59" y="26"/>
                      <a:pt x="57" y="27"/>
                    </a:cubicBezTo>
                    <a:cubicBezTo>
                      <a:pt x="56" y="27"/>
                      <a:pt x="55" y="28"/>
                      <a:pt x="54" y="28"/>
                    </a:cubicBezTo>
                    <a:cubicBezTo>
                      <a:pt x="53" y="28"/>
                      <a:pt x="51" y="27"/>
                      <a:pt x="50" y="26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2" y="18"/>
                      <a:pt x="40" y="17"/>
                      <a:pt x="37" y="17"/>
                    </a:cubicBezTo>
                    <a:cubicBezTo>
                      <a:pt x="34" y="17"/>
                      <a:pt x="32" y="18"/>
                      <a:pt x="30" y="2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8" y="32"/>
                      <a:pt x="17" y="34"/>
                      <a:pt x="17" y="37"/>
                    </a:cubicBezTo>
                    <a:cubicBezTo>
                      <a:pt x="17" y="40"/>
                      <a:pt x="18" y="42"/>
                      <a:pt x="20" y="44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52"/>
                      <a:pt x="28" y="55"/>
                      <a:pt x="27" y="57"/>
                    </a:cubicBezTo>
                    <a:cubicBezTo>
                      <a:pt x="26" y="59"/>
                      <a:pt x="25" y="61"/>
                      <a:pt x="24" y="64"/>
                    </a:cubicBezTo>
                    <a:cubicBezTo>
                      <a:pt x="23" y="66"/>
                      <a:pt x="21" y="68"/>
                      <a:pt x="1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5" y="68"/>
                      <a:pt x="0" y="73"/>
                      <a:pt x="0" y="7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7"/>
                      <a:pt x="5" y="102"/>
                      <a:pt x="11" y="102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1" y="102"/>
                      <a:pt x="23" y="104"/>
                      <a:pt x="24" y="106"/>
                    </a:cubicBezTo>
                    <a:cubicBezTo>
                      <a:pt x="25" y="108"/>
                      <a:pt x="26" y="111"/>
                      <a:pt x="27" y="113"/>
                    </a:cubicBezTo>
                    <a:cubicBezTo>
                      <a:pt x="28" y="115"/>
                      <a:pt x="28" y="118"/>
                      <a:pt x="26" y="120"/>
                    </a:cubicBezTo>
                    <a:cubicBezTo>
                      <a:pt x="20" y="125"/>
                      <a:pt x="20" y="125"/>
                      <a:pt x="20" y="125"/>
                    </a:cubicBezTo>
                    <a:cubicBezTo>
                      <a:pt x="16" y="129"/>
                      <a:pt x="16" y="136"/>
                      <a:pt x="20" y="14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2" y="151"/>
                      <a:pt x="34" y="153"/>
                      <a:pt x="37" y="153"/>
                    </a:cubicBezTo>
                    <a:cubicBezTo>
                      <a:pt x="40" y="153"/>
                      <a:pt x="42" y="151"/>
                      <a:pt x="44" y="149"/>
                    </a:cubicBezTo>
                    <a:cubicBezTo>
                      <a:pt x="50" y="144"/>
                      <a:pt x="50" y="144"/>
                      <a:pt x="50" y="144"/>
                    </a:cubicBezTo>
                    <a:cubicBezTo>
                      <a:pt x="51" y="143"/>
                      <a:pt x="53" y="142"/>
                      <a:pt x="54" y="142"/>
                    </a:cubicBezTo>
                    <a:cubicBezTo>
                      <a:pt x="55" y="142"/>
                      <a:pt x="56" y="142"/>
                      <a:pt x="57" y="143"/>
                    </a:cubicBezTo>
                    <a:cubicBezTo>
                      <a:pt x="59" y="144"/>
                      <a:pt x="61" y="145"/>
                      <a:pt x="64" y="146"/>
                    </a:cubicBezTo>
                    <a:cubicBezTo>
                      <a:pt x="66" y="146"/>
                      <a:pt x="68" y="149"/>
                      <a:pt x="68" y="151"/>
                    </a:cubicBezTo>
                    <a:cubicBezTo>
                      <a:pt x="68" y="159"/>
                      <a:pt x="68" y="159"/>
                      <a:pt x="68" y="159"/>
                    </a:cubicBezTo>
                    <a:cubicBezTo>
                      <a:pt x="68" y="165"/>
                      <a:pt x="73" y="170"/>
                      <a:pt x="78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97" y="170"/>
                      <a:pt x="102" y="165"/>
                      <a:pt x="102" y="159"/>
                    </a:cubicBezTo>
                    <a:cubicBezTo>
                      <a:pt x="102" y="151"/>
                      <a:pt x="102" y="151"/>
                      <a:pt x="102" y="151"/>
                    </a:cubicBezTo>
                    <a:cubicBezTo>
                      <a:pt x="102" y="149"/>
                      <a:pt x="104" y="146"/>
                      <a:pt x="106" y="146"/>
                    </a:cubicBezTo>
                    <a:cubicBezTo>
                      <a:pt x="108" y="145"/>
                      <a:pt x="111" y="144"/>
                      <a:pt x="113" y="143"/>
                    </a:cubicBezTo>
                    <a:cubicBezTo>
                      <a:pt x="114" y="142"/>
                      <a:pt x="115" y="142"/>
                      <a:pt x="116" y="142"/>
                    </a:cubicBezTo>
                    <a:cubicBezTo>
                      <a:pt x="117" y="142"/>
                      <a:pt x="119" y="143"/>
                      <a:pt x="120" y="144"/>
                    </a:cubicBezTo>
                    <a:cubicBezTo>
                      <a:pt x="125" y="149"/>
                      <a:pt x="125" y="149"/>
                      <a:pt x="125" y="149"/>
                    </a:cubicBezTo>
                    <a:cubicBezTo>
                      <a:pt x="127" y="151"/>
                      <a:pt x="130" y="153"/>
                      <a:pt x="133" y="153"/>
                    </a:cubicBezTo>
                    <a:cubicBezTo>
                      <a:pt x="136" y="153"/>
                      <a:pt x="138" y="151"/>
                      <a:pt x="140" y="149"/>
                    </a:cubicBezTo>
                    <a:cubicBezTo>
                      <a:pt x="150" y="140"/>
                      <a:pt x="150" y="140"/>
                      <a:pt x="150" y="140"/>
                    </a:cubicBezTo>
                    <a:cubicBezTo>
                      <a:pt x="154" y="136"/>
                      <a:pt x="154" y="129"/>
                      <a:pt x="150" y="125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2" y="118"/>
                      <a:pt x="142" y="115"/>
                      <a:pt x="143" y="113"/>
                    </a:cubicBezTo>
                    <a:cubicBezTo>
                      <a:pt x="144" y="111"/>
                      <a:pt x="145" y="108"/>
                      <a:pt x="146" y="106"/>
                    </a:cubicBezTo>
                    <a:cubicBezTo>
                      <a:pt x="146" y="104"/>
                      <a:pt x="149" y="102"/>
                      <a:pt x="151" y="102"/>
                    </a:cubicBezTo>
                    <a:cubicBezTo>
                      <a:pt x="159" y="102"/>
                      <a:pt x="159" y="102"/>
                      <a:pt x="159" y="102"/>
                    </a:cubicBezTo>
                    <a:cubicBezTo>
                      <a:pt x="165" y="102"/>
                      <a:pt x="170" y="97"/>
                      <a:pt x="170" y="92"/>
                    </a:cubicBezTo>
                    <a:cubicBezTo>
                      <a:pt x="170" y="78"/>
                      <a:pt x="170" y="78"/>
                      <a:pt x="170" y="78"/>
                    </a:cubicBezTo>
                    <a:cubicBezTo>
                      <a:pt x="170" y="73"/>
                      <a:pt x="165" y="68"/>
                      <a:pt x="159" y="68"/>
                    </a:cubicBezTo>
                    <a:moveTo>
                      <a:pt x="115" y="85"/>
                    </a:moveTo>
                    <a:cubicBezTo>
                      <a:pt x="115" y="102"/>
                      <a:pt x="102" y="115"/>
                      <a:pt x="85" y="115"/>
                    </a:cubicBezTo>
                    <a:cubicBezTo>
                      <a:pt x="68" y="115"/>
                      <a:pt x="55" y="102"/>
                      <a:pt x="55" y="85"/>
                    </a:cubicBezTo>
                    <a:cubicBezTo>
                      <a:pt x="55" y="68"/>
                      <a:pt x="68" y="54"/>
                      <a:pt x="85" y="54"/>
                    </a:cubicBezTo>
                    <a:cubicBezTo>
                      <a:pt x="102" y="54"/>
                      <a:pt x="115" y="68"/>
                      <a:pt x="11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2"/>
              <p:cNvSpPr>
                <a:spLocks noEditPoints="1"/>
              </p:cNvSpPr>
              <p:nvPr/>
            </p:nvSpPr>
            <p:spPr bwMode="auto">
              <a:xfrm>
                <a:off x="11417301" y="2544763"/>
                <a:ext cx="188913" cy="187325"/>
              </a:xfrm>
              <a:custGeom>
                <a:avLst/>
                <a:gdLst>
                  <a:gd name="T0" fmla="*/ 77 w 88"/>
                  <a:gd name="T1" fmla="*/ 54 h 88"/>
                  <a:gd name="T2" fmla="*/ 88 w 88"/>
                  <a:gd name="T3" fmla="*/ 47 h 88"/>
                  <a:gd name="T4" fmla="*/ 81 w 88"/>
                  <a:gd name="T5" fmla="*/ 34 h 88"/>
                  <a:gd name="T6" fmla="*/ 76 w 88"/>
                  <a:gd name="T7" fmla="*/ 33 h 88"/>
                  <a:gd name="T8" fmla="*/ 75 w 88"/>
                  <a:gd name="T9" fmla="*/ 28 h 88"/>
                  <a:gd name="T10" fmla="*/ 78 w 88"/>
                  <a:gd name="T11" fmla="*/ 15 h 88"/>
                  <a:gd name="T12" fmla="*/ 68 w 88"/>
                  <a:gd name="T13" fmla="*/ 8 h 88"/>
                  <a:gd name="T14" fmla="*/ 60 w 88"/>
                  <a:gd name="T15" fmla="*/ 13 h 88"/>
                  <a:gd name="T16" fmla="*/ 59 w 88"/>
                  <a:gd name="T17" fmla="*/ 13 h 88"/>
                  <a:gd name="T18" fmla="*/ 54 w 88"/>
                  <a:gd name="T19" fmla="*/ 11 h 88"/>
                  <a:gd name="T20" fmla="*/ 47 w 88"/>
                  <a:gd name="T21" fmla="*/ 0 h 88"/>
                  <a:gd name="T22" fmla="*/ 34 w 88"/>
                  <a:gd name="T23" fmla="*/ 7 h 88"/>
                  <a:gd name="T24" fmla="*/ 33 w 88"/>
                  <a:gd name="T25" fmla="*/ 12 h 88"/>
                  <a:gd name="T26" fmla="*/ 29 w 88"/>
                  <a:gd name="T27" fmla="*/ 14 h 88"/>
                  <a:gd name="T28" fmla="*/ 25 w 88"/>
                  <a:gd name="T29" fmla="*/ 11 h 88"/>
                  <a:gd name="T30" fmla="*/ 15 w 88"/>
                  <a:gd name="T31" fmla="*/ 11 h 88"/>
                  <a:gd name="T32" fmla="*/ 11 w 88"/>
                  <a:gd name="T33" fmla="*/ 25 h 88"/>
                  <a:gd name="T34" fmla="*/ 14 w 88"/>
                  <a:gd name="T35" fmla="*/ 29 h 88"/>
                  <a:gd name="T36" fmla="*/ 11 w 88"/>
                  <a:gd name="T37" fmla="*/ 34 h 88"/>
                  <a:gd name="T38" fmla="*/ 0 w 88"/>
                  <a:gd name="T39" fmla="*/ 41 h 88"/>
                  <a:gd name="T40" fmla="*/ 7 w 88"/>
                  <a:gd name="T41" fmla="*/ 54 h 88"/>
                  <a:gd name="T42" fmla="*/ 12 w 88"/>
                  <a:gd name="T43" fmla="*/ 55 h 88"/>
                  <a:gd name="T44" fmla="*/ 13 w 88"/>
                  <a:gd name="T45" fmla="*/ 60 h 88"/>
                  <a:gd name="T46" fmla="*/ 9 w 88"/>
                  <a:gd name="T47" fmla="*/ 68 h 88"/>
                  <a:gd name="T48" fmla="*/ 15 w 88"/>
                  <a:gd name="T49" fmla="*/ 78 h 88"/>
                  <a:gd name="T50" fmla="*/ 25 w 88"/>
                  <a:gd name="T51" fmla="*/ 78 h 88"/>
                  <a:gd name="T52" fmla="*/ 29 w 88"/>
                  <a:gd name="T53" fmla="*/ 74 h 88"/>
                  <a:gd name="T54" fmla="*/ 33 w 88"/>
                  <a:gd name="T55" fmla="*/ 76 h 88"/>
                  <a:gd name="T56" fmla="*/ 34 w 88"/>
                  <a:gd name="T57" fmla="*/ 81 h 88"/>
                  <a:gd name="T58" fmla="*/ 47 w 88"/>
                  <a:gd name="T59" fmla="*/ 88 h 88"/>
                  <a:gd name="T60" fmla="*/ 54 w 88"/>
                  <a:gd name="T61" fmla="*/ 77 h 88"/>
                  <a:gd name="T62" fmla="*/ 59 w 88"/>
                  <a:gd name="T63" fmla="*/ 75 h 88"/>
                  <a:gd name="T64" fmla="*/ 60 w 88"/>
                  <a:gd name="T65" fmla="*/ 75 h 88"/>
                  <a:gd name="T66" fmla="*/ 68 w 88"/>
                  <a:gd name="T67" fmla="*/ 80 h 88"/>
                  <a:gd name="T68" fmla="*/ 78 w 88"/>
                  <a:gd name="T69" fmla="*/ 73 h 88"/>
                  <a:gd name="T70" fmla="*/ 75 w 88"/>
                  <a:gd name="T71" fmla="*/ 60 h 88"/>
                  <a:gd name="T72" fmla="*/ 76 w 88"/>
                  <a:gd name="T73" fmla="*/ 55 h 88"/>
                  <a:gd name="T74" fmla="*/ 44 w 88"/>
                  <a:gd name="T75" fmla="*/ 58 h 88"/>
                  <a:gd name="T76" fmla="*/ 44 w 88"/>
                  <a:gd name="T77" fmla="*/ 3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8" h="88">
                    <a:moveTo>
                      <a:pt x="76" y="55"/>
                    </a:moveTo>
                    <a:cubicBezTo>
                      <a:pt x="76" y="55"/>
                      <a:pt x="77" y="54"/>
                      <a:pt x="77" y="54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5" y="54"/>
                      <a:pt x="88" y="51"/>
                      <a:pt x="88" y="47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37"/>
                      <a:pt x="85" y="34"/>
                      <a:pt x="81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6" y="33"/>
                      <a:pt x="76" y="33"/>
                    </a:cubicBezTo>
                    <a:cubicBezTo>
                      <a:pt x="76" y="32"/>
                      <a:pt x="75" y="30"/>
                      <a:pt x="75" y="29"/>
                    </a:cubicBezTo>
                    <a:cubicBezTo>
                      <a:pt x="74" y="29"/>
                      <a:pt x="75" y="28"/>
                      <a:pt x="75" y="28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80" y="22"/>
                      <a:pt x="80" y="18"/>
                      <a:pt x="78" y="15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2" y="9"/>
                      <a:pt x="70" y="8"/>
                      <a:pt x="68" y="8"/>
                    </a:cubicBezTo>
                    <a:cubicBezTo>
                      <a:pt x="66" y="8"/>
                      <a:pt x="64" y="9"/>
                      <a:pt x="63" y="11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4"/>
                      <a:pt x="59" y="14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8" y="13"/>
                      <a:pt x="56" y="12"/>
                      <a:pt x="55" y="12"/>
                    </a:cubicBezTo>
                    <a:cubicBezTo>
                      <a:pt x="55" y="12"/>
                      <a:pt x="54" y="11"/>
                      <a:pt x="54" y="11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7" y="0"/>
                      <a:pt x="34" y="3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3" y="12"/>
                      <a:pt x="33" y="12"/>
                    </a:cubicBezTo>
                    <a:cubicBezTo>
                      <a:pt x="32" y="12"/>
                      <a:pt x="31" y="13"/>
                      <a:pt x="29" y="1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9"/>
                      <a:pt x="22" y="8"/>
                      <a:pt x="20" y="8"/>
                    </a:cubicBezTo>
                    <a:cubicBezTo>
                      <a:pt x="18" y="8"/>
                      <a:pt x="17" y="9"/>
                      <a:pt x="15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8" y="18"/>
                      <a:pt x="8" y="22"/>
                      <a:pt x="11" y="2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4" y="29"/>
                      <a:pt x="14" y="29"/>
                    </a:cubicBezTo>
                    <a:cubicBezTo>
                      <a:pt x="13" y="30"/>
                      <a:pt x="13" y="32"/>
                      <a:pt x="12" y="33"/>
                    </a:cubicBezTo>
                    <a:cubicBezTo>
                      <a:pt x="12" y="33"/>
                      <a:pt x="11" y="34"/>
                      <a:pt x="11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3" y="34"/>
                      <a:pt x="0" y="37"/>
                      <a:pt x="0" y="4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1"/>
                      <a:pt x="3" y="54"/>
                      <a:pt x="7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2" y="55"/>
                      <a:pt x="12" y="55"/>
                    </a:cubicBezTo>
                    <a:cubicBezTo>
                      <a:pt x="13" y="56"/>
                      <a:pt x="13" y="58"/>
                      <a:pt x="14" y="59"/>
                    </a:cubicBezTo>
                    <a:cubicBezTo>
                      <a:pt x="14" y="59"/>
                      <a:pt x="14" y="60"/>
                      <a:pt x="13" y="60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9" y="64"/>
                      <a:pt x="9" y="66"/>
                      <a:pt x="9" y="68"/>
                    </a:cubicBezTo>
                    <a:cubicBezTo>
                      <a:pt x="9" y="70"/>
                      <a:pt x="9" y="72"/>
                      <a:pt x="11" y="73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7" y="79"/>
                      <a:pt x="18" y="80"/>
                      <a:pt x="20" y="80"/>
                    </a:cubicBezTo>
                    <a:cubicBezTo>
                      <a:pt x="22" y="80"/>
                      <a:pt x="24" y="79"/>
                      <a:pt x="25" y="78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5"/>
                      <a:pt x="28" y="74"/>
                      <a:pt x="29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1" y="75"/>
                      <a:pt x="32" y="76"/>
                      <a:pt x="33" y="76"/>
                    </a:cubicBezTo>
                    <a:cubicBezTo>
                      <a:pt x="33" y="76"/>
                      <a:pt x="34" y="77"/>
                      <a:pt x="34" y="77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4" y="85"/>
                      <a:pt x="37" y="88"/>
                      <a:pt x="41" y="88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51" y="88"/>
                      <a:pt x="54" y="85"/>
                      <a:pt x="54" y="81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5" y="76"/>
                      <a:pt x="55" y="76"/>
                    </a:cubicBezTo>
                    <a:cubicBezTo>
                      <a:pt x="56" y="76"/>
                      <a:pt x="58" y="75"/>
                      <a:pt x="59" y="75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60" y="74"/>
                      <a:pt x="60" y="75"/>
                      <a:pt x="60" y="75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4" y="79"/>
                      <a:pt x="66" y="80"/>
                      <a:pt x="68" y="80"/>
                    </a:cubicBezTo>
                    <a:cubicBezTo>
                      <a:pt x="70" y="80"/>
                      <a:pt x="72" y="79"/>
                      <a:pt x="73" y="78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80" y="70"/>
                      <a:pt x="80" y="66"/>
                      <a:pt x="78" y="63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5" y="60"/>
                      <a:pt x="74" y="59"/>
                      <a:pt x="75" y="59"/>
                    </a:cubicBezTo>
                    <a:cubicBezTo>
                      <a:pt x="75" y="58"/>
                      <a:pt x="76" y="56"/>
                      <a:pt x="76" y="55"/>
                    </a:cubicBezTo>
                    <a:close/>
                    <a:moveTo>
                      <a:pt x="58" y="44"/>
                    </a:moveTo>
                    <a:cubicBezTo>
                      <a:pt x="58" y="51"/>
                      <a:pt x="52" y="58"/>
                      <a:pt x="44" y="58"/>
                    </a:cubicBezTo>
                    <a:cubicBezTo>
                      <a:pt x="37" y="58"/>
                      <a:pt x="31" y="51"/>
                      <a:pt x="31" y="44"/>
                    </a:cubicBezTo>
                    <a:cubicBezTo>
                      <a:pt x="31" y="37"/>
                      <a:pt x="37" y="31"/>
                      <a:pt x="44" y="31"/>
                    </a:cubicBezTo>
                    <a:cubicBezTo>
                      <a:pt x="52" y="31"/>
                      <a:pt x="58" y="37"/>
                      <a:pt x="58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7113668" y="1644722"/>
            <a:ext cx="1306870" cy="1306870"/>
            <a:chOff x="8035390" y="5214576"/>
            <a:chExt cx="841663" cy="841663"/>
          </a:xfrm>
        </p:grpSpPr>
        <p:sp>
          <p:nvSpPr>
            <p:cNvPr id="48" name="椭圆 47"/>
            <p:cNvSpPr/>
            <p:nvPr/>
          </p:nvSpPr>
          <p:spPr>
            <a:xfrm>
              <a:off x="8035390" y="5214576"/>
              <a:ext cx="841663" cy="841663"/>
            </a:xfrm>
            <a:prstGeom prst="ellipse">
              <a:avLst/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8172148" y="5338144"/>
              <a:ext cx="590906" cy="594698"/>
              <a:chOff x="4554542" y="4102100"/>
              <a:chExt cx="495296" cy="498474"/>
            </a:xfrm>
            <a:solidFill>
              <a:schemeClr val="bg1"/>
            </a:solidFill>
          </p:grpSpPr>
          <p:sp>
            <p:nvSpPr>
              <p:cNvPr id="50" name="Freeform 90"/>
              <p:cNvSpPr>
                <a:spLocks/>
              </p:cNvSpPr>
              <p:nvPr/>
            </p:nvSpPr>
            <p:spPr bwMode="auto">
              <a:xfrm>
                <a:off x="4554542" y="4154486"/>
                <a:ext cx="446088" cy="446088"/>
              </a:xfrm>
              <a:custGeom>
                <a:avLst/>
                <a:gdLst>
                  <a:gd name="T0" fmla="*/ 104 w 208"/>
                  <a:gd name="T1" fmla="*/ 208 h 208"/>
                  <a:gd name="T2" fmla="*/ 208 w 208"/>
                  <a:gd name="T3" fmla="*/ 104 h 208"/>
                  <a:gd name="T4" fmla="*/ 196 w 208"/>
                  <a:gd name="T5" fmla="*/ 55 h 208"/>
                  <a:gd name="T6" fmla="*/ 194 w 208"/>
                  <a:gd name="T7" fmla="*/ 55 h 208"/>
                  <a:gd name="T8" fmla="*/ 192 w 208"/>
                  <a:gd name="T9" fmla="*/ 55 h 208"/>
                  <a:gd name="T10" fmla="*/ 179 w 208"/>
                  <a:gd name="T11" fmla="*/ 54 h 208"/>
                  <a:gd name="T12" fmla="*/ 169 w 208"/>
                  <a:gd name="T13" fmla="*/ 63 h 208"/>
                  <a:gd name="T14" fmla="*/ 181 w 208"/>
                  <a:gd name="T15" fmla="*/ 104 h 208"/>
                  <a:gd name="T16" fmla="*/ 104 w 208"/>
                  <a:gd name="T17" fmla="*/ 180 h 208"/>
                  <a:gd name="T18" fmla="*/ 28 w 208"/>
                  <a:gd name="T19" fmla="*/ 104 h 208"/>
                  <a:gd name="T20" fmla="*/ 104 w 208"/>
                  <a:gd name="T21" fmla="*/ 27 h 208"/>
                  <a:gd name="T22" fmla="*/ 145 w 208"/>
                  <a:gd name="T23" fmla="*/ 39 h 208"/>
                  <a:gd name="T24" fmla="*/ 153 w 208"/>
                  <a:gd name="T25" fmla="*/ 30 h 208"/>
                  <a:gd name="T26" fmla="*/ 152 w 208"/>
                  <a:gd name="T27" fmla="*/ 15 h 208"/>
                  <a:gd name="T28" fmla="*/ 152 w 208"/>
                  <a:gd name="T29" fmla="*/ 11 h 208"/>
                  <a:gd name="T30" fmla="*/ 104 w 208"/>
                  <a:gd name="T31" fmla="*/ 0 h 208"/>
                  <a:gd name="T32" fmla="*/ 0 w 208"/>
                  <a:gd name="T33" fmla="*/ 104 h 208"/>
                  <a:gd name="T34" fmla="*/ 104 w 208"/>
                  <a:gd name="T3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208">
                    <a:moveTo>
                      <a:pt x="104" y="208"/>
                    </a:moveTo>
                    <a:cubicBezTo>
                      <a:pt x="162" y="208"/>
                      <a:pt x="208" y="161"/>
                      <a:pt x="208" y="104"/>
                    </a:cubicBezTo>
                    <a:cubicBezTo>
                      <a:pt x="208" y="86"/>
                      <a:pt x="204" y="69"/>
                      <a:pt x="196" y="55"/>
                    </a:cubicBezTo>
                    <a:cubicBezTo>
                      <a:pt x="195" y="55"/>
                      <a:pt x="194" y="55"/>
                      <a:pt x="194" y="55"/>
                    </a:cubicBezTo>
                    <a:cubicBezTo>
                      <a:pt x="193" y="55"/>
                      <a:pt x="193" y="55"/>
                      <a:pt x="192" y="55"/>
                    </a:cubicBezTo>
                    <a:cubicBezTo>
                      <a:pt x="179" y="54"/>
                      <a:pt x="179" y="54"/>
                      <a:pt x="179" y="54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77" y="75"/>
                      <a:pt x="181" y="89"/>
                      <a:pt x="181" y="104"/>
                    </a:cubicBezTo>
                    <a:cubicBezTo>
                      <a:pt x="181" y="146"/>
                      <a:pt x="147" y="180"/>
                      <a:pt x="104" y="180"/>
                    </a:cubicBezTo>
                    <a:cubicBezTo>
                      <a:pt x="62" y="180"/>
                      <a:pt x="28" y="146"/>
                      <a:pt x="28" y="104"/>
                    </a:cubicBezTo>
                    <a:cubicBezTo>
                      <a:pt x="28" y="61"/>
                      <a:pt x="62" y="27"/>
                      <a:pt x="104" y="27"/>
                    </a:cubicBezTo>
                    <a:cubicBezTo>
                      <a:pt x="119" y="27"/>
                      <a:pt x="133" y="31"/>
                      <a:pt x="145" y="39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2" y="15"/>
                      <a:pt x="152" y="15"/>
                      <a:pt x="152" y="15"/>
                    </a:cubicBezTo>
                    <a:cubicBezTo>
                      <a:pt x="152" y="14"/>
                      <a:pt x="152" y="12"/>
                      <a:pt x="152" y="11"/>
                    </a:cubicBezTo>
                    <a:cubicBezTo>
                      <a:pt x="138" y="4"/>
                      <a:pt x="121" y="0"/>
                      <a:pt x="104" y="0"/>
                    </a:cubicBezTo>
                    <a:cubicBezTo>
                      <a:pt x="47" y="0"/>
                      <a:pt x="0" y="46"/>
                      <a:pt x="0" y="104"/>
                    </a:cubicBezTo>
                    <a:cubicBezTo>
                      <a:pt x="0" y="161"/>
                      <a:pt x="47" y="208"/>
                      <a:pt x="104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91"/>
              <p:cNvSpPr>
                <a:spLocks/>
              </p:cNvSpPr>
              <p:nvPr/>
            </p:nvSpPr>
            <p:spPr bwMode="auto">
              <a:xfrm>
                <a:off x="4668838" y="4265612"/>
                <a:ext cx="217488" cy="220663"/>
              </a:xfrm>
              <a:custGeom>
                <a:avLst/>
                <a:gdLst>
                  <a:gd name="T0" fmla="*/ 51 w 102"/>
                  <a:gd name="T1" fmla="*/ 25 h 103"/>
                  <a:gd name="T2" fmla="*/ 53 w 102"/>
                  <a:gd name="T3" fmla="*/ 25 h 103"/>
                  <a:gd name="T4" fmla="*/ 73 w 102"/>
                  <a:gd name="T5" fmla="*/ 6 h 103"/>
                  <a:gd name="T6" fmla="*/ 73 w 102"/>
                  <a:gd name="T7" fmla="*/ 5 h 103"/>
                  <a:gd name="T8" fmla="*/ 51 w 102"/>
                  <a:gd name="T9" fmla="*/ 0 h 103"/>
                  <a:gd name="T10" fmla="*/ 0 w 102"/>
                  <a:gd name="T11" fmla="*/ 52 h 103"/>
                  <a:gd name="T12" fmla="*/ 51 w 102"/>
                  <a:gd name="T13" fmla="*/ 103 h 103"/>
                  <a:gd name="T14" fmla="*/ 102 w 102"/>
                  <a:gd name="T15" fmla="*/ 52 h 103"/>
                  <a:gd name="T16" fmla="*/ 98 w 102"/>
                  <a:gd name="T17" fmla="*/ 30 h 103"/>
                  <a:gd name="T18" fmla="*/ 97 w 102"/>
                  <a:gd name="T19" fmla="*/ 30 h 103"/>
                  <a:gd name="T20" fmla="*/ 78 w 102"/>
                  <a:gd name="T21" fmla="*/ 50 h 103"/>
                  <a:gd name="T22" fmla="*/ 78 w 102"/>
                  <a:gd name="T23" fmla="*/ 52 h 103"/>
                  <a:gd name="T24" fmla="*/ 51 w 102"/>
                  <a:gd name="T25" fmla="*/ 79 h 103"/>
                  <a:gd name="T26" fmla="*/ 24 w 102"/>
                  <a:gd name="T27" fmla="*/ 52 h 103"/>
                  <a:gd name="T28" fmla="*/ 51 w 102"/>
                  <a:gd name="T29" fmla="*/ 2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03">
                    <a:moveTo>
                      <a:pt x="51" y="25"/>
                    </a:moveTo>
                    <a:cubicBezTo>
                      <a:pt x="52" y="25"/>
                      <a:pt x="53" y="25"/>
                      <a:pt x="53" y="25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6" y="2"/>
                      <a:pt x="59" y="0"/>
                      <a:pt x="51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80"/>
                      <a:pt x="23" y="103"/>
                      <a:pt x="51" y="103"/>
                    </a:cubicBezTo>
                    <a:cubicBezTo>
                      <a:pt x="80" y="103"/>
                      <a:pt x="102" y="80"/>
                      <a:pt x="102" y="52"/>
                    </a:cubicBezTo>
                    <a:cubicBezTo>
                      <a:pt x="102" y="44"/>
                      <a:pt x="101" y="37"/>
                      <a:pt x="98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1"/>
                      <a:pt x="78" y="52"/>
                    </a:cubicBezTo>
                    <a:cubicBezTo>
                      <a:pt x="78" y="67"/>
                      <a:pt x="66" y="79"/>
                      <a:pt x="51" y="79"/>
                    </a:cubicBezTo>
                    <a:cubicBezTo>
                      <a:pt x="36" y="79"/>
                      <a:pt x="24" y="67"/>
                      <a:pt x="24" y="52"/>
                    </a:cubicBezTo>
                    <a:cubicBezTo>
                      <a:pt x="24" y="37"/>
                      <a:pt x="36" y="25"/>
                      <a:pt x="5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92"/>
              <p:cNvSpPr>
                <a:spLocks/>
              </p:cNvSpPr>
              <p:nvPr/>
            </p:nvSpPr>
            <p:spPr bwMode="auto">
              <a:xfrm>
                <a:off x="4776788" y="4102100"/>
                <a:ext cx="273050" cy="273050"/>
              </a:xfrm>
              <a:custGeom>
                <a:avLst/>
                <a:gdLst>
                  <a:gd name="T0" fmla="*/ 107 w 127"/>
                  <a:gd name="T1" fmla="*/ 35 h 127"/>
                  <a:gd name="T2" fmla="*/ 114 w 127"/>
                  <a:gd name="T3" fmla="*/ 29 h 127"/>
                  <a:gd name="T4" fmla="*/ 114 w 127"/>
                  <a:gd name="T5" fmla="*/ 19 h 127"/>
                  <a:gd name="T6" fmla="*/ 109 w 127"/>
                  <a:gd name="T7" fmla="*/ 14 h 127"/>
                  <a:gd name="T8" fmla="*/ 104 w 127"/>
                  <a:gd name="T9" fmla="*/ 12 h 127"/>
                  <a:gd name="T10" fmla="*/ 99 w 127"/>
                  <a:gd name="T11" fmla="*/ 14 h 127"/>
                  <a:gd name="T12" fmla="*/ 92 w 127"/>
                  <a:gd name="T13" fmla="*/ 21 h 127"/>
                  <a:gd name="T14" fmla="*/ 91 w 127"/>
                  <a:gd name="T15" fmla="*/ 3 h 127"/>
                  <a:gd name="T16" fmla="*/ 88 w 127"/>
                  <a:gd name="T17" fmla="*/ 0 h 127"/>
                  <a:gd name="T18" fmla="*/ 87 w 127"/>
                  <a:gd name="T19" fmla="*/ 1 h 127"/>
                  <a:gd name="T20" fmla="*/ 59 w 127"/>
                  <a:gd name="T21" fmla="*/ 29 h 127"/>
                  <a:gd name="T22" fmla="*/ 55 w 127"/>
                  <a:gd name="T23" fmla="*/ 38 h 127"/>
                  <a:gd name="T24" fmla="*/ 55 w 127"/>
                  <a:gd name="T25" fmla="*/ 39 h 127"/>
                  <a:gd name="T26" fmla="*/ 57 w 127"/>
                  <a:gd name="T27" fmla="*/ 57 h 127"/>
                  <a:gd name="T28" fmla="*/ 47 w 127"/>
                  <a:gd name="T29" fmla="*/ 67 h 127"/>
                  <a:gd name="T30" fmla="*/ 29 w 127"/>
                  <a:gd name="T31" fmla="*/ 85 h 127"/>
                  <a:gd name="T32" fmla="*/ 28 w 127"/>
                  <a:gd name="T33" fmla="*/ 85 h 127"/>
                  <a:gd name="T34" fmla="*/ 11 w 127"/>
                  <a:gd name="T35" fmla="*/ 103 h 127"/>
                  <a:gd name="T36" fmla="*/ 3 w 127"/>
                  <a:gd name="T37" fmla="*/ 111 h 127"/>
                  <a:gd name="T38" fmla="*/ 1 w 127"/>
                  <a:gd name="T39" fmla="*/ 114 h 127"/>
                  <a:gd name="T40" fmla="*/ 1 w 127"/>
                  <a:gd name="T41" fmla="*/ 121 h 127"/>
                  <a:gd name="T42" fmla="*/ 7 w 127"/>
                  <a:gd name="T43" fmla="*/ 127 h 127"/>
                  <a:gd name="T44" fmla="*/ 7 w 127"/>
                  <a:gd name="T45" fmla="*/ 127 h 127"/>
                  <a:gd name="T46" fmla="*/ 13 w 127"/>
                  <a:gd name="T47" fmla="*/ 127 h 127"/>
                  <a:gd name="T48" fmla="*/ 17 w 127"/>
                  <a:gd name="T49" fmla="*/ 125 h 127"/>
                  <a:gd name="T50" fmla="*/ 72 w 127"/>
                  <a:gd name="T51" fmla="*/ 70 h 127"/>
                  <a:gd name="T52" fmla="*/ 88 w 127"/>
                  <a:gd name="T53" fmla="*/ 72 h 127"/>
                  <a:gd name="T54" fmla="*/ 89 w 127"/>
                  <a:gd name="T55" fmla="*/ 72 h 127"/>
                  <a:gd name="T56" fmla="*/ 90 w 127"/>
                  <a:gd name="T57" fmla="*/ 72 h 127"/>
                  <a:gd name="T58" fmla="*/ 98 w 127"/>
                  <a:gd name="T59" fmla="*/ 68 h 127"/>
                  <a:gd name="T60" fmla="*/ 126 w 127"/>
                  <a:gd name="T61" fmla="*/ 40 h 127"/>
                  <a:gd name="T62" fmla="*/ 124 w 127"/>
                  <a:gd name="T63" fmla="*/ 36 h 127"/>
                  <a:gd name="T64" fmla="*/ 107 w 127"/>
                  <a:gd name="T65" fmla="*/ 3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127">
                    <a:moveTo>
                      <a:pt x="107" y="35"/>
                    </a:moveTo>
                    <a:cubicBezTo>
                      <a:pt x="114" y="29"/>
                      <a:pt x="114" y="29"/>
                      <a:pt x="114" y="29"/>
                    </a:cubicBezTo>
                    <a:cubicBezTo>
                      <a:pt x="116" y="26"/>
                      <a:pt x="116" y="21"/>
                      <a:pt x="114" y="1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3"/>
                      <a:pt x="106" y="12"/>
                      <a:pt x="104" y="12"/>
                    </a:cubicBezTo>
                    <a:cubicBezTo>
                      <a:pt x="102" y="12"/>
                      <a:pt x="101" y="13"/>
                      <a:pt x="99" y="14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1"/>
                      <a:pt x="89" y="0"/>
                      <a:pt x="88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6" y="31"/>
                      <a:pt x="55" y="35"/>
                      <a:pt x="55" y="38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2" y="112"/>
                      <a:pt x="1" y="113"/>
                      <a:pt x="1" y="114"/>
                    </a:cubicBezTo>
                    <a:cubicBezTo>
                      <a:pt x="1" y="121"/>
                      <a:pt x="1" y="121"/>
                      <a:pt x="1" y="121"/>
                    </a:cubicBezTo>
                    <a:cubicBezTo>
                      <a:pt x="0" y="124"/>
                      <a:pt x="3" y="127"/>
                      <a:pt x="7" y="127"/>
                    </a:cubicBezTo>
                    <a:cubicBezTo>
                      <a:pt x="7" y="127"/>
                      <a:pt x="7" y="127"/>
                      <a:pt x="7" y="127"/>
                    </a:cubicBezTo>
                    <a:cubicBezTo>
                      <a:pt x="13" y="127"/>
                      <a:pt x="13" y="127"/>
                      <a:pt x="13" y="127"/>
                    </a:cubicBezTo>
                    <a:cubicBezTo>
                      <a:pt x="15" y="127"/>
                      <a:pt x="16" y="126"/>
                      <a:pt x="17" y="125"/>
                    </a:cubicBezTo>
                    <a:cubicBezTo>
                      <a:pt x="72" y="70"/>
                      <a:pt x="72" y="70"/>
                      <a:pt x="72" y="70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3" y="72"/>
                      <a:pt x="96" y="70"/>
                      <a:pt x="98" y="68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7" y="39"/>
                      <a:pt x="126" y="36"/>
                      <a:pt x="124" y="36"/>
                    </a:cubicBezTo>
                    <a:lnTo>
                      <a:pt x="10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5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2381250" y="2495550"/>
            <a:ext cx="1638300" cy="266700"/>
          </a:xfrm>
          <a:custGeom>
            <a:avLst/>
            <a:gdLst>
              <a:gd name="connsiteX0" fmla="*/ 1638300 w 1638300"/>
              <a:gd name="connsiteY0" fmla="*/ 0 h 266700"/>
              <a:gd name="connsiteX1" fmla="*/ 552450 w 1638300"/>
              <a:gd name="connsiteY1" fmla="*/ 266700 h 266700"/>
              <a:gd name="connsiteX2" fmla="*/ 0 w 16383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266700">
                <a:moveTo>
                  <a:pt x="1638300" y="0"/>
                </a:moveTo>
                <a:cubicBezTo>
                  <a:pt x="1231900" y="133350"/>
                  <a:pt x="825500" y="266700"/>
                  <a:pt x="552450" y="266700"/>
                </a:cubicBezTo>
                <a:cubicBezTo>
                  <a:pt x="279400" y="266700"/>
                  <a:pt x="79375" y="28575"/>
                  <a:pt x="0" y="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2593983" y="4193917"/>
            <a:ext cx="2038350" cy="734005"/>
          </a:xfrm>
          <a:custGeom>
            <a:avLst/>
            <a:gdLst>
              <a:gd name="connsiteX0" fmla="*/ 2038350 w 2038350"/>
              <a:gd name="connsiteY0" fmla="*/ 113238 h 734005"/>
              <a:gd name="connsiteX1" fmla="*/ 1543050 w 2038350"/>
              <a:gd name="connsiteY1" fmla="*/ 37038 h 734005"/>
              <a:gd name="connsiteX2" fmla="*/ 952500 w 2038350"/>
              <a:gd name="connsiteY2" fmla="*/ 56088 h 734005"/>
              <a:gd name="connsiteX3" fmla="*/ 628650 w 2038350"/>
              <a:gd name="connsiteY3" fmla="*/ 684738 h 734005"/>
              <a:gd name="connsiteX4" fmla="*/ 0 w 2038350"/>
              <a:gd name="connsiteY4" fmla="*/ 646638 h 73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734005">
                <a:moveTo>
                  <a:pt x="2038350" y="113238"/>
                </a:moveTo>
                <a:cubicBezTo>
                  <a:pt x="1881187" y="79900"/>
                  <a:pt x="1724025" y="46563"/>
                  <a:pt x="1543050" y="37038"/>
                </a:cubicBezTo>
                <a:cubicBezTo>
                  <a:pt x="1362075" y="27513"/>
                  <a:pt x="1104900" y="-51862"/>
                  <a:pt x="952500" y="56088"/>
                </a:cubicBezTo>
                <a:cubicBezTo>
                  <a:pt x="800100" y="164038"/>
                  <a:pt x="787400" y="586313"/>
                  <a:pt x="628650" y="684738"/>
                </a:cubicBezTo>
                <a:cubicBezTo>
                  <a:pt x="469900" y="783163"/>
                  <a:pt x="234950" y="714900"/>
                  <a:pt x="0" y="646638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344200" y="1050281"/>
            <a:ext cx="4800073" cy="5807719"/>
          </a:xfrm>
          <a:custGeom>
            <a:avLst/>
            <a:gdLst>
              <a:gd name="connsiteX0" fmla="*/ 1743740 w 3742661"/>
              <a:gd name="connsiteY0" fmla="*/ 4476307 h 4476307"/>
              <a:gd name="connsiteX1" fmla="*/ 1796903 w 3742661"/>
              <a:gd name="connsiteY1" fmla="*/ 3785190 h 4476307"/>
              <a:gd name="connsiteX2" fmla="*/ 1307805 w 3742661"/>
              <a:gd name="connsiteY2" fmla="*/ 3381153 h 4476307"/>
              <a:gd name="connsiteX3" fmla="*/ 31898 w 3742661"/>
              <a:gd name="connsiteY3" fmla="*/ 2945218 h 4476307"/>
              <a:gd name="connsiteX4" fmla="*/ 1127052 w 3742661"/>
              <a:gd name="connsiteY4" fmla="*/ 3242930 h 4476307"/>
              <a:gd name="connsiteX5" fmla="*/ 393405 w 3742661"/>
              <a:gd name="connsiteY5" fmla="*/ 2456121 h 4476307"/>
              <a:gd name="connsiteX6" fmla="*/ 1775638 w 3742661"/>
              <a:gd name="connsiteY6" fmla="*/ 3519376 h 4476307"/>
              <a:gd name="connsiteX7" fmla="*/ 1679945 w 3742661"/>
              <a:gd name="connsiteY7" fmla="*/ 2392325 h 4476307"/>
              <a:gd name="connsiteX8" fmla="*/ 0 w 3742661"/>
              <a:gd name="connsiteY8" fmla="*/ 754911 h 4476307"/>
              <a:gd name="connsiteX9" fmla="*/ 988828 w 3742661"/>
              <a:gd name="connsiteY9" fmla="*/ 1924493 h 4476307"/>
              <a:gd name="connsiteX10" fmla="*/ 1137684 w 3742661"/>
              <a:gd name="connsiteY10" fmla="*/ 861237 h 4476307"/>
              <a:gd name="connsiteX11" fmla="*/ 1222745 w 3742661"/>
              <a:gd name="connsiteY11" fmla="*/ 2062716 h 4476307"/>
              <a:gd name="connsiteX12" fmla="*/ 1690577 w 3742661"/>
              <a:gd name="connsiteY12" fmla="*/ 2190307 h 4476307"/>
              <a:gd name="connsiteX13" fmla="*/ 1956391 w 3742661"/>
              <a:gd name="connsiteY13" fmla="*/ 0 h 4476307"/>
              <a:gd name="connsiteX14" fmla="*/ 2083982 w 3742661"/>
              <a:gd name="connsiteY14" fmla="*/ 978195 h 4476307"/>
              <a:gd name="connsiteX15" fmla="*/ 1881963 w 3742661"/>
              <a:gd name="connsiteY15" fmla="*/ 2232837 h 4476307"/>
              <a:gd name="connsiteX16" fmla="*/ 2041452 w 3742661"/>
              <a:gd name="connsiteY16" fmla="*/ 3030279 h 4476307"/>
              <a:gd name="connsiteX17" fmla="*/ 2647507 w 3742661"/>
              <a:gd name="connsiteY17" fmla="*/ 2519916 h 4476307"/>
              <a:gd name="connsiteX18" fmla="*/ 2849526 w 3742661"/>
              <a:gd name="connsiteY18" fmla="*/ 1307804 h 4476307"/>
              <a:gd name="connsiteX19" fmla="*/ 2838893 w 3742661"/>
              <a:gd name="connsiteY19" fmla="*/ 2371060 h 4476307"/>
              <a:gd name="connsiteX20" fmla="*/ 3742661 w 3742661"/>
              <a:gd name="connsiteY20" fmla="*/ 1148316 h 4476307"/>
              <a:gd name="connsiteX21" fmla="*/ 2222205 w 3742661"/>
              <a:gd name="connsiteY21" fmla="*/ 3370521 h 4476307"/>
              <a:gd name="connsiteX22" fmla="*/ 2169042 w 3742661"/>
              <a:gd name="connsiteY22" fmla="*/ 3817088 h 4476307"/>
              <a:gd name="connsiteX23" fmla="*/ 3317358 w 3742661"/>
              <a:gd name="connsiteY23" fmla="*/ 3094074 h 4476307"/>
              <a:gd name="connsiteX24" fmla="*/ 2190307 w 3742661"/>
              <a:gd name="connsiteY24" fmla="*/ 4051004 h 4476307"/>
              <a:gd name="connsiteX25" fmla="*/ 2232838 w 3742661"/>
              <a:gd name="connsiteY25" fmla="*/ 4476307 h 4476307"/>
              <a:gd name="connsiteX26" fmla="*/ 1743740 w 3742661"/>
              <a:gd name="connsiteY26" fmla="*/ 4476307 h 4476307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0307 w 3742661"/>
              <a:gd name="connsiteY24" fmla="*/ 4051004 h 4492350"/>
              <a:gd name="connsiteX25" fmla="*/ 2232838 w 3742661"/>
              <a:gd name="connsiteY25" fmla="*/ 4476307 h 4492350"/>
              <a:gd name="connsiteX26" fmla="*/ 1743740 w 3742661"/>
              <a:gd name="connsiteY26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0307 w 3742661"/>
              <a:gd name="connsiteY24" fmla="*/ 4051004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0307 w 3742661"/>
              <a:gd name="connsiteY24" fmla="*/ 4051004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0307 w 3742661"/>
              <a:gd name="connsiteY24" fmla="*/ 4051004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0307 w 3742661"/>
              <a:gd name="connsiteY24" fmla="*/ 4051004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06809 w 3742661"/>
              <a:gd name="connsiteY19" fmla="*/ 2383091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06809 w 3742661"/>
              <a:gd name="connsiteY19" fmla="*/ 2383091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06809 w 3742661"/>
              <a:gd name="connsiteY19" fmla="*/ 2383091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06809 w 3742661"/>
              <a:gd name="connsiteY19" fmla="*/ 2383091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06809 w 3742661"/>
              <a:gd name="connsiteY19" fmla="*/ 2383091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2819 h 4522819"/>
              <a:gd name="connsiteX1" fmla="*/ 1796903 w 3694535"/>
              <a:gd name="connsiteY1" fmla="*/ 3815659 h 4522819"/>
              <a:gd name="connsiteX2" fmla="*/ 1307805 w 3694535"/>
              <a:gd name="connsiteY2" fmla="*/ 3411622 h 4522819"/>
              <a:gd name="connsiteX3" fmla="*/ 31898 w 3694535"/>
              <a:gd name="connsiteY3" fmla="*/ 2975687 h 4522819"/>
              <a:gd name="connsiteX4" fmla="*/ 1127052 w 3694535"/>
              <a:gd name="connsiteY4" fmla="*/ 3273399 h 4522819"/>
              <a:gd name="connsiteX5" fmla="*/ 393405 w 3694535"/>
              <a:gd name="connsiteY5" fmla="*/ 2486590 h 4522819"/>
              <a:gd name="connsiteX6" fmla="*/ 1775638 w 3694535"/>
              <a:gd name="connsiteY6" fmla="*/ 3549845 h 4522819"/>
              <a:gd name="connsiteX7" fmla="*/ 1679945 w 3694535"/>
              <a:gd name="connsiteY7" fmla="*/ 2422794 h 4522819"/>
              <a:gd name="connsiteX8" fmla="*/ 0 w 3694535"/>
              <a:gd name="connsiteY8" fmla="*/ 785380 h 4522819"/>
              <a:gd name="connsiteX9" fmla="*/ 988828 w 3694535"/>
              <a:gd name="connsiteY9" fmla="*/ 1954962 h 4522819"/>
              <a:gd name="connsiteX10" fmla="*/ 1137684 w 3694535"/>
              <a:gd name="connsiteY10" fmla="*/ 891706 h 4522819"/>
              <a:gd name="connsiteX11" fmla="*/ 1222745 w 3694535"/>
              <a:gd name="connsiteY11" fmla="*/ 2093185 h 4522819"/>
              <a:gd name="connsiteX12" fmla="*/ 1690577 w 3694535"/>
              <a:gd name="connsiteY12" fmla="*/ 2220776 h 4522819"/>
              <a:gd name="connsiteX13" fmla="*/ 1956391 w 3694535"/>
              <a:gd name="connsiteY13" fmla="*/ 30469 h 4522819"/>
              <a:gd name="connsiteX14" fmla="*/ 2027834 w 3694535"/>
              <a:gd name="connsiteY14" fmla="*/ 1016685 h 4522819"/>
              <a:gd name="connsiteX15" fmla="*/ 1881963 w 3694535"/>
              <a:gd name="connsiteY15" fmla="*/ 2090854 h 4522819"/>
              <a:gd name="connsiteX16" fmla="*/ 2057494 w 3694535"/>
              <a:gd name="connsiteY16" fmla="*/ 3076790 h 4522819"/>
              <a:gd name="connsiteX17" fmla="*/ 2647507 w 3694535"/>
              <a:gd name="connsiteY17" fmla="*/ 2550385 h 4522819"/>
              <a:gd name="connsiteX18" fmla="*/ 2913694 w 3694535"/>
              <a:gd name="connsiteY18" fmla="*/ 1322231 h 4522819"/>
              <a:gd name="connsiteX19" fmla="*/ 2806809 w 3694535"/>
              <a:gd name="connsiteY19" fmla="*/ 2413560 h 4522819"/>
              <a:gd name="connsiteX20" fmla="*/ 3694535 w 3694535"/>
              <a:gd name="connsiteY20" fmla="*/ 1154721 h 4522819"/>
              <a:gd name="connsiteX21" fmla="*/ 2222205 w 3694535"/>
              <a:gd name="connsiteY21" fmla="*/ 3400990 h 4522819"/>
              <a:gd name="connsiteX22" fmla="*/ 2169042 w 3694535"/>
              <a:gd name="connsiteY22" fmla="*/ 3847557 h 4522819"/>
              <a:gd name="connsiteX23" fmla="*/ 3317358 w 3694535"/>
              <a:gd name="connsiteY23" fmla="*/ 3124543 h 4522819"/>
              <a:gd name="connsiteX24" fmla="*/ 2194317 w 3694535"/>
              <a:gd name="connsiteY24" fmla="*/ 4061420 h 4522819"/>
              <a:gd name="connsiteX25" fmla="*/ 2232838 w 3694535"/>
              <a:gd name="connsiteY25" fmla="*/ 4506776 h 4522819"/>
              <a:gd name="connsiteX26" fmla="*/ 2218194 w 3694535"/>
              <a:gd name="connsiteY26" fmla="*/ 4521884 h 4522819"/>
              <a:gd name="connsiteX27" fmla="*/ 1743740 w 3694535"/>
              <a:gd name="connsiteY27" fmla="*/ 4522819 h 4522819"/>
              <a:gd name="connsiteX0" fmla="*/ 1743740 w 3694535"/>
              <a:gd name="connsiteY0" fmla="*/ 4522819 h 4522819"/>
              <a:gd name="connsiteX1" fmla="*/ 1796903 w 3694535"/>
              <a:gd name="connsiteY1" fmla="*/ 3815659 h 4522819"/>
              <a:gd name="connsiteX2" fmla="*/ 1307805 w 3694535"/>
              <a:gd name="connsiteY2" fmla="*/ 3411622 h 4522819"/>
              <a:gd name="connsiteX3" fmla="*/ 31898 w 3694535"/>
              <a:gd name="connsiteY3" fmla="*/ 2975687 h 4522819"/>
              <a:gd name="connsiteX4" fmla="*/ 1127052 w 3694535"/>
              <a:gd name="connsiteY4" fmla="*/ 3273399 h 4522819"/>
              <a:gd name="connsiteX5" fmla="*/ 393405 w 3694535"/>
              <a:gd name="connsiteY5" fmla="*/ 2486590 h 4522819"/>
              <a:gd name="connsiteX6" fmla="*/ 1775638 w 3694535"/>
              <a:gd name="connsiteY6" fmla="*/ 3549845 h 4522819"/>
              <a:gd name="connsiteX7" fmla="*/ 1679945 w 3694535"/>
              <a:gd name="connsiteY7" fmla="*/ 2422794 h 4522819"/>
              <a:gd name="connsiteX8" fmla="*/ 0 w 3694535"/>
              <a:gd name="connsiteY8" fmla="*/ 785380 h 4522819"/>
              <a:gd name="connsiteX9" fmla="*/ 988828 w 3694535"/>
              <a:gd name="connsiteY9" fmla="*/ 1954962 h 4522819"/>
              <a:gd name="connsiteX10" fmla="*/ 1137684 w 3694535"/>
              <a:gd name="connsiteY10" fmla="*/ 891706 h 4522819"/>
              <a:gd name="connsiteX11" fmla="*/ 1222745 w 3694535"/>
              <a:gd name="connsiteY11" fmla="*/ 2093185 h 4522819"/>
              <a:gd name="connsiteX12" fmla="*/ 1690577 w 3694535"/>
              <a:gd name="connsiteY12" fmla="*/ 2220776 h 4522819"/>
              <a:gd name="connsiteX13" fmla="*/ 1956391 w 3694535"/>
              <a:gd name="connsiteY13" fmla="*/ 30469 h 4522819"/>
              <a:gd name="connsiteX14" fmla="*/ 2027834 w 3694535"/>
              <a:gd name="connsiteY14" fmla="*/ 1016685 h 4522819"/>
              <a:gd name="connsiteX15" fmla="*/ 1881963 w 3694535"/>
              <a:gd name="connsiteY15" fmla="*/ 2090854 h 4522819"/>
              <a:gd name="connsiteX16" fmla="*/ 2057494 w 3694535"/>
              <a:gd name="connsiteY16" fmla="*/ 3076790 h 4522819"/>
              <a:gd name="connsiteX17" fmla="*/ 2647507 w 3694535"/>
              <a:gd name="connsiteY17" fmla="*/ 2550385 h 4522819"/>
              <a:gd name="connsiteX18" fmla="*/ 2913694 w 3694535"/>
              <a:gd name="connsiteY18" fmla="*/ 1322231 h 4522819"/>
              <a:gd name="connsiteX19" fmla="*/ 2806809 w 3694535"/>
              <a:gd name="connsiteY19" fmla="*/ 2413560 h 4522819"/>
              <a:gd name="connsiteX20" fmla="*/ 3694535 w 3694535"/>
              <a:gd name="connsiteY20" fmla="*/ 1154721 h 4522819"/>
              <a:gd name="connsiteX21" fmla="*/ 2222205 w 3694535"/>
              <a:gd name="connsiteY21" fmla="*/ 3400990 h 4522819"/>
              <a:gd name="connsiteX22" fmla="*/ 2169042 w 3694535"/>
              <a:gd name="connsiteY22" fmla="*/ 3847557 h 4522819"/>
              <a:gd name="connsiteX23" fmla="*/ 3317358 w 3694535"/>
              <a:gd name="connsiteY23" fmla="*/ 3124543 h 4522819"/>
              <a:gd name="connsiteX24" fmla="*/ 2194317 w 3694535"/>
              <a:gd name="connsiteY24" fmla="*/ 4061420 h 4522819"/>
              <a:gd name="connsiteX25" fmla="*/ 2232838 w 3694535"/>
              <a:gd name="connsiteY25" fmla="*/ 4506776 h 4522819"/>
              <a:gd name="connsiteX26" fmla="*/ 2218194 w 3694535"/>
              <a:gd name="connsiteY26" fmla="*/ 4521884 h 4522819"/>
              <a:gd name="connsiteX27" fmla="*/ 1743740 w 3694535"/>
              <a:gd name="connsiteY27" fmla="*/ 4522819 h 4522819"/>
              <a:gd name="connsiteX0" fmla="*/ 1743740 w 3694535"/>
              <a:gd name="connsiteY0" fmla="*/ 4522814 h 4522814"/>
              <a:gd name="connsiteX1" fmla="*/ 1796903 w 3694535"/>
              <a:gd name="connsiteY1" fmla="*/ 3815654 h 4522814"/>
              <a:gd name="connsiteX2" fmla="*/ 1307805 w 3694535"/>
              <a:gd name="connsiteY2" fmla="*/ 3411617 h 4522814"/>
              <a:gd name="connsiteX3" fmla="*/ 31898 w 3694535"/>
              <a:gd name="connsiteY3" fmla="*/ 2975682 h 4522814"/>
              <a:gd name="connsiteX4" fmla="*/ 1127052 w 3694535"/>
              <a:gd name="connsiteY4" fmla="*/ 3273394 h 4522814"/>
              <a:gd name="connsiteX5" fmla="*/ 393405 w 3694535"/>
              <a:gd name="connsiteY5" fmla="*/ 2486585 h 4522814"/>
              <a:gd name="connsiteX6" fmla="*/ 1775638 w 3694535"/>
              <a:gd name="connsiteY6" fmla="*/ 3549840 h 4522814"/>
              <a:gd name="connsiteX7" fmla="*/ 1679945 w 3694535"/>
              <a:gd name="connsiteY7" fmla="*/ 2422789 h 4522814"/>
              <a:gd name="connsiteX8" fmla="*/ 0 w 3694535"/>
              <a:gd name="connsiteY8" fmla="*/ 785375 h 4522814"/>
              <a:gd name="connsiteX9" fmla="*/ 988828 w 3694535"/>
              <a:gd name="connsiteY9" fmla="*/ 1954957 h 4522814"/>
              <a:gd name="connsiteX10" fmla="*/ 1137684 w 3694535"/>
              <a:gd name="connsiteY10" fmla="*/ 891701 h 4522814"/>
              <a:gd name="connsiteX11" fmla="*/ 1222745 w 3694535"/>
              <a:gd name="connsiteY11" fmla="*/ 2093180 h 4522814"/>
              <a:gd name="connsiteX12" fmla="*/ 1690577 w 3694535"/>
              <a:gd name="connsiteY12" fmla="*/ 2220771 h 4522814"/>
              <a:gd name="connsiteX13" fmla="*/ 1956391 w 3694535"/>
              <a:gd name="connsiteY13" fmla="*/ 30464 h 4522814"/>
              <a:gd name="connsiteX14" fmla="*/ 2027834 w 3694535"/>
              <a:gd name="connsiteY14" fmla="*/ 1016680 h 4522814"/>
              <a:gd name="connsiteX15" fmla="*/ 1881963 w 3694535"/>
              <a:gd name="connsiteY15" fmla="*/ 2090849 h 4522814"/>
              <a:gd name="connsiteX16" fmla="*/ 2057494 w 3694535"/>
              <a:gd name="connsiteY16" fmla="*/ 3076785 h 4522814"/>
              <a:gd name="connsiteX17" fmla="*/ 2647507 w 3694535"/>
              <a:gd name="connsiteY17" fmla="*/ 2550380 h 4522814"/>
              <a:gd name="connsiteX18" fmla="*/ 2913694 w 3694535"/>
              <a:gd name="connsiteY18" fmla="*/ 1322226 h 4522814"/>
              <a:gd name="connsiteX19" fmla="*/ 2806809 w 3694535"/>
              <a:gd name="connsiteY19" fmla="*/ 2413555 h 4522814"/>
              <a:gd name="connsiteX20" fmla="*/ 3694535 w 3694535"/>
              <a:gd name="connsiteY20" fmla="*/ 1154716 h 4522814"/>
              <a:gd name="connsiteX21" fmla="*/ 2222205 w 3694535"/>
              <a:gd name="connsiteY21" fmla="*/ 3400985 h 4522814"/>
              <a:gd name="connsiteX22" fmla="*/ 2169042 w 3694535"/>
              <a:gd name="connsiteY22" fmla="*/ 3847552 h 4522814"/>
              <a:gd name="connsiteX23" fmla="*/ 3317358 w 3694535"/>
              <a:gd name="connsiteY23" fmla="*/ 3124538 h 4522814"/>
              <a:gd name="connsiteX24" fmla="*/ 2194317 w 3694535"/>
              <a:gd name="connsiteY24" fmla="*/ 4061415 h 4522814"/>
              <a:gd name="connsiteX25" fmla="*/ 2232838 w 3694535"/>
              <a:gd name="connsiteY25" fmla="*/ 4506771 h 4522814"/>
              <a:gd name="connsiteX26" fmla="*/ 2218194 w 3694535"/>
              <a:gd name="connsiteY26" fmla="*/ 4521879 h 4522814"/>
              <a:gd name="connsiteX27" fmla="*/ 1743740 w 3694535"/>
              <a:gd name="connsiteY27" fmla="*/ 4522814 h 4522814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13621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13621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13621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093568 w 3694535"/>
              <a:gd name="connsiteY10" fmla="*/ 857226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093568 w 3694535"/>
              <a:gd name="connsiteY10" fmla="*/ 857226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24409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24409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24409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24409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51844 w 3638574"/>
              <a:gd name="connsiteY2" fmla="*/ 3381153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57497 w 3638574"/>
              <a:gd name="connsiteY5" fmla="*/ 2432058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51844 w 3638574"/>
              <a:gd name="connsiteY2" fmla="*/ 3381153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57497 w 3638574"/>
              <a:gd name="connsiteY5" fmla="*/ 2432058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51844 w 3638574"/>
              <a:gd name="connsiteY2" fmla="*/ 3381153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57497 w 3638574"/>
              <a:gd name="connsiteY5" fmla="*/ 2432058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57497 w 3638574"/>
              <a:gd name="connsiteY5" fmla="*/ 2432058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57497 w 3638574"/>
              <a:gd name="connsiteY5" fmla="*/ 2432058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65518 w 3638574"/>
              <a:gd name="connsiteY5" fmla="*/ 2420026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65518 w 3638574"/>
              <a:gd name="connsiteY5" fmla="*/ 2420026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65518 w 3638574"/>
              <a:gd name="connsiteY5" fmla="*/ 2420026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65518 w 3638574"/>
              <a:gd name="connsiteY5" fmla="*/ 2420026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65518 w 3638574"/>
              <a:gd name="connsiteY5" fmla="*/ 2420026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46038 w 3638574"/>
              <a:gd name="connsiteY12" fmla="*/ 2198532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19873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46038 w 3638574"/>
              <a:gd name="connsiteY12" fmla="*/ 2198532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03018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46038 w 3638574"/>
              <a:gd name="connsiteY12" fmla="*/ 2198532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03018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46038 w 3638574"/>
              <a:gd name="connsiteY12" fmla="*/ 2198532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21509 w 3638574"/>
              <a:gd name="connsiteY22" fmla="*/ 3808660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832909 w 3638574"/>
              <a:gd name="connsiteY0" fmla="*/ 4498809 h 4498809"/>
              <a:gd name="connsiteX1" fmla="*/ 1703018 w 3638574"/>
              <a:gd name="connsiteY1" fmla="*/ 3785190 h 4498809"/>
              <a:gd name="connsiteX2" fmla="*/ 1239812 w 3638574"/>
              <a:gd name="connsiteY2" fmla="*/ 3369121 h 4498809"/>
              <a:gd name="connsiteX3" fmla="*/ 0 w 3638574"/>
              <a:gd name="connsiteY3" fmla="*/ 2917145 h 4498809"/>
              <a:gd name="connsiteX4" fmla="*/ 1087133 w 3638574"/>
              <a:gd name="connsiteY4" fmla="*/ 3238920 h 4498809"/>
              <a:gd name="connsiteX5" fmla="*/ 389581 w 3638574"/>
              <a:gd name="connsiteY5" fmla="*/ 2412005 h 4498809"/>
              <a:gd name="connsiteX6" fmla="*/ 1719677 w 3638574"/>
              <a:gd name="connsiteY6" fmla="*/ 3519376 h 4498809"/>
              <a:gd name="connsiteX7" fmla="*/ 1627995 w 3638574"/>
              <a:gd name="connsiteY7" fmla="*/ 2400346 h 4498809"/>
              <a:gd name="connsiteX8" fmla="*/ 4198 w 3638574"/>
              <a:gd name="connsiteY8" fmla="*/ 742880 h 4498809"/>
              <a:gd name="connsiteX9" fmla="*/ 932867 w 3638574"/>
              <a:gd name="connsiteY9" fmla="*/ 1924493 h 4498809"/>
              <a:gd name="connsiteX10" fmla="*/ 1037607 w 3638574"/>
              <a:gd name="connsiteY10" fmla="*/ 857226 h 4498809"/>
              <a:gd name="connsiteX11" fmla="*/ 1138710 w 3638574"/>
              <a:gd name="connsiteY11" fmla="*/ 2026621 h 4498809"/>
              <a:gd name="connsiteX12" fmla="*/ 1646038 w 3638574"/>
              <a:gd name="connsiteY12" fmla="*/ 2198532 h 4498809"/>
              <a:gd name="connsiteX13" fmla="*/ 1900430 w 3638574"/>
              <a:gd name="connsiteY13" fmla="*/ 0 h 4498809"/>
              <a:gd name="connsiteX14" fmla="*/ 1971873 w 3638574"/>
              <a:gd name="connsiteY14" fmla="*/ 986216 h 4498809"/>
              <a:gd name="connsiteX15" fmla="*/ 1826002 w 3638574"/>
              <a:gd name="connsiteY15" fmla="*/ 2060385 h 4498809"/>
              <a:gd name="connsiteX16" fmla="*/ 2001533 w 3638574"/>
              <a:gd name="connsiteY16" fmla="*/ 3046321 h 4498809"/>
              <a:gd name="connsiteX17" fmla="*/ 2591546 w 3638574"/>
              <a:gd name="connsiteY17" fmla="*/ 2519916 h 4498809"/>
              <a:gd name="connsiteX18" fmla="*/ 2857733 w 3638574"/>
              <a:gd name="connsiteY18" fmla="*/ 1291762 h 4498809"/>
              <a:gd name="connsiteX19" fmla="*/ 2750848 w 3638574"/>
              <a:gd name="connsiteY19" fmla="*/ 2383091 h 4498809"/>
              <a:gd name="connsiteX20" fmla="*/ 3638574 w 3638574"/>
              <a:gd name="connsiteY20" fmla="*/ 1124252 h 4498809"/>
              <a:gd name="connsiteX21" fmla="*/ 2166244 w 3638574"/>
              <a:gd name="connsiteY21" fmla="*/ 3370521 h 4498809"/>
              <a:gd name="connsiteX22" fmla="*/ 2121509 w 3638574"/>
              <a:gd name="connsiteY22" fmla="*/ 3808660 h 4498809"/>
              <a:gd name="connsiteX23" fmla="*/ 3261397 w 3638574"/>
              <a:gd name="connsiteY23" fmla="*/ 3094074 h 4498809"/>
              <a:gd name="connsiteX24" fmla="*/ 2138356 w 3638574"/>
              <a:gd name="connsiteY24" fmla="*/ 4030951 h 4498809"/>
              <a:gd name="connsiteX25" fmla="*/ 2176877 w 3638574"/>
              <a:gd name="connsiteY25" fmla="*/ 4476307 h 4498809"/>
              <a:gd name="connsiteX26" fmla="*/ 2162233 w 3638574"/>
              <a:gd name="connsiteY26" fmla="*/ 4491415 h 4498809"/>
              <a:gd name="connsiteX27" fmla="*/ 832909 w 3638574"/>
              <a:gd name="connsiteY27" fmla="*/ 4498809 h 4498809"/>
              <a:gd name="connsiteX0" fmla="*/ 832909 w 3638574"/>
              <a:gd name="connsiteY0" fmla="*/ 4498809 h 4498809"/>
              <a:gd name="connsiteX1" fmla="*/ 1703018 w 3638574"/>
              <a:gd name="connsiteY1" fmla="*/ 3785190 h 4498809"/>
              <a:gd name="connsiteX2" fmla="*/ 1239812 w 3638574"/>
              <a:gd name="connsiteY2" fmla="*/ 3369121 h 4498809"/>
              <a:gd name="connsiteX3" fmla="*/ 0 w 3638574"/>
              <a:gd name="connsiteY3" fmla="*/ 2917145 h 4498809"/>
              <a:gd name="connsiteX4" fmla="*/ 1087133 w 3638574"/>
              <a:gd name="connsiteY4" fmla="*/ 3238920 h 4498809"/>
              <a:gd name="connsiteX5" fmla="*/ 389581 w 3638574"/>
              <a:gd name="connsiteY5" fmla="*/ 2412005 h 4498809"/>
              <a:gd name="connsiteX6" fmla="*/ 1719677 w 3638574"/>
              <a:gd name="connsiteY6" fmla="*/ 3519376 h 4498809"/>
              <a:gd name="connsiteX7" fmla="*/ 1627995 w 3638574"/>
              <a:gd name="connsiteY7" fmla="*/ 2400346 h 4498809"/>
              <a:gd name="connsiteX8" fmla="*/ 4198 w 3638574"/>
              <a:gd name="connsiteY8" fmla="*/ 742880 h 4498809"/>
              <a:gd name="connsiteX9" fmla="*/ 932867 w 3638574"/>
              <a:gd name="connsiteY9" fmla="*/ 1924493 h 4498809"/>
              <a:gd name="connsiteX10" fmla="*/ 1037607 w 3638574"/>
              <a:gd name="connsiteY10" fmla="*/ 857226 h 4498809"/>
              <a:gd name="connsiteX11" fmla="*/ 1138710 w 3638574"/>
              <a:gd name="connsiteY11" fmla="*/ 2026621 h 4498809"/>
              <a:gd name="connsiteX12" fmla="*/ 1646038 w 3638574"/>
              <a:gd name="connsiteY12" fmla="*/ 2198532 h 4498809"/>
              <a:gd name="connsiteX13" fmla="*/ 1900430 w 3638574"/>
              <a:gd name="connsiteY13" fmla="*/ 0 h 4498809"/>
              <a:gd name="connsiteX14" fmla="*/ 1971873 w 3638574"/>
              <a:gd name="connsiteY14" fmla="*/ 986216 h 4498809"/>
              <a:gd name="connsiteX15" fmla="*/ 1826002 w 3638574"/>
              <a:gd name="connsiteY15" fmla="*/ 2060385 h 4498809"/>
              <a:gd name="connsiteX16" fmla="*/ 2001533 w 3638574"/>
              <a:gd name="connsiteY16" fmla="*/ 3046321 h 4498809"/>
              <a:gd name="connsiteX17" fmla="*/ 2591546 w 3638574"/>
              <a:gd name="connsiteY17" fmla="*/ 2519916 h 4498809"/>
              <a:gd name="connsiteX18" fmla="*/ 2857733 w 3638574"/>
              <a:gd name="connsiteY18" fmla="*/ 1291762 h 4498809"/>
              <a:gd name="connsiteX19" fmla="*/ 2750848 w 3638574"/>
              <a:gd name="connsiteY19" fmla="*/ 2383091 h 4498809"/>
              <a:gd name="connsiteX20" fmla="*/ 3638574 w 3638574"/>
              <a:gd name="connsiteY20" fmla="*/ 1124252 h 4498809"/>
              <a:gd name="connsiteX21" fmla="*/ 2166244 w 3638574"/>
              <a:gd name="connsiteY21" fmla="*/ 3370521 h 4498809"/>
              <a:gd name="connsiteX22" fmla="*/ 2121509 w 3638574"/>
              <a:gd name="connsiteY22" fmla="*/ 3808660 h 4498809"/>
              <a:gd name="connsiteX23" fmla="*/ 3261397 w 3638574"/>
              <a:gd name="connsiteY23" fmla="*/ 3094074 h 4498809"/>
              <a:gd name="connsiteX24" fmla="*/ 2138356 w 3638574"/>
              <a:gd name="connsiteY24" fmla="*/ 4030951 h 4498809"/>
              <a:gd name="connsiteX25" fmla="*/ 2176877 w 3638574"/>
              <a:gd name="connsiteY25" fmla="*/ 4476307 h 4498809"/>
              <a:gd name="connsiteX26" fmla="*/ 1648156 w 3638574"/>
              <a:gd name="connsiteY26" fmla="*/ 4497874 h 4498809"/>
              <a:gd name="connsiteX27" fmla="*/ 832909 w 3638574"/>
              <a:gd name="connsiteY27" fmla="*/ 4498809 h 4498809"/>
              <a:gd name="connsiteX0" fmla="*/ 832909 w 3638574"/>
              <a:gd name="connsiteY0" fmla="*/ 4498809 h 4502254"/>
              <a:gd name="connsiteX1" fmla="*/ 1703018 w 3638574"/>
              <a:gd name="connsiteY1" fmla="*/ 3785190 h 4502254"/>
              <a:gd name="connsiteX2" fmla="*/ 1239812 w 3638574"/>
              <a:gd name="connsiteY2" fmla="*/ 3369121 h 4502254"/>
              <a:gd name="connsiteX3" fmla="*/ 0 w 3638574"/>
              <a:gd name="connsiteY3" fmla="*/ 2917145 h 4502254"/>
              <a:gd name="connsiteX4" fmla="*/ 1087133 w 3638574"/>
              <a:gd name="connsiteY4" fmla="*/ 3238920 h 4502254"/>
              <a:gd name="connsiteX5" fmla="*/ 389581 w 3638574"/>
              <a:gd name="connsiteY5" fmla="*/ 2412005 h 4502254"/>
              <a:gd name="connsiteX6" fmla="*/ 1719677 w 3638574"/>
              <a:gd name="connsiteY6" fmla="*/ 3519376 h 4502254"/>
              <a:gd name="connsiteX7" fmla="*/ 1627995 w 3638574"/>
              <a:gd name="connsiteY7" fmla="*/ 2400346 h 4502254"/>
              <a:gd name="connsiteX8" fmla="*/ 4198 w 3638574"/>
              <a:gd name="connsiteY8" fmla="*/ 742880 h 4502254"/>
              <a:gd name="connsiteX9" fmla="*/ 932867 w 3638574"/>
              <a:gd name="connsiteY9" fmla="*/ 1924493 h 4502254"/>
              <a:gd name="connsiteX10" fmla="*/ 1037607 w 3638574"/>
              <a:gd name="connsiteY10" fmla="*/ 857226 h 4502254"/>
              <a:gd name="connsiteX11" fmla="*/ 1138710 w 3638574"/>
              <a:gd name="connsiteY11" fmla="*/ 2026621 h 4502254"/>
              <a:gd name="connsiteX12" fmla="*/ 1646038 w 3638574"/>
              <a:gd name="connsiteY12" fmla="*/ 2198532 h 4502254"/>
              <a:gd name="connsiteX13" fmla="*/ 1900430 w 3638574"/>
              <a:gd name="connsiteY13" fmla="*/ 0 h 4502254"/>
              <a:gd name="connsiteX14" fmla="*/ 1971873 w 3638574"/>
              <a:gd name="connsiteY14" fmla="*/ 986216 h 4502254"/>
              <a:gd name="connsiteX15" fmla="*/ 1826002 w 3638574"/>
              <a:gd name="connsiteY15" fmla="*/ 2060385 h 4502254"/>
              <a:gd name="connsiteX16" fmla="*/ 2001533 w 3638574"/>
              <a:gd name="connsiteY16" fmla="*/ 3046321 h 4502254"/>
              <a:gd name="connsiteX17" fmla="*/ 2591546 w 3638574"/>
              <a:gd name="connsiteY17" fmla="*/ 2519916 h 4502254"/>
              <a:gd name="connsiteX18" fmla="*/ 2857733 w 3638574"/>
              <a:gd name="connsiteY18" fmla="*/ 1291762 h 4502254"/>
              <a:gd name="connsiteX19" fmla="*/ 2750848 w 3638574"/>
              <a:gd name="connsiteY19" fmla="*/ 2383091 h 4502254"/>
              <a:gd name="connsiteX20" fmla="*/ 3638574 w 3638574"/>
              <a:gd name="connsiteY20" fmla="*/ 1124252 h 4502254"/>
              <a:gd name="connsiteX21" fmla="*/ 2166244 w 3638574"/>
              <a:gd name="connsiteY21" fmla="*/ 3370521 h 4502254"/>
              <a:gd name="connsiteX22" fmla="*/ 2121509 w 3638574"/>
              <a:gd name="connsiteY22" fmla="*/ 3808660 h 4502254"/>
              <a:gd name="connsiteX23" fmla="*/ 3261397 w 3638574"/>
              <a:gd name="connsiteY23" fmla="*/ 3094074 h 4502254"/>
              <a:gd name="connsiteX24" fmla="*/ 2138356 w 3638574"/>
              <a:gd name="connsiteY24" fmla="*/ 4030951 h 4502254"/>
              <a:gd name="connsiteX25" fmla="*/ 1807204 w 3638574"/>
              <a:gd name="connsiteY25" fmla="*/ 4502142 h 4502254"/>
              <a:gd name="connsiteX26" fmla="*/ 1648156 w 3638574"/>
              <a:gd name="connsiteY26" fmla="*/ 4497874 h 4502254"/>
              <a:gd name="connsiteX27" fmla="*/ 832909 w 3638574"/>
              <a:gd name="connsiteY27" fmla="*/ 4498809 h 4502254"/>
              <a:gd name="connsiteX0" fmla="*/ 832909 w 3638574"/>
              <a:gd name="connsiteY0" fmla="*/ 4498809 h 4502254"/>
              <a:gd name="connsiteX1" fmla="*/ 1703018 w 3638574"/>
              <a:gd name="connsiteY1" fmla="*/ 3785190 h 4502254"/>
              <a:gd name="connsiteX2" fmla="*/ 1239812 w 3638574"/>
              <a:gd name="connsiteY2" fmla="*/ 3369121 h 4502254"/>
              <a:gd name="connsiteX3" fmla="*/ 0 w 3638574"/>
              <a:gd name="connsiteY3" fmla="*/ 2917145 h 4502254"/>
              <a:gd name="connsiteX4" fmla="*/ 1087133 w 3638574"/>
              <a:gd name="connsiteY4" fmla="*/ 3238920 h 4502254"/>
              <a:gd name="connsiteX5" fmla="*/ 389581 w 3638574"/>
              <a:gd name="connsiteY5" fmla="*/ 2412005 h 4502254"/>
              <a:gd name="connsiteX6" fmla="*/ 1719677 w 3638574"/>
              <a:gd name="connsiteY6" fmla="*/ 3519376 h 4502254"/>
              <a:gd name="connsiteX7" fmla="*/ 1627995 w 3638574"/>
              <a:gd name="connsiteY7" fmla="*/ 2400346 h 4502254"/>
              <a:gd name="connsiteX8" fmla="*/ 4198 w 3638574"/>
              <a:gd name="connsiteY8" fmla="*/ 742880 h 4502254"/>
              <a:gd name="connsiteX9" fmla="*/ 932867 w 3638574"/>
              <a:gd name="connsiteY9" fmla="*/ 1924493 h 4502254"/>
              <a:gd name="connsiteX10" fmla="*/ 1037607 w 3638574"/>
              <a:gd name="connsiteY10" fmla="*/ 857226 h 4502254"/>
              <a:gd name="connsiteX11" fmla="*/ 1138710 w 3638574"/>
              <a:gd name="connsiteY11" fmla="*/ 2026621 h 4502254"/>
              <a:gd name="connsiteX12" fmla="*/ 1646038 w 3638574"/>
              <a:gd name="connsiteY12" fmla="*/ 2198532 h 4502254"/>
              <a:gd name="connsiteX13" fmla="*/ 1900430 w 3638574"/>
              <a:gd name="connsiteY13" fmla="*/ 0 h 4502254"/>
              <a:gd name="connsiteX14" fmla="*/ 1971873 w 3638574"/>
              <a:gd name="connsiteY14" fmla="*/ 986216 h 4502254"/>
              <a:gd name="connsiteX15" fmla="*/ 1826002 w 3638574"/>
              <a:gd name="connsiteY15" fmla="*/ 2060385 h 4502254"/>
              <a:gd name="connsiteX16" fmla="*/ 2001533 w 3638574"/>
              <a:gd name="connsiteY16" fmla="*/ 3046321 h 4502254"/>
              <a:gd name="connsiteX17" fmla="*/ 2591546 w 3638574"/>
              <a:gd name="connsiteY17" fmla="*/ 2519916 h 4502254"/>
              <a:gd name="connsiteX18" fmla="*/ 2857733 w 3638574"/>
              <a:gd name="connsiteY18" fmla="*/ 1291762 h 4502254"/>
              <a:gd name="connsiteX19" fmla="*/ 2750848 w 3638574"/>
              <a:gd name="connsiteY19" fmla="*/ 2383091 h 4502254"/>
              <a:gd name="connsiteX20" fmla="*/ 3638574 w 3638574"/>
              <a:gd name="connsiteY20" fmla="*/ 1124252 h 4502254"/>
              <a:gd name="connsiteX21" fmla="*/ 2166244 w 3638574"/>
              <a:gd name="connsiteY21" fmla="*/ 3370521 h 4502254"/>
              <a:gd name="connsiteX22" fmla="*/ 2121509 w 3638574"/>
              <a:gd name="connsiteY22" fmla="*/ 3808660 h 4502254"/>
              <a:gd name="connsiteX23" fmla="*/ 3261397 w 3638574"/>
              <a:gd name="connsiteY23" fmla="*/ 3094074 h 4502254"/>
              <a:gd name="connsiteX24" fmla="*/ 2138356 w 3638574"/>
              <a:gd name="connsiteY24" fmla="*/ 4030951 h 4502254"/>
              <a:gd name="connsiteX25" fmla="*/ 1807204 w 3638574"/>
              <a:gd name="connsiteY25" fmla="*/ 4502142 h 4502254"/>
              <a:gd name="connsiteX26" fmla="*/ 1648156 w 3638574"/>
              <a:gd name="connsiteY26" fmla="*/ 4497874 h 4502254"/>
              <a:gd name="connsiteX27" fmla="*/ 832909 w 3638574"/>
              <a:gd name="connsiteY27" fmla="*/ 4498809 h 4502254"/>
              <a:gd name="connsiteX0" fmla="*/ 832909 w 3638574"/>
              <a:gd name="connsiteY0" fmla="*/ 4563396 h 4566841"/>
              <a:gd name="connsiteX1" fmla="*/ 1703018 w 3638574"/>
              <a:gd name="connsiteY1" fmla="*/ 3849777 h 4566841"/>
              <a:gd name="connsiteX2" fmla="*/ 1239812 w 3638574"/>
              <a:gd name="connsiteY2" fmla="*/ 3433708 h 4566841"/>
              <a:gd name="connsiteX3" fmla="*/ 0 w 3638574"/>
              <a:gd name="connsiteY3" fmla="*/ 2981732 h 4566841"/>
              <a:gd name="connsiteX4" fmla="*/ 1087133 w 3638574"/>
              <a:gd name="connsiteY4" fmla="*/ 3303507 h 4566841"/>
              <a:gd name="connsiteX5" fmla="*/ 389581 w 3638574"/>
              <a:gd name="connsiteY5" fmla="*/ 2476592 h 4566841"/>
              <a:gd name="connsiteX6" fmla="*/ 1719677 w 3638574"/>
              <a:gd name="connsiteY6" fmla="*/ 3583963 h 4566841"/>
              <a:gd name="connsiteX7" fmla="*/ 1627995 w 3638574"/>
              <a:gd name="connsiteY7" fmla="*/ 2464933 h 4566841"/>
              <a:gd name="connsiteX8" fmla="*/ 4198 w 3638574"/>
              <a:gd name="connsiteY8" fmla="*/ 807467 h 4566841"/>
              <a:gd name="connsiteX9" fmla="*/ 932867 w 3638574"/>
              <a:gd name="connsiteY9" fmla="*/ 1989080 h 4566841"/>
              <a:gd name="connsiteX10" fmla="*/ 1037607 w 3638574"/>
              <a:gd name="connsiteY10" fmla="*/ 921813 h 4566841"/>
              <a:gd name="connsiteX11" fmla="*/ 1138710 w 3638574"/>
              <a:gd name="connsiteY11" fmla="*/ 2091208 h 4566841"/>
              <a:gd name="connsiteX12" fmla="*/ 1646038 w 3638574"/>
              <a:gd name="connsiteY12" fmla="*/ 2263119 h 4566841"/>
              <a:gd name="connsiteX13" fmla="*/ 3546632 w 3638574"/>
              <a:gd name="connsiteY13" fmla="*/ 0 h 4566841"/>
              <a:gd name="connsiteX14" fmla="*/ 1971873 w 3638574"/>
              <a:gd name="connsiteY14" fmla="*/ 1050803 h 4566841"/>
              <a:gd name="connsiteX15" fmla="*/ 1826002 w 3638574"/>
              <a:gd name="connsiteY15" fmla="*/ 2124972 h 4566841"/>
              <a:gd name="connsiteX16" fmla="*/ 2001533 w 3638574"/>
              <a:gd name="connsiteY16" fmla="*/ 3110908 h 4566841"/>
              <a:gd name="connsiteX17" fmla="*/ 2591546 w 3638574"/>
              <a:gd name="connsiteY17" fmla="*/ 2584503 h 4566841"/>
              <a:gd name="connsiteX18" fmla="*/ 2857733 w 3638574"/>
              <a:gd name="connsiteY18" fmla="*/ 1356349 h 4566841"/>
              <a:gd name="connsiteX19" fmla="*/ 2750848 w 3638574"/>
              <a:gd name="connsiteY19" fmla="*/ 2447678 h 4566841"/>
              <a:gd name="connsiteX20" fmla="*/ 3638574 w 3638574"/>
              <a:gd name="connsiteY20" fmla="*/ 1188839 h 4566841"/>
              <a:gd name="connsiteX21" fmla="*/ 2166244 w 3638574"/>
              <a:gd name="connsiteY21" fmla="*/ 3435108 h 4566841"/>
              <a:gd name="connsiteX22" fmla="*/ 2121509 w 3638574"/>
              <a:gd name="connsiteY22" fmla="*/ 3873247 h 4566841"/>
              <a:gd name="connsiteX23" fmla="*/ 3261397 w 3638574"/>
              <a:gd name="connsiteY23" fmla="*/ 3158661 h 4566841"/>
              <a:gd name="connsiteX24" fmla="*/ 2138356 w 3638574"/>
              <a:gd name="connsiteY24" fmla="*/ 4095538 h 4566841"/>
              <a:gd name="connsiteX25" fmla="*/ 1807204 w 3638574"/>
              <a:gd name="connsiteY25" fmla="*/ 4566729 h 4566841"/>
              <a:gd name="connsiteX26" fmla="*/ 1648156 w 3638574"/>
              <a:gd name="connsiteY26" fmla="*/ 4562461 h 4566841"/>
              <a:gd name="connsiteX27" fmla="*/ 832909 w 3638574"/>
              <a:gd name="connsiteY27" fmla="*/ 4563396 h 4566841"/>
              <a:gd name="connsiteX0" fmla="*/ 832909 w 3638574"/>
              <a:gd name="connsiteY0" fmla="*/ 4563396 h 4566841"/>
              <a:gd name="connsiteX1" fmla="*/ 1703018 w 3638574"/>
              <a:gd name="connsiteY1" fmla="*/ 3849777 h 4566841"/>
              <a:gd name="connsiteX2" fmla="*/ 1239812 w 3638574"/>
              <a:gd name="connsiteY2" fmla="*/ 3433708 h 4566841"/>
              <a:gd name="connsiteX3" fmla="*/ 0 w 3638574"/>
              <a:gd name="connsiteY3" fmla="*/ 2981732 h 4566841"/>
              <a:gd name="connsiteX4" fmla="*/ 1087133 w 3638574"/>
              <a:gd name="connsiteY4" fmla="*/ 3303507 h 4566841"/>
              <a:gd name="connsiteX5" fmla="*/ 389581 w 3638574"/>
              <a:gd name="connsiteY5" fmla="*/ 2476592 h 4566841"/>
              <a:gd name="connsiteX6" fmla="*/ 1719677 w 3638574"/>
              <a:gd name="connsiteY6" fmla="*/ 3583963 h 4566841"/>
              <a:gd name="connsiteX7" fmla="*/ 1627995 w 3638574"/>
              <a:gd name="connsiteY7" fmla="*/ 2464933 h 4566841"/>
              <a:gd name="connsiteX8" fmla="*/ 4198 w 3638574"/>
              <a:gd name="connsiteY8" fmla="*/ 807467 h 4566841"/>
              <a:gd name="connsiteX9" fmla="*/ 932867 w 3638574"/>
              <a:gd name="connsiteY9" fmla="*/ 1989080 h 4566841"/>
              <a:gd name="connsiteX10" fmla="*/ 1037607 w 3638574"/>
              <a:gd name="connsiteY10" fmla="*/ 921813 h 4566841"/>
              <a:gd name="connsiteX11" fmla="*/ 1138710 w 3638574"/>
              <a:gd name="connsiteY11" fmla="*/ 2091208 h 4566841"/>
              <a:gd name="connsiteX12" fmla="*/ 1646038 w 3638574"/>
              <a:gd name="connsiteY12" fmla="*/ 2263119 h 4566841"/>
              <a:gd name="connsiteX13" fmla="*/ 3546632 w 3638574"/>
              <a:gd name="connsiteY13" fmla="*/ 0 h 4566841"/>
              <a:gd name="connsiteX14" fmla="*/ 1971873 w 3638574"/>
              <a:gd name="connsiteY14" fmla="*/ 1050803 h 4566841"/>
              <a:gd name="connsiteX15" fmla="*/ 1826002 w 3638574"/>
              <a:gd name="connsiteY15" fmla="*/ 2124972 h 4566841"/>
              <a:gd name="connsiteX16" fmla="*/ 2001533 w 3638574"/>
              <a:gd name="connsiteY16" fmla="*/ 3110908 h 4566841"/>
              <a:gd name="connsiteX17" fmla="*/ 2591546 w 3638574"/>
              <a:gd name="connsiteY17" fmla="*/ 2584503 h 4566841"/>
              <a:gd name="connsiteX18" fmla="*/ 2857733 w 3638574"/>
              <a:gd name="connsiteY18" fmla="*/ 1356349 h 4566841"/>
              <a:gd name="connsiteX19" fmla="*/ 2750848 w 3638574"/>
              <a:gd name="connsiteY19" fmla="*/ 2447678 h 4566841"/>
              <a:gd name="connsiteX20" fmla="*/ 3638574 w 3638574"/>
              <a:gd name="connsiteY20" fmla="*/ 1188839 h 4566841"/>
              <a:gd name="connsiteX21" fmla="*/ 2166244 w 3638574"/>
              <a:gd name="connsiteY21" fmla="*/ 3435108 h 4566841"/>
              <a:gd name="connsiteX22" fmla="*/ 2121509 w 3638574"/>
              <a:gd name="connsiteY22" fmla="*/ 3873247 h 4566841"/>
              <a:gd name="connsiteX23" fmla="*/ 3261397 w 3638574"/>
              <a:gd name="connsiteY23" fmla="*/ 3158661 h 4566841"/>
              <a:gd name="connsiteX24" fmla="*/ 2138356 w 3638574"/>
              <a:gd name="connsiteY24" fmla="*/ 4095538 h 4566841"/>
              <a:gd name="connsiteX25" fmla="*/ 1807204 w 3638574"/>
              <a:gd name="connsiteY25" fmla="*/ 4566729 h 4566841"/>
              <a:gd name="connsiteX26" fmla="*/ 1648156 w 3638574"/>
              <a:gd name="connsiteY26" fmla="*/ 4562461 h 4566841"/>
              <a:gd name="connsiteX27" fmla="*/ 832909 w 3638574"/>
              <a:gd name="connsiteY27" fmla="*/ 4563396 h 4566841"/>
              <a:gd name="connsiteX0" fmla="*/ 832909 w 3638574"/>
              <a:gd name="connsiteY0" fmla="*/ 4563396 h 4566841"/>
              <a:gd name="connsiteX1" fmla="*/ 1703018 w 3638574"/>
              <a:gd name="connsiteY1" fmla="*/ 3849777 h 4566841"/>
              <a:gd name="connsiteX2" fmla="*/ 1239812 w 3638574"/>
              <a:gd name="connsiteY2" fmla="*/ 3433708 h 4566841"/>
              <a:gd name="connsiteX3" fmla="*/ 0 w 3638574"/>
              <a:gd name="connsiteY3" fmla="*/ 2981732 h 4566841"/>
              <a:gd name="connsiteX4" fmla="*/ 1087133 w 3638574"/>
              <a:gd name="connsiteY4" fmla="*/ 3303507 h 4566841"/>
              <a:gd name="connsiteX5" fmla="*/ 389581 w 3638574"/>
              <a:gd name="connsiteY5" fmla="*/ 2476592 h 4566841"/>
              <a:gd name="connsiteX6" fmla="*/ 1719677 w 3638574"/>
              <a:gd name="connsiteY6" fmla="*/ 3583963 h 4566841"/>
              <a:gd name="connsiteX7" fmla="*/ 1627995 w 3638574"/>
              <a:gd name="connsiteY7" fmla="*/ 2464933 h 4566841"/>
              <a:gd name="connsiteX8" fmla="*/ 4198 w 3638574"/>
              <a:gd name="connsiteY8" fmla="*/ 807467 h 4566841"/>
              <a:gd name="connsiteX9" fmla="*/ 932867 w 3638574"/>
              <a:gd name="connsiteY9" fmla="*/ 1989080 h 4566841"/>
              <a:gd name="connsiteX10" fmla="*/ 1037607 w 3638574"/>
              <a:gd name="connsiteY10" fmla="*/ 921813 h 4566841"/>
              <a:gd name="connsiteX11" fmla="*/ 1138710 w 3638574"/>
              <a:gd name="connsiteY11" fmla="*/ 2091208 h 4566841"/>
              <a:gd name="connsiteX12" fmla="*/ 1646038 w 3638574"/>
              <a:gd name="connsiteY12" fmla="*/ 2263119 h 4566841"/>
              <a:gd name="connsiteX13" fmla="*/ 2014470 w 3638574"/>
              <a:gd name="connsiteY13" fmla="*/ 1241491 h 4566841"/>
              <a:gd name="connsiteX14" fmla="*/ 3546632 w 3638574"/>
              <a:gd name="connsiteY14" fmla="*/ 0 h 4566841"/>
              <a:gd name="connsiteX15" fmla="*/ 1971873 w 3638574"/>
              <a:gd name="connsiteY15" fmla="*/ 1050803 h 4566841"/>
              <a:gd name="connsiteX16" fmla="*/ 1826002 w 3638574"/>
              <a:gd name="connsiteY16" fmla="*/ 2124972 h 4566841"/>
              <a:gd name="connsiteX17" fmla="*/ 2001533 w 3638574"/>
              <a:gd name="connsiteY17" fmla="*/ 3110908 h 4566841"/>
              <a:gd name="connsiteX18" fmla="*/ 2591546 w 3638574"/>
              <a:gd name="connsiteY18" fmla="*/ 2584503 h 4566841"/>
              <a:gd name="connsiteX19" fmla="*/ 2857733 w 3638574"/>
              <a:gd name="connsiteY19" fmla="*/ 1356349 h 4566841"/>
              <a:gd name="connsiteX20" fmla="*/ 2750848 w 3638574"/>
              <a:gd name="connsiteY20" fmla="*/ 2447678 h 4566841"/>
              <a:gd name="connsiteX21" fmla="*/ 3638574 w 3638574"/>
              <a:gd name="connsiteY21" fmla="*/ 1188839 h 4566841"/>
              <a:gd name="connsiteX22" fmla="*/ 2166244 w 3638574"/>
              <a:gd name="connsiteY22" fmla="*/ 3435108 h 4566841"/>
              <a:gd name="connsiteX23" fmla="*/ 2121509 w 3638574"/>
              <a:gd name="connsiteY23" fmla="*/ 3873247 h 4566841"/>
              <a:gd name="connsiteX24" fmla="*/ 3261397 w 3638574"/>
              <a:gd name="connsiteY24" fmla="*/ 3158661 h 4566841"/>
              <a:gd name="connsiteX25" fmla="*/ 2138356 w 3638574"/>
              <a:gd name="connsiteY25" fmla="*/ 4095538 h 4566841"/>
              <a:gd name="connsiteX26" fmla="*/ 1807204 w 3638574"/>
              <a:gd name="connsiteY26" fmla="*/ 4566729 h 4566841"/>
              <a:gd name="connsiteX27" fmla="*/ 1648156 w 3638574"/>
              <a:gd name="connsiteY27" fmla="*/ 4562461 h 4566841"/>
              <a:gd name="connsiteX28" fmla="*/ 832909 w 3638574"/>
              <a:gd name="connsiteY28" fmla="*/ 4563396 h 4566841"/>
              <a:gd name="connsiteX0" fmla="*/ 832909 w 3638574"/>
              <a:gd name="connsiteY0" fmla="*/ 4563396 h 4566841"/>
              <a:gd name="connsiteX1" fmla="*/ 1703018 w 3638574"/>
              <a:gd name="connsiteY1" fmla="*/ 3849777 h 4566841"/>
              <a:gd name="connsiteX2" fmla="*/ 1239812 w 3638574"/>
              <a:gd name="connsiteY2" fmla="*/ 3433708 h 4566841"/>
              <a:gd name="connsiteX3" fmla="*/ 0 w 3638574"/>
              <a:gd name="connsiteY3" fmla="*/ 2981732 h 4566841"/>
              <a:gd name="connsiteX4" fmla="*/ 1087133 w 3638574"/>
              <a:gd name="connsiteY4" fmla="*/ 3303507 h 4566841"/>
              <a:gd name="connsiteX5" fmla="*/ 389581 w 3638574"/>
              <a:gd name="connsiteY5" fmla="*/ 2476592 h 4566841"/>
              <a:gd name="connsiteX6" fmla="*/ 1719677 w 3638574"/>
              <a:gd name="connsiteY6" fmla="*/ 3583963 h 4566841"/>
              <a:gd name="connsiteX7" fmla="*/ 1627995 w 3638574"/>
              <a:gd name="connsiteY7" fmla="*/ 2464933 h 4566841"/>
              <a:gd name="connsiteX8" fmla="*/ 4198 w 3638574"/>
              <a:gd name="connsiteY8" fmla="*/ 807467 h 4566841"/>
              <a:gd name="connsiteX9" fmla="*/ 932867 w 3638574"/>
              <a:gd name="connsiteY9" fmla="*/ 1989080 h 4566841"/>
              <a:gd name="connsiteX10" fmla="*/ 1037607 w 3638574"/>
              <a:gd name="connsiteY10" fmla="*/ 921813 h 4566841"/>
              <a:gd name="connsiteX11" fmla="*/ 1138710 w 3638574"/>
              <a:gd name="connsiteY11" fmla="*/ 2091208 h 4566841"/>
              <a:gd name="connsiteX12" fmla="*/ 1646038 w 3638574"/>
              <a:gd name="connsiteY12" fmla="*/ 2263119 h 4566841"/>
              <a:gd name="connsiteX13" fmla="*/ 1831559 w 3638574"/>
              <a:gd name="connsiteY13" fmla="*/ 1036967 h 4566841"/>
              <a:gd name="connsiteX14" fmla="*/ 3546632 w 3638574"/>
              <a:gd name="connsiteY14" fmla="*/ 0 h 4566841"/>
              <a:gd name="connsiteX15" fmla="*/ 1971873 w 3638574"/>
              <a:gd name="connsiteY15" fmla="*/ 1050803 h 4566841"/>
              <a:gd name="connsiteX16" fmla="*/ 1826002 w 3638574"/>
              <a:gd name="connsiteY16" fmla="*/ 2124972 h 4566841"/>
              <a:gd name="connsiteX17" fmla="*/ 2001533 w 3638574"/>
              <a:gd name="connsiteY17" fmla="*/ 3110908 h 4566841"/>
              <a:gd name="connsiteX18" fmla="*/ 2591546 w 3638574"/>
              <a:gd name="connsiteY18" fmla="*/ 2584503 h 4566841"/>
              <a:gd name="connsiteX19" fmla="*/ 2857733 w 3638574"/>
              <a:gd name="connsiteY19" fmla="*/ 1356349 h 4566841"/>
              <a:gd name="connsiteX20" fmla="*/ 2750848 w 3638574"/>
              <a:gd name="connsiteY20" fmla="*/ 2447678 h 4566841"/>
              <a:gd name="connsiteX21" fmla="*/ 3638574 w 3638574"/>
              <a:gd name="connsiteY21" fmla="*/ 1188839 h 4566841"/>
              <a:gd name="connsiteX22" fmla="*/ 2166244 w 3638574"/>
              <a:gd name="connsiteY22" fmla="*/ 3435108 h 4566841"/>
              <a:gd name="connsiteX23" fmla="*/ 2121509 w 3638574"/>
              <a:gd name="connsiteY23" fmla="*/ 3873247 h 4566841"/>
              <a:gd name="connsiteX24" fmla="*/ 3261397 w 3638574"/>
              <a:gd name="connsiteY24" fmla="*/ 3158661 h 4566841"/>
              <a:gd name="connsiteX25" fmla="*/ 2138356 w 3638574"/>
              <a:gd name="connsiteY25" fmla="*/ 4095538 h 4566841"/>
              <a:gd name="connsiteX26" fmla="*/ 1807204 w 3638574"/>
              <a:gd name="connsiteY26" fmla="*/ 4566729 h 4566841"/>
              <a:gd name="connsiteX27" fmla="*/ 1648156 w 3638574"/>
              <a:gd name="connsiteY27" fmla="*/ 4562461 h 4566841"/>
              <a:gd name="connsiteX28" fmla="*/ 832909 w 3638574"/>
              <a:gd name="connsiteY28" fmla="*/ 4563396 h 4566841"/>
              <a:gd name="connsiteX0" fmla="*/ 832909 w 3638574"/>
              <a:gd name="connsiteY0" fmla="*/ 4563396 h 4566841"/>
              <a:gd name="connsiteX1" fmla="*/ 1703018 w 3638574"/>
              <a:gd name="connsiteY1" fmla="*/ 3849777 h 4566841"/>
              <a:gd name="connsiteX2" fmla="*/ 1239812 w 3638574"/>
              <a:gd name="connsiteY2" fmla="*/ 3433708 h 4566841"/>
              <a:gd name="connsiteX3" fmla="*/ 0 w 3638574"/>
              <a:gd name="connsiteY3" fmla="*/ 2981732 h 4566841"/>
              <a:gd name="connsiteX4" fmla="*/ 1087133 w 3638574"/>
              <a:gd name="connsiteY4" fmla="*/ 3303507 h 4566841"/>
              <a:gd name="connsiteX5" fmla="*/ 389581 w 3638574"/>
              <a:gd name="connsiteY5" fmla="*/ 2476592 h 4566841"/>
              <a:gd name="connsiteX6" fmla="*/ 1719677 w 3638574"/>
              <a:gd name="connsiteY6" fmla="*/ 3583963 h 4566841"/>
              <a:gd name="connsiteX7" fmla="*/ 1627995 w 3638574"/>
              <a:gd name="connsiteY7" fmla="*/ 2464933 h 4566841"/>
              <a:gd name="connsiteX8" fmla="*/ 4198 w 3638574"/>
              <a:gd name="connsiteY8" fmla="*/ 807467 h 4566841"/>
              <a:gd name="connsiteX9" fmla="*/ 932867 w 3638574"/>
              <a:gd name="connsiteY9" fmla="*/ 1989080 h 4566841"/>
              <a:gd name="connsiteX10" fmla="*/ 1037607 w 3638574"/>
              <a:gd name="connsiteY10" fmla="*/ 921813 h 4566841"/>
              <a:gd name="connsiteX11" fmla="*/ 1138710 w 3638574"/>
              <a:gd name="connsiteY11" fmla="*/ 2091208 h 4566841"/>
              <a:gd name="connsiteX12" fmla="*/ 1646038 w 3638574"/>
              <a:gd name="connsiteY12" fmla="*/ 2263119 h 4566841"/>
              <a:gd name="connsiteX13" fmla="*/ 1831559 w 3638574"/>
              <a:gd name="connsiteY13" fmla="*/ 1036967 h 4566841"/>
              <a:gd name="connsiteX14" fmla="*/ 3546632 w 3638574"/>
              <a:gd name="connsiteY14" fmla="*/ 0 h 4566841"/>
              <a:gd name="connsiteX15" fmla="*/ 2020008 w 3638574"/>
              <a:gd name="connsiteY15" fmla="*/ 1040039 h 4566841"/>
              <a:gd name="connsiteX16" fmla="*/ 1826002 w 3638574"/>
              <a:gd name="connsiteY16" fmla="*/ 2124972 h 4566841"/>
              <a:gd name="connsiteX17" fmla="*/ 2001533 w 3638574"/>
              <a:gd name="connsiteY17" fmla="*/ 3110908 h 4566841"/>
              <a:gd name="connsiteX18" fmla="*/ 2591546 w 3638574"/>
              <a:gd name="connsiteY18" fmla="*/ 2584503 h 4566841"/>
              <a:gd name="connsiteX19" fmla="*/ 2857733 w 3638574"/>
              <a:gd name="connsiteY19" fmla="*/ 1356349 h 4566841"/>
              <a:gd name="connsiteX20" fmla="*/ 2750848 w 3638574"/>
              <a:gd name="connsiteY20" fmla="*/ 2447678 h 4566841"/>
              <a:gd name="connsiteX21" fmla="*/ 3638574 w 3638574"/>
              <a:gd name="connsiteY21" fmla="*/ 1188839 h 4566841"/>
              <a:gd name="connsiteX22" fmla="*/ 2166244 w 3638574"/>
              <a:gd name="connsiteY22" fmla="*/ 3435108 h 4566841"/>
              <a:gd name="connsiteX23" fmla="*/ 2121509 w 3638574"/>
              <a:gd name="connsiteY23" fmla="*/ 3873247 h 4566841"/>
              <a:gd name="connsiteX24" fmla="*/ 3261397 w 3638574"/>
              <a:gd name="connsiteY24" fmla="*/ 3158661 h 4566841"/>
              <a:gd name="connsiteX25" fmla="*/ 2138356 w 3638574"/>
              <a:gd name="connsiteY25" fmla="*/ 4095538 h 4566841"/>
              <a:gd name="connsiteX26" fmla="*/ 1807204 w 3638574"/>
              <a:gd name="connsiteY26" fmla="*/ 4566729 h 4566841"/>
              <a:gd name="connsiteX27" fmla="*/ 1648156 w 3638574"/>
              <a:gd name="connsiteY27" fmla="*/ 4562461 h 4566841"/>
              <a:gd name="connsiteX28" fmla="*/ 832909 w 3638574"/>
              <a:gd name="connsiteY28" fmla="*/ 4563396 h 4566841"/>
              <a:gd name="connsiteX0" fmla="*/ 832909 w 3638574"/>
              <a:gd name="connsiteY0" fmla="*/ 4563396 h 4566841"/>
              <a:gd name="connsiteX1" fmla="*/ 1703018 w 3638574"/>
              <a:gd name="connsiteY1" fmla="*/ 3849777 h 4566841"/>
              <a:gd name="connsiteX2" fmla="*/ 1239812 w 3638574"/>
              <a:gd name="connsiteY2" fmla="*/ 3433708 h 4566841"/>
              <a:gd name="connsiteX3" fmla="*/ 0 w 3638574"/>
              <a:gd name="connsiteY3" fmla="*/ 2981732 h 4566841"/>
              <a:gd name="connsiteX4" fmla="*/ 1087133 w 3638574"/>
              <a:gd name="connsiteY4" fmla="*/ 3303507 h 4566841"/>
              <a:gd name="connsiteX5" fmla="*/ 389581 w 3638574"/>
              <a:gd name="connsiteY5" fmla="*/ 2476592 h 4566841"/>
              <a:gd name="connsiteX6" fmla="*/ 1719677 w 3638574"/>
              <a:gd name="connsiteY6" fmla="*/ 3583963 h 4566841"/>
              <a:gd name="connsiteX7" fmla="*/ 1627995 w 3638574"/>
              <a:gd name="connsiteY7" fmla="*/ 2464933 h 4566841"/>
              <a:gd name="connsiteX8" fmla="*/ 4198 w 3638574"/>
              <a:gd name="connsiteY8" fmla="*/ 807467 h 4566841"/>
              <a:gd name="connsiteX9" fmla="*/ 932867 w 3638574"/>
              <a:gd name="connsiteY9" fmla="*/ 1989080 h 4566841"/>
              <a:gd name="connsiteX10" fmla="*/ 1037607 w 3638574"/>
              <a:gd name="connsiteY10" fmla="*/ 921813 h 4566841"/>
              <a:gd name="connsiteX11" fmla="*/ 1138710 w 3638574"/>
              <a:gd name="connsiteY11" fmla="*/ 2091208 h 4566841"/>
              <a:gd name="connsiteX12" fmla="*/ 1646038 w 3638574"/>
              <a:gd name="connsiteY12" fmla="*/ 2263119 h 4566841"/>
              <a:gd name="connsiteX13" fmla="*/ 1831559 w 3638574"/>
              <a:gd name="connsiteY13" fmla="*/ 1036967 h 4566841"/>
              <a:gd name="connsiteX14" fmla="*/ 3546632 w 3638574"/>
              <a:gd name="connsiteY14" fmla="*/ 0 h 4566841"/>
              <a:gd name="connsiteX15" fmla="*/ 2020008 w 3638574"/>
              <a:gd name="connsiteY15" fmla="*/ 1040039 h 4566841"/>
              <a:gd name="connsiteX16" fmla="*/ 1883763 w 3638574"/>
              <a:gd name="connsiteY16" fmla="*/ 2114207 h 4566841"/>
              <a:gd name="connsiteX17" fmla="*/ 2001533 w 3638574"/>
              <a:gd name="connsiteY17" fmla="*/ 3110908 h 4566841"/>
              <a:gd name="connsiteX18" fmla="*/ 2591546 w 3638574"/>
              <a:gd name="connsiteY18" fmla="*/ 2584503 h 4566841"/>
              <a:gd name="connsiteX19" fmla="*/ 2857733 w 3638574"/>
              <a:gd name="connsiteY19" fmla="*/ 1356349 h 4566841"/>
              <a:gd name="connsiteX20" fmla="*/ 2750848 w 3638574"/>
              <a:gd name="connsiteY20" fmla="*/ 2447678 h 4566841"/>
              <a:gd name="connsiteX21" fmla="*/ 3638574 w 3638574"/>
              <a:gd name="connsiteY21" fmla="*/ 1188839 h 4566841"/>
              <a:gd name="connsiteX22" fmla="*/ 2166244 w 3638574"/>
              <a:gd name="connsiteY22" fmla="*/ 3435108 h 4566841"/>
              <a:gd name="connsiteX23" fmla="*/ 2121509 w 3638574"/>
              <a:gd name="connsiteY23" fmla="*/ 3873247 h 4566841"/>
              <a:gd name="connsiteX24" fmla="*/ 3261397 w 3638574"/>
              <a:gd name="connsiteY24" fmla="*/ 3158661 h 4566841"/>
              <a:gd name="connsiteX25" fmla="*/ 2138356 w 3638574"/>
              <a:gd name="connsiteY25" fmla="*/ 4095538 h 4566841"/>
              <a:gd name="connsiteX26" fmla="*/ 1807204 w 3638574"/>
              <a:gd name="connsiteY26" fmla="*/ 4566729 h 4566841"/>
              <a:gd name="connsiteX27" fmla="*/ 1648156 w 3638574"/>
              <a:gd name="connsiteY27" fmla="*/ 4562461 h 4566841"/>
              <a:gd name="connsiteX28" fmla="*/ 832909 w 3638574"/>
              <a:gd name="connsiteY28" fmla="*/ 4563396 h 4566841"/>
              <a:gd name="connsiteX0" fmla="*/ 832909 w 3638574"/>
              <a:gd name="connsiteY0" fmla="*/ 4573480 h 4576925"/>
              <a:gd name="connsiteX1" fmla="*/ 1703018 w 3638574"/>
              <a:gd name="connsiteY1" fmla="*/ 3859861 h 4576925"/>
              <a:gd name="connsiteX2" fmla="*/ 1239812 w 3638574"/>
              <a:gd name="connsiteY2" fmla="*/ 3443792 h 4576925"/>
              <a:gd name="connsiteX3" fmla="*/ 0 w 3638574"/>
              <a:gd name="connsiteY3" fmla="*/ 2991816 h 4576925"/>
              <a:gd name="connsiteX4" fmla="*/ 1087133 w 3638574"/>
              <a:gd name="connsiteY4" fmla="*/ 3313591 h 4576925"/>
              <a:gd name="connsiteX5" fmla="*/ 389581 w 3638574"/>
              <a:gd name="connsiteY5" fmla="*/ 2486676 h 4576925"/>
              <a:gd name="connsiteX6" fmla="*/ 1719677 w 3638574"/>
              <a:gd name="connsiteY6" fmla="*/ 3594047 h 4576925"/>
              <a:gd name="connsiteX7" fmla="*/ 1627995 w 3638574"/>
              <a:gd name="connsiteY7" fmla="*/ 2475017 h 4576925"/>
              <a:gd name="connsiteX8" fmla="*/ 4198 w 3638574"/>
              <a:gd name="connsiteY8" fmla="*/ 817551 h 4576925"/>
              <a:gd name="connsiteX9" fmla="*/ 932867 w 3638574"/>
              <a:gd name="connsiteY9" fmla="*/ 1999164 h 4576925"/>
              <a:gd name="connsiteX10" fmla="*/ 1037607 w 3638574"/>
              <a:gd name="connsiteY10" fmla="*/ 931897 h 4576925"/>
              <a:gd name="connsiteX11" fmla="*/ 1138710 w 3638574"/>
              <a:gd name="connsiteY11" fmla="*/ 2101292 h 4576925"/>
              <a:gd name="connsiteX12" fmla="*/ 1646038 w 3638574"/>
              <a:gd name="connsiteY12" fmla="*/ 2273203 h 4576925"/>
              <a:gd name="connsiteX13" fmla="*/ 1831559 w 3638574"/>
              <a:gd name="connsiteY13" fmla="*/ 1047051 h 4576925"/>
              <a:gd name="connsiteX14" fmla="*/ 2466935 w 3638574"/>
              <a:gd name="connsiteY14" fmla="*/ 551887 h 4576925"/>
              <a:gd name="connsiteX15" fmla="*/ 3546632 w 3638574"/>
              <a:gd name="connsiteY15" fmla="*/ 10084 h 4576925"/>
              <a:gd name="connsiteX16" fmla="*/ 2020008 w 3638574"/>
              <a:gd name="connsiteY16" fmla="*/ 1050123 h 4576925"/>
              <a:gd name="connsiteX17" fmla="*/ 1883763 w 3638574"/>
              <a:gd name="connsiteY17" fmla="*/ 2124291 h 4576925"/>
              <a:gd name="connsiteX18" fmla="*/ 2001533 w 3638574"/>
              <a:gd name="connsiteY18" fmla="*/ 3120992 h 4576925"/>
              <a:gd name="connsiteX19" fmla="*/ 2591546 w 3638574"/>
              <a:gd name="connsiteY19" fmla="*/ 2594587 h 4576925"/>
              <a:gd name="connsiteX20" fmla="*/ 2857733 w 3638574"/>
              <a:gd name="connsiteY20" fmla="*/ 1366433 h 4576925"/>
              <a:gd name="connsiteX21" fmla="*/ 2750848 w 3638574"/>
              <a:gd name="connsiteY21" fmla="*/ 2457762 h 4576925"/>
              <a:gd name="connsiteX22" fmla="*/ 3638574 w 3638574"/>
              <a:gd name="connsiteY22" fmla="*/ 1198923 h 4576925"/>
              <a:gd name="connsiteX23" fmla="*/ 2166244 w 3638574"/>
              <a:gd name="connsiteY23" fmla="*/ 3445192 h 4576925"/>
              <a:gd name="connsiteX24" fmla="*/ 2121509 w 3638574"/>
              <a:gd name="connsiteY24" fmla="*/ 3883331 h 4576925"/>
              <a:gd name="connsiteX25" fmla="*/ 3261397 w 3638574"/>
              <a:gd name="connsiteY25" fmla="*/ 3168745 h 4576925"/>
              <a:gd name="connsiteX26" fmla="*/ 2138356 w 3638574"/>
              <a:gd name="connsiteY26" fmla="*/ 4105622 h 4576925"/>
              <a:gd name="connsiteX27" fmla="*/ 1807204 w 3638574"/>
              <a:gd name="connsiteY27" fmla="*/ 4576813 h 4576925"/>
              <a:gd name="connsiteX28" fmla="*/ 1648156 w 3638574"/>
              <a:gd name="connsiteY28" fmla="*/ 4572545 h 4576925"/>
              <a:gd name="connsiteX29" fmla="*/ 832909 w 3638574"/>
              <a:gd name="connsiteY29" fmla="*/ 4573480 h 4576925"/>
              <a:gd name="connsiteX0" fmla="*/ 832909 w 3638574"/>
              <a:gd name="connsiteY0" fmla="*/ 4575189 h 4578634"/>
              <a:gd name="connsiteX1" fmla="*/ 1703018 w 3638574"/>
              <a:gd name="connsiteY1" fmla="*/ 3861570 h 4578634"/>
              <a:gd name="connsiteX2" fmla="*/ 1239812 w 3638574"/>
              <a:gd name="connsiteY2" fmla="*/ 3445501 h 4578634"/>
              <a:gd name="connsiteX3" fmla="*/ 0 w 3638574"/>
              <a:gd name="connsiteY3" fmla="*/ 2993525 h 4578634"/>
              <a:gd name="connsiteX4" fmla="*/ 1087133 w 3638574"/>
              <a:gd name="connsiteY4" fmla="*/ 3315300 h 4578634"/>
              <a:gd name="connsiteX5" fmla="*/ 389581 w 3638574"/>
              <a:gd name="connsiteY5" fmla="*/ 2488385 h 4578634"/>
              <a:gd name="connsiteX6" fmla="*/ 1719677 w 3638574"/>
              <a:gd name="connsiteY6" fmla="*/ 3595756 h 4578634"/>
              <a:gd name="connsiteX7" fmla="*/ 1627995 w 3638574"/>
              <a:gd name="connsiteY7" fmla="*/ 2476726 h 4578634"/>
              <a:gd name="connsiteX8" fmla="*/ 4198 w 3638574"/>
              <a:gd name="connsiteY8" fmla="*/ 819260 h 4578634"/>
              <a:gd name="connsiteX9" fmla="*/ 932867 w 3638574"/>
              <a:gd name="connsiteY9" fmla="*/ 2000873 h 4578634"/>
              <a:gd name="connsiteX10" fmla="*/ 1037607 w 3638574"/>
              <a:gd name="connsiteY10" fmla="*/ 933606 h 4578634"/>
              <a:gd name="connsiteX11" fmla="*/ 1138710 w 3638574"/>
              <a:gd name="connsiteY11" fmla="*/ 2103001 h 4578634"/>
              <a:gd name="connsiteX12" fmla="*/ 1646038 w 3638574"/>
              <a:gd name="connsiteY12" fmla="*/ 2274912 h 4578634"/>
              <a:gd name="connsiteX13" fmla="*/ 1831559 w 3638574"/>
              <a:gd name="connsiteY13" fmla="*/ 1048760 h 4578634"/>
              <a:gd name="connsiteX14" fmla="*/ 2226263 w 3638574"/>
              <a:gd name="connsiteY14" fmla="*/ 478245 h 4578634"/>
              <a:gd name="connsiteX15" fmla="*/ 3546632 w 3638574"/>
              <a:gd name="connsiteY15" fmla="*/ 11793 h 4578634"/>
              <a:gd name="connsiteX16" fmla="*/ 2020008 w 3638574"/>
              <a:gd name="connsiteY16" fmla="*/ 1051832 h 4578634"/>
              <a:gd name="connsiteX17" fmla="*/ 1883763 w 3638574"/>
              <a:gd name="connsiteY17" fmla="*/ 2126000 h 4578634"/>
              <a:gd name="connsiteX18" fmla="*/ 2001533 w 3638574"/>
              <a:gd name="connsiteY18" fmla="*/ 3122701 h 4578634"/>
              <a:gd name="connsiteX19" fmla="*/ 2591546 w 3638574"/>
              <a:gd name="connsiteY19" fmla="*/ 2596296 h 4578634"/>
              <a:gd name="connsiteX20" fmla="*/ 2857733 w 3638574"/>
              <a:gd name="connsiteY20" fmla="*/ 1368142 h 4578634"/>
              <a:gd name="connsiteX21" fmla="*/ 2750848 w 3638574"/>
              <a:gd name="connsiteY21" fmla="*/ 2459471 h 4578634"/>
              <a:gd name="connsiteX22" fmla="*/ 3638574 w 3638574"/>
              <a:gd name="connsiteY22" fmla="*/ 1200632 h 4578634"/>
              <a:gd name="connsiteX23" fmla="*/ 2166244 w 3638574"/>
              <a:gd name="connsiteY23" fmla="*/ 3446901 h 4578634"/>
              <a:gd name="connsiteX24" fmla="*/ 2121509 w 3638574"/>
              <a:gd name="connsiteY24" fmla="*/ 3885040 h 4578634"/>
              <a:gd name="connsiteX25" fmla="*/ 3261397 w 3638574"/>
              <a:gd name="connsiteY25" fmla="*/ 3170454 h 4578634"/>
              <a:gd name="connsiteX26" fmla="*/ 2138356 w 3638574"/>
              <a:gd name="connsiteY26" fmla="*/ 4107331 h 4578634"/>
              <a:gd name="connsiteX27" fmla="*/ 1807204 w 3638574"/>
              <a:gd name="connsiteY27" fmla="*/ 4578522 h 4578634"/>
              <a:gd name="connsiteX28" fmla="*/ 1648156 w 3638574"/>
              <a:gd name="connsiteY28" fmla="*/ 4574254 h 4578634"/>
              <a:gd name="connsiteX29" fmla="*/ 832909 w 3638574"/>
              <a:gd name="connsiteY29" fmla="*/ 4575189 h 4578634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31559 w 3638574"/>
              <a:gd name="connsiteY13" fmla="*/ 1041927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89920 w 3638574"/>
              <a:gd name="connsiteY16" fmla="*/ 772816 h 4571801"/>
              <a:gd name="connsiteX17" fmla="*/ 2020008 w 3638574"/>
              <a:gd name="connsiteY17" fmla="*/ 1044999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31559 w 3638574"/>
              <a:gd name="connsiteY13" fmla="*/ 1041927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20008 w 3638574"/>
              <a:gd name="connsiteY17" fmla="*/ 1044999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31559 w 3638574"/>
              <a:gd name="connsiteY13" fmla="*/ 1041927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20008 w 3638574"/>
              <a:gd name="connsiteY17" fmla="*/ 1044999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41186 w 3638574"/>
              <a:gd name="connsiteY13" fmla="*/ 998870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20008 w 3638574"/>
              <a:gd name="connsiteY17" fmla="*/ 1044999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41186 w 3638574"/>
              <a:gd name="connsiteY13" fmla="*/ 998870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20008 w 3638574"/>
              <a:gd name="connsiteY17" fmla="*/ 1044999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41186 w 3638574"/>
              <a:gd name="connsiteY13" fmla="*/ 998870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20008 w 3638574"/>
              <a:gd name="connsiteY17" fmla="*/ 1044999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12305 w 3638574"/>
              <a:gd name="connsiteY13" fmla="*/ 988106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20008 w 3638574"/>
              <a:gd name="connsiteY17" fmla="*/ 1044999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12305 w 3638574"/>
              <a:gd name="connsiteY13" fmla="*/ 988106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20008 w 3638574"/>
              <a:gd name="connsiteY17" fmla="*/ 1044999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12305 w 3638574"/>
              <a:gd name="connsiteY13" fmla="*/ 988106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20008 w 3638574"/>
              <a:gd name="connsiteY17" fmla="*/ 1044999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12305 w 3638574"/>
              <a:gd name="connsiteY13" fmla="*/ 988106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20008 w 3638574"/>
              <a:gd name="connsiteY17" fmla="*/ 1044999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12305 w 3638574"/>
              <a:gd name="connsiteY13" fmla="*/ 988106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10381 w 3638574"/>
              <a:gd name="connsiteY17" fmla="*/ 1378697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60440 w 3638574"/>
              <a:gd name="connsiteY13" fmla="*/ 1289510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10381 w 3638574"/>
              <a:gd name="connsiteY17" fmla="*/ 1378697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60440 w 3638574"/>
              <a:gd name="connsiteY13" fmla="*/ 1289510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10381 w 3638574"/>
              <a:gd name="connsiteY17" fmla="*/ 1378697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60440 w 3638574"/>
              <a:gd name="connsiteY13" fmla="*/ 1289510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10381 w 3638574"/>
              <a:gd name="connsiteY17" fmla="*/ 1378697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60440 w 3638574"/>
              <a:gd name="connsiteY13" fmla="*/ 1289510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10381 w 3638574"/>
              <a:gd name="connsiteY17" fmla="*/ 1378697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60440 w 3638574"/>
              <a:gd name="connsiteY13" fmla="*/ 1289510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22532 w 3638574"/>
              <a:gd name="connsiteY16" fmla="*/ 643643 h 4571801"/>
              <a:gd name="connsiteX17" fmla="*/ 2010381 w 3638574"/>
              <a:gd name="connsiteY17" fmla="*/ 1378697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8356 h 4571801"/>
              <a:gd name="connsiteX1" fmla="*/ 1703018 w 3638574"/>
              <a:gd name="connsiteY1" fmla="*/ 3854737 h 4571801"/>
              <a:gd name="connsiteX2" fmla="*/ 1239812 w 3638574"/>
              <a:gd name="connsiteY2" fmla="*/ 3438668 h 4571801"/>
              <a:gd name="connsiteX3" fmla="*/ 0 w 3638574"/>
              <a:gd name="connsiteY3" fmla="*/ 2986692 h 4571801"/>
              <a:gd name="connsiteX4" fmla="*/ 1087133 w 3638574"/>
              <a:gd name="connsiteY4" fmla="*/ 3308467 h 4571801"/>
              <a:gd name="connsiteX5" fmla="*/ 389581 w 3638574"/>
              <a:gd name="connsiteY5" fmla="*/ 2481552 h 4571801"/>
              <a:gd name="connsiteX6" fmla="*/ 1719677 w 3638574"/>
              <a:gd name="connsiteY6" fmla="*/ 3588923 h 4571801"/>
              <a:gd name="connsiteX7" fmla="*/ 1627995 w 3638574"/>
              <a:gd name="connsiteY7" fmla="*/ 2469893 h 4571801"/>
              <a:gd name="connsiteX8" fmla="*/ 4198 w 3638574"/>
              <a:gd name="connsiteY8" fmla="*/ 812427 h 4571801"/>
              <a:gd name="connsiteX9" fmla="*/ 932867 w 3638574"/>
              <a:gd name="connsiteY9" fmla="*/ 1994040 h 4571801"/>
              <a:gd name="connsiteX10" fmla="*/ 1037607 w 3638574"/>
              <a:gd name="connsiteY10" fmla="*/ 926773 h 4571801"/>
              <a:gd name="connsiteX11" fmla="*/ 1138710 w 3638574"/>
              <a:gd name="connsiteY11" fmla="*/ 2096168 h 4571801"/>
              <a:gd name="connsiteX12" fmla="*/ 1646038 w 3638574"/>
              <a:gd name="connsiteY12" fmla="*/ 2268079 h 4571801"/>
              <a:gd name="connsiteX13" fmla="*/ 1860440 w 3638574"/>
              <a:gd name="connsiteY13" fmla="*/ 1289510 h 4571801"/>
              <a:gd name="connsiteX14" fmla="*/ 2226263 w 3638574"/>
              <a:gd name="connsiteY14" fmla="*/ 471412 h 4571801"/>
              <a:gd name="connsiteX15" fmla="*/ 3546632 w 3638574"/>
              <a:gd name="connsiteY15" fmla="*/ 4960 h 4571801"/>
              <a:gd name="connsiteX16" fmla="*/ 2312905 w 3638574"/>
              <a:gd name="connsiteY16" fmla="*/ 718994 h 4571801"/>
              <a:gd name="connsiteX17" fmla="*/ 2010381 w 3638574"/>
              <a:gd name="connsiteY17" fmla="*/ 1378697 h 4571801"/>
              <a:gd name="connsiteX18" fmla="*/ 1883763 w 3638574"/>
              <a:gd name="connsiteY18" fmla="*/ 2119167 h 4571801"/>
              <a:gd name="connsiteX19" fmla="*/ 2001533 w 3638574"/>
              <a:gd name="connsiteY19" fmla="*/ 3115868 h 4571801"/>
              <a:gd name="connsiteX20" fmla="*/ 2591546 w 3638574"/>
              <a:gd name="connsiteY20" fmla="*/ 2589463 h 4571801"/>
              <a:gd name="connsiteX21" fmla="*/ 2857733 w 3638574"/>
              <a:gd name="connsiteY21" fmla="*/ 1361309 h 4571801"/>
              <a:gd name="connsiteX22" fmla="*/ 2750848 w 3638574"/>
              <a:gd name="connsiteY22" fmla="*/ 2452638 h 4571801"/>
              <a:gd name="connsiteX23" fmla="*/ 3638574 w 3638574"/>
              <a:gd name="connsiteY23" fmla="*/ 1193799 h 4571801"/>
              <a:gd name="connsiteX24" fmla="*/ 2166244 w 3638574"/>
              <a:gd name="connsiteY24" fmla="*/ 3440068 h 4571801"/>
              <a:gd name="connsiteX25" fmla="*/ 2121509 w 3638574"/>
              <a:gd name="connsiteY25" fmla="*/ 3878207 h 4571801"/>
              <a:gd name="connsiteX26" fmla="*/ 3261397 w 3638574"/>
              <a:gd name="connsiteY26" fmla="*/ 3163621 h 4571801"/>
              <a:gd name="connsiteX27" fmla="*/ 2138356 w 3638574"/>
              <a:gd name="connsiteY27" fmla="*/ 4100498 h 4571801"/>
              <a:gd name="connsiteX28" fmla="*/ 1807204 w 3638574"/>
              <a:gd name="connsiteY28" fmla="*/ 4571689 h 4571801"/>
              <a:gd name="connsiteX29" fmla="*/ 1648156 w 3638574"/>
              <a:gd name="connsiteY29" fmla="*/ 4567421 h 4571801"/>
              <a:gd name="connsiteX30" fmla="*/ 832909 w 3638574"/>
              <a:gd name="connsiteY30" fmla="*/ 4568356 h 4571801"/>
              <a:gd name="connsiteX0" fmla="*/ 832909 w 3638574"/>
              <a:gd name="connsiteY0" fmla="*/ 4567749 h 4571194"/>
              <a:gd name="connsiteX1" fmla="*/ 1703018 w 3638574"/>
              <a:gd name="connsiteY1" fmla="*/ 3854130 h 4571194"/>
              <a:gd name="connsiteX2" fmla="*/ 1239812 w 3638574"/>
              <a:gd name="connsiteY2" fmla="*/ 3438061 h 4571194"/>
              <a:gd name="connsiteX3" fmla="*/ 0 w 3638574"/>
              <a:gd name="connsiteY3" fmla="*/ 2986085 h 4571194"/>
              <a:gd name="connsiteX4" fmla="*/ 1087133 w 3638574"/>
              <a:gd name="connsiteY4" fmla="*/ 3307860 h 4571194"/>
              <a:gd name="connsiteX5" fmla="*/ 389581 w 3638574"/>
              <a:gd name="connsiteY5" fmla="*/ 2480945 h 4571194"/>
              <a:gd name="connsiteX6" fmla="*/ 1719677 w 3638574"/>
              <a:gd name="connsiteY6" fmla="*/ 3588316 h 4571194"/>
              <a:gd name="connsiteX7" fmla="*/ 1627995 w 3638574"/>
              <a:gd name="connsiteY7" fmla="*/ 2469286 h 4571194"/>
              <a:gd name="connsiteX8" fmla="*/ 4198 w 3638574"/>
              <a:gd name="connsiteY8" fmla="*/ 811820 h 4571194"/>
              <a:gd name="connsiteX9" fmla="*/ 932867 w 3638574"/>
              <a:gd name="connsiteY9" fmla="*/ 1993433 h 4571194"/>
              <a:gd name="connsiteX10" fmla="*/ 1037607 w 3638574"/>
              <a:gd name="connsiteY10" fmla="*/ 926166 h 4571194"/>
              <a:gd name="connsiteX11" fmla="*/ 1138710 w 3638574"/>
              <a:gd name="connsiteY11" fmla="*/ 2095561 h 4571194"/>
              <a:gd name="connsiteX12" fmla="*/ 1646038 w 3638574"/>
              <a:gd name="connsiteY12" fmla="*/ 2267472 h 4571194"/>
              <a:gd name="connsiteX13" fmla="*/ 1860440 w 3638574"/>
              <a:gd name="connsiteY13" fmla="*/ 1288903 h 4571194"/>
              <a:gd name="connsiteX14" fmla="*/ 2245517 w 3638574"/>
              <a:gd name="connsiteY14" fmla="*/ 524627 h 4571194"/>
              <a:gd name="connsiteX15" fmla="*/ 3546632 w 3638574"/>
              <a:gd name="connsiteY15" fmla="*/ 4353 h 4571194"/>
              <a:gd name="connsiteX16" fmla="*/ 2312905 w 3638574"/>
              <a:gd name="connsiteY16" fmla="*/ 718387 h 4571194"/>
              <a:gd name="connsiteX17" fmla="*/ 2010381 w 3638574"/>
              <a:gd name="connsiteY17" fmla="*/ 1378090 h 4571194"/>
              <a:gd name="connsiteX18" fmla="*/ 1883763 w 3638574"/>
              <a:gd name="connsiteY18" fmla="*/ 2118560 h 4571194"/>
              <a:gd name="connsiteX19" fmla="*/ 2001533 w 3638574"/>
              <a:gd name="connsiteY19" fmla="*/ 3115261 h 4571194"/>
              <a:gd name="connsiteX20" fmla="*/ 2591546 w 3638574"/>
              <a:gd name="connsiteY20" fmla="*/ 2588856 h 4571194"/>
              <a:gd name="connsiteX21" fmla="*/ 2857733 w 3638574"/>
              <a:gd name="connsiteY21" fmla="*/ 1360702 h 4571194"/>
              <a:gd name="connsiteX22" fmla="*/ 2750848 w 3638574"/>
              <a:gd name="connsiteY22" fmla="*/ 2452031 h 4571194"/>
              <a:gd name="connsiteX23" fmla="*/ 3638574 w 3638574"/>
              <a:gd name="connsiteY23" fmla="*/ 1193192 h 4571194"/>
              <a:gd name="connsiteX24" fmla="*/ 2166244 w 3638574"/>
              <a:gd name="connsiteY24" fmla="*/ 3439461 h 4571194"/>
              <a:gd name="connsiteX25" fmla="*/ 2121509 w 3638574"/>
              <a:gd name="connsiteY25" fmla="*/ 3877600 h 4571194"/>
              <a:gd name="connsiteX26" fmla="*/ 3261397 w 3638574"/>
              <a:gd name="connsiteY26" fmla="*/ 3163014 h 4571194"/>
              <a:gd name="connsiteX27" fmla="*/ 2138356 w 3638574"/>
              <a:gd name="connsiteY27" fmla="*/ 4099891 h 4571194"/>
              <a:gd name="connsiteX28" fmla="*/ 1807204 w 3638574"/>
              <a:gd name="connsiteY28" fmla="*/ 4571082 h 4571194"/>
              <a:gd name="connsiteX29" fmla="*/ 1648156 w 3638574"/>
              <a:gd name="connsiteY29" fmla="*/ 4566814 h 4571194"/>
              <a:gd name="connsiteX30" fmla="*/ 832909 w 3638574"/>
              <a:gd name="connsiteY30" fmla="*/ 4567749 h 4571194"/>
              <a:gd name="connsiteX0" fmla="*/ 832909 w 3638574"/>
              <a:gd name="connsiteY0" fmla="*/ 4567749 h 4571194"/>
              <a:gd name="connsiteX1" fmla="*/ 1703018 w 3638574"/>
              <a:gd name="connsiteY1" fmla="*/ 3854130 h 4571194"/>
              <a:gd name="connsiteX2" fmla="*/ 1239812 w 3638574"/>
              <a:gd name="connsiteY2" fmla="*/ 3438061 h 4571194"/>
              <a:gd name="connsiteX3" fmla="*/ 0 w 3638574"/>
              <a:gd name="connsiteY3" fmla="*/ 2986085 h 4571194"/>
              <a:gd name="connsiteX4" fmla="*/ 1087133 w 3638574"/>
              <a:gd name="connsiteY4" fmla="*/ 3307860 h 4571194"/>
              <a:gd name="connsiteX5" fmla="*/ 389581 w 3638574"/>
              <a:gd name="connsiteY5" fmla="*/ 2480945 h 4571194"/>
              <a:gd name="connsiteX6" fmla="*/ 1719677 w 3638574"/>
              <a:gd name="connsiteY6" fmla="*/ 3588316 h 4571194"/>
              <a:gd name="connsiteX7" fmla="*/ 1627995 w 3638574"/>
              <a:gd name="connsiteY7" fmla="*/ 2469286 h 4571194"/>
              <a:gd name="connsiteX8" fmla="*/ 4198 w 3638574"/>
              <a:gd name="connsiteY8" fmla="*/ 811820 h 4571194"/>
              <a:gd name="connsiteX9" fmla="*/ 932867 w 3638574"/>
              <a:gd name="connsiteY9" fmla="*/ 1993433 h 4571194"/>
              <a:gd name="connsiteX10" fmla="*/ 1037607 w 3638574"/>
              <a:gd name="connsiteY10" fmla="*/ 926166 h 4571194"/>
              <a:gd name="connsiteX11" fmla="*/ 1138710 w 3638574"/>
              <a:gd name="connsiteY11" fmla="*/ 2095561 h 4571194"/>
              <a:gd name="connsiteX12" fmla="*/ 1646038 w 3638574"/>
              <a:gd name="connsiteY12" fmla="*/ 2267472 h 4571194"/>
              <a:gd name="connsiteX13" fmla="*/ 1860440 w 3638574"/>
              <a:gd name="connsiteY13" fmla="*/ 1288903 h 4571194"/>
              <a:gd name="connsiteX14" fmla="*/ 2245517 w 3638574"/>
              <a:gd name="connsiteY14" fmla="*/ 524627 h 4571194"/>
              <a:gd name="connsiteX15" fmla="*/ 3546632 w 3638574"/>
              <a:gd name="connsiteY15" fmla="*/ 4353 h 4571194"/>
              <a:gd name="connsiteX16" fmla="*/ 2312905 w 3638574"/>
              <a:gd name="connsiteY16" fmla="*/ 718387 h 4571194"/>
              <a:gd name="connsiteX17" fmla="*/ 2010381 w 3638574"/>
              <a:gd name="connsiteY17" fmla="*/ 1378090 h 4571194"/>
              <a:gd name="connsiteX18" fmla="*/ 1883763 w 3638574"/>
              <a:gd name="connsiteY18" fmla="*/ 2118560 h 4571194"/>
              <a:gd name="connsiteX19" fmla="*/ 2001533 w 3638574"/>
              <a:gd name="connsiteY19" fmla="*/ 3115261 h 4571194"/>
              <a:gd name="connsiteX20" fmla="*/ 2591546 w 3638574"/>
              <a:gd name="connsiteY20" fmla="*/ 2588856 h 4571194"/>
              <a:gd name="connsiteX21" fmla="*/ 2857733 w 3638574"/>
              <a:gd name="connsiteY21" fmla="*/ 1360702 h 4571194"/>
              <a:gd name="connsiteX22" fmla="*/ 2750848 w 3638574"/>
              <a:gd name="connsiteY22" fmla="*/ 2452031 h 4571194"/>
              <a:gd name="connsiteX23" fmla="*/ 3638574 w 3638574"/>
              <a:gd name="connsiteY23" fmla="*/ 1193192 h 4571194"/>
              <a:gd name="connsiteX24" fmla="*/ 2166244 w 3638574"/>
              <a:gd name="connsiteY24" fmla="*/ 3439461 h 4571194"/>
              <a:gd name="connsiteX25" fmla="*/ 2121509 w 3638574"/>
              <a:gd name="connsiteY25" fmla="*/ 3877600 h 4571194"/>
              <a:gd name="connsiteX26" fmla="*/ 3261397 w 3638574"/>
              <a:gd name="connsiteY26" fmla="*/ 3163014 h 4571194"/>
              <a:gd name="connsiteX27" fmla="*/ 2138356 w 3638574"/>
              <a:gd name="connsiteY27" fmla="*/ 4099891 h 4571194"/>
              <a:gd name="connsiteX28" fmla="*/ 1807204 w 3638574"/>
              <a:gd name="connsiteY28" fmla="*/ 4571082 h 4571194"/>
              <a:gd name="connsiteX29" fmla="*/ 1648156 w 3638574"/>
              <a:gd name="connsiteY29" fmla="*/ 4566814 h 4571194"/>
              <a:gd name="connsiteX30" fmla="*/ 832909 w 3638574"/>
              <a:gd name="connsiteY30" fmla="*/ 4567749 h 4571194"/>
              <a:gd name="connsiteX0" fmla="*/ 832909 w 3638574"/>
              <a:gd name="connsiteY0" fmla="*/ 4579473 h 4582918"/>
              <a:gd name="connsiteX1" fmla="*/ 1703018 w 3638574"/>
              <a:gd name="connsiteY1" fmla="*/ 3865854 h 4582918"/>
              <a:gd name="connsiteX2" fmla="*/ 1239812 w 3638574"/>
              <a:gd name="connsiteY2" fmla="*/ 3449785 h 4582918"/>
              <a:gd name="connsiteX3" fmla="*/ 0 w 3638574"/>
              <a:gd name="connsiteY3" fmla="*/ 2997809 h 4582918"/>
              <a:gd name="connsiteX4" fmla="*/ 1087133 w 3638574"/>
              <a:gd name="connsiteY4" fmla="*/ 3319584 h 4582918"/>
              <a:gd name="connsiteX5" fmla="*/ 389581 w 3638574"/>
              <a:gd name="connsiteY5" fmla="*/ 2492669 h 4582918"/>
              <a:gd name="connsiteX6" fmla="*/ 1719677 w 3638574"/>
              <a:gd name="connsiteY6" fmla="*/ 3600040 h 4582918"/>
              <a:gd name="connsiteX7" fmla="*/ 1627995 w 3638574"/>
              <a:gd name="connsiteY7" fmla="*/ 2481010 h 4582918"/>
              <a:gd name="connsiteX8" fmla="*/ 4198 w 3638574"/>
              <a:gd name="connsiteY8" fmla="*/ 823544 h 4582918"/>
              <a:gd name="connsiteX9" fmla="*/ 932867 w 3638574"/>
              <a:gd name="connsiteY9" fmla="*/ 2005157 h 4582918"/>
              <a:gd name="connsiteX10" fmla="*/ 1037607 w 3638574"/>
              <a:gd name="connsiteY10" fmla="*/ 937890 h 4582918"/>
              <a:gd name="connsiteX11" fmla="*/ 1138710 w 3638574"/>
              <a:gd name="connsiteY11" fmla="*/ 2107285 h 4582918"/>
              <a:gd name="connsiteX12" fmla="*/ 1646038 w 3638574"/>
              <a:gd name="connsiteY12" fmla="*/ 2279196 h 4582918"/>
              <a:gd name="connsiteX13" fmla="*/ 1860440 w 3638574"/>
              <a:gd name="connsiteY13" fmla="*/ 1300627 h 4582918"/>
              <a:gd name="connsiteX14" fmla="*/ 2245517 w 3638574"/>
              <a:gd name="connsiteY14" fmla="*/ 536351 h 4582918"/>
              <a:gd name="connsiteX15" fmla="*/ 2813504 w 3638574"/>
              <a:gd name="connsiteY15" fmla="*/ 278004 h 4582918"/>
              <a:gd name="connsiteX16" fmla="*/ 3546632 w 3638574"/>
              <a:gd name="connsiteY16" fmla="*/ 16077 h 4582918"/>
              <a:gd name="connsiteX17" fmla="*/ 2312905 w 3638574"/>
              <a:gd name="connsiteY17" fmla="*/ 730111 h 4582918"/>
              <a:gd name="connsiteX18" fmla="*/ 2010381 w 3638574"/>
              <a:gd name="connsiteY18" fmla="*/ 1389814 h 4582918"/>
              <a:gd name="connsiteX19" fmla="*/ 1883763 w 3638574"/>
              <a:gd name="connsiteY19" fmla="*/ 2130284 h 4582918"/>
              <a:gd name="connsiteX20" fmla="*/ 2001533 w 3638574"/>
              <a:gd name="connsiteY20" fmla="*/ 3126985 h 4582918"/>
              <a:gd name="connsiteX21" fmla="*/ 2591546 w 3638574"/>
              <a:gd name="connsiteY21" fmla="*/ 2600580 h 4582918"/>
              <a:gd name="connsiteX22" fmla="*/ 2857733 w 3638574"/>
              <a:gd name="connsiteY22" fmla="*/ 1372426 h 4582918"/>
              <a:gd name="connsiteX23" fmla="*/ 2750848 w 3638574"/>
              <a:gd name="connsiteY23" fmla="*/ 2463755 h 4582918"/>
              <a:gd name="connsiteX24" fmla="*/ 3638574 w 3638574"/>
              <a:gd name="connsiteY24" fmla="*/ 1204916 h 4582918"/>
              <a:gd name="connsiteX25" fmla="*/ 2166244 w 3638574"/>
              <a:gd name="connsiteY25" fmla="*/ 3451185 h 4582918"/>
              <a:gd name="connsiteX26" fmla="*/ 2121509 w 3638574"/>
              <a:gd name="connsiteY26" fmla="*/ 3889324 h 4582918"/>
              <a:gd name="connsiteX27" fmla="*/ 3261397 w 3638574"/>
              <a:gd name="connsiteY27" fmla="*/ 3174738 h 4582918"/>
              <a:gd name="connsiteX28" fmla="*/ 2138356 w 3638574"/>
              <a:gd name="connsiteY28" fmla="*/ 4111615 h 4582918"/>
              <a:gd name="connsiteX29" fmla="*/ 1807204 w 3638574"/>
              <a:gd name="connsiteY29" fmla="*/ 4582806 h 4582918"/>
              <a:gd name="connsiteX30" fmla="*/ 1648156 w 3638574"/>
              <a:gd name="connsiteY30" fmla="*/ 4578538 h 4582918"/>
              <a:gd name="connsiteX31" fmla="*/ 832909 w 3638574"/>
              <a:gd name="connsiteY31" fmla="*/ 4579473 h 4582918"/>
              <a:gd name="connsiteX0" fmla="*/ 832909 w 3638574"/>
              <a:gd name="connsiteY0" fmla="*/ 4564790 h 4568235"/>
              <a:gd name="connsiteX1" fmla="*/ 1703018 w 3638574"/>
              <a:gd name="connsiteY1" fmla="*/ 3851171 h 4568235"/>
              <a:gd name="connsiteX2" fmla="*/ 1239812 w 3638574"/>
              <a:gd name="connsiteY2" fmla="*/ 3435102 h 4568235"/>
              <a:gd name="connsiteX3" fmla="*/ 0 w 3638574"/>
              <a:gd name="connsiteY3" fmla="*/ 2983126 h 4568235"/>
              <a:gd name="connsiteX4" fmla="*/ 1087133 w 3638574"/>
              <a:gd name="connsiteY4" fmla="*/ 3304901 h 4568235"/>
              <a:gd name="connsiteX5" fmla="*/ 389581 w 3638574"/>
              <a:gd name="connsiteY5" fmla="*/ 2477986 h 4568235"/>
              <a:gd name="connsiteX6" fmla="*/ 1719677 w 3638574"/>
              <a:gd name="connsiteY6" fmla="*/ 3585357 h 4568235"/>
              <a:gd name="connsiteX7" fmla="*/ 1627995 w 3638574"/>
              <a:gd name="connsiteY7" fmla="*/ 2466327 h 4568235"/>
              <a:gd name="connsiteX8" fmla="*/ 4198 w 3638574"/>
              <a:gd name="connsiteY8" fmla="*/ 808861 h 4568235"/>
              <a:gd name="connsiteX9" fmla="*/ 932867 w 3638574"/>
              <a:gd name="connsiteY9" fmla="*/ 1990474 h 4568235"/>
              <a:gd name="connsiteX10" fmla="*/ 1037607 w 3638574"/>
              <a:gd name="connsiteY10" fmla="*/ 923207 h 4568235"/>
              <a:gd name="connsiteX11" fmla="*/ 1138710 w 3638574"/>
              <a:gd name="connsiteY11" fmla="*/ 2092602 h 4568235"/>
              <a:gd name="connsiteX12" fmla="*/ 1646038 w 3638574"/>
              <a:gd name="connsiteY12" fmla="*/ 2264513 h 4568235"/>
              <a:gd name="connsiteX13" fmla="*/ 1860440 w 3638574"/>
              <a:gd name="connsiteY13" fmla="*/ 1285944 h 4568235"/>
              <a:gd name="connsiteX14" fmla="*/ 2245517 w 3638574"/>
              <a:gd name="connsiteY14" fmla="*/ 521668 h 4568235"/>
              <a:gd name="connsiteX15" fmla="*/ 2813504 w 3638574"/>
              <a:gd name="connsiteY15" fmla="*/ 263321 h 4568235"/>
              <a:gd name="connsiteX16" fmla="*/ 3546632 w 3638574"/>
              <a:gd name="connsiteY16" fmla="*/ 1394 h 4568235"/>
              <a:gd name="connsiteX17" fmla="*/ 2823131 w 3638574"/>
              <a:gd name="connsiteY17" fmla="*/ 381730 h 4568235"/>
              <a:gd name="connsiteX18" fmla="*/ 2312905 w 3638574"/>
              <a:gd name="connsiteY18" fmla="*/ 715428 h 4568235"/>
              <a:gd name="connsiteX19" fmla="*/ 2010381 w 3638574"/>
              <a:gd name="connsiteY19" fmla="*/ 1375131 h 4568235"/>
              <a:gd name="connsiteX20" fmla="*/ 1883763 w 3638574"/>
              <a:gd name="connsiteY20" fmla="*/ 2115601 h 4568235"/>
              <a:gd name="connsiteX21" fmla="*/ 2001533 w 3638574"/>
              <a:gd name="connsiteY21" fmla="*/ 3112302 h 4568235"/>
              <a:gd name="connsiteX22" fmla="*/ 2591546 w 3638574"/>
              <a:gd name="connsiteY22" fmla="*/ 2585897 h 4568235"/>
              <a:gd name="connsiteX23" fmla="*/ 2857733 w 3638574"/>
              <a:gd name="connsiteY23" fmla="*/ 1357743 h 4568235"/>
              <a:gd name="connsiteX24" fmla="*/ 2750848 w 3638574"/>
              <a:gd name="connsiteY24" fmla="*/ 2449072 h 4568235"/>
              <a:gd name="connsiteX25" fmla="*/ 3638574 w 3638574"/>
              <a:gd name="connsiteY25" fmla="*/ 1190233 h 4568235"/>
              <a:gd name="connsiteX26" fmla="*/ 2166244 w 3638574"/>
              <a:gd name="connsiteY26" fmla="*/ 3436502 h 4568235"/>
              <a:gd name="connsiteX27" fmla="*/ 2121509 w 3638574"/>
              <a:gd name="connsiteY27" fmla="*/ 3874641 h 4568235"/>
              <a:gd name="connsiteX28" fmla="*/ 3261397 w 3638574"/>
              <a:gd name="connsiteY28" fmla="*/ 3160055 h 4568235"/>
              <a:gd name="connsiteX29" fmla="*/ 2138356 w 3638574"/>
              <a:gd name="connsiteY29" fmla="*/ 4096932 h 4568235"/>
              <a:gd name="connsiteX30" fmla="*/ 1807204 w 3638574"/>
              <a:gd name="connsiteY30" fmla="*/ 4568123 h 4568235"/>
              <a:gd name="connsiteX31" fmla="*/ 1648156 w 3638574"/>
              <a:gd name="connsiteY31" fmla="*/ 4563855 h 4568235"/>
              <a:gd name="connsiteX32" fmla="*/ 832909 w 3638574"/>
              <a:gd name="connsiteY32" fmla="*/ 4564790 h 456823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60440 w 3638574"/>
              <a:gd name="connsiteY13" fmla="*/ 1640294 h 4922585"/>
              <a:gd name="connsiteX14" fmla="*/ 2245517 w 3638574"/>
              <a:gd name="connsiteY14" fmla="*/ 876018 h 4922585"/>
              <a:gd name="connsiteX15" fmla="*/ 2813504 w 3638574"/>
              <a:gd name="connsiteY15" fmla="*/ 617671 h 4922585"/>
              <a:gd name="connsiteX16" fmla="*/ 3305960 w 3638574"/>
              <a:gd name="connsiteY16" fmla="*/ 518 h 4922585"/>
              <a:gd name="connsiteX17" fmla="*/ 2823131 w 3638574"/>
              <a:gd name="connsiteY17" fmla="*/ 736080 h 4922585"/>
              <a:gd name="connsiteX18" fmla="*/ 2312905 w 3638574"/>
              <a:gd name="connsiteY18" fmla="*/ 1069778 h 4922585"/>
              <a:gd name="connsiteX19" fmla="*/ 2010381 w 3638574"/>
              <a:gd name="connsiteY19" fmla="*/ 1729481 h 4922585"/>
              <a:gd name="connsiteX20" fmla="*/ 1883763 w 3638574"/>
              <a:gd name="connsiteY20" fmla="*/ 2469951 h 4922585"/>
              <a:gd name="connsiteX21" fmla="*/ 2001533 w 3638574"/>
              <a:gd name="connsiteY21" fmla="*/ 3466652 h 4922585"/>
              <a:gd name="connsiteX22" fmla="*/ 2591546 w 3638574"/>
              <a:gd name="connsiteY22" fmla="*/ 2940247 h 4922585"/>
              <a:gd name="connsiteX23" fmla="*/ 2857733 w 3638574"/>
              <a:gd name="connsiteY23" fmla="*/ 1712093 h 4922585"/>
              <a:gd name="connsiteX24" fmla="*/ 2750848 w 3638574"/>
              <a:gd name="connsiteY24" fmla="*/ 2803422 h 4922585"/>
              <a:gd name="connsiteX25" fmla="*/ 3638574 w 3638574"/>
              <a:gd name="connsiteY25" fmla="*/ 1544583 h 4922585"/>
              <a:gd name="connsiteX26" fmla="*/ 2166244 w 3638574"/>
              <a:gd name="connsiteY26" fmla="*/ 3790852 h 4922585"/>
              <a:gd name="connsiteX27" fmla="*/ 2121509 w 3638574"/>
              <a:gd name="connsiteY27" fmla="*/ 4228991 h 4922585"/>
              <a:gd name="connsiteX28" fmla="*/ 3261397 w 3638574"/>
              <a:gd name="connsiteY28" fmla="*/ 3514405 h 4922585"/>
              <a:gd name="connsiteX29" fmla="*/ 2138356 w 3638574"/>
              <a:gd name="connsiteY29" fmla="*/ 4451282 h 4922585"/>
              <a:gd name="connsiteX30" fmla="*/ 1807204 w 3638574"/>
              <a:gd name="connsiteY30" fmla="*/ 4922473 h 4922585"/>
              <a:gd name="connsiteX31" fmla="*/ 1648156 w 3638574"/>
              <a:gd name="connsiteY31" fmla="*/ 4918205 h 4922585"/>
              <a:gd name="connsiteX32" fmla="*/ 832909 w 3638574"/>
              <a:gd name="connsiteY32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60440 w 3638574"/>
              <a:gd name="connsiteY13" fmla="*/ 1640294 h 4922585"/>
              <a:gd name="connsiteX14" fmla="*/ 2055385 w 3638574"/>
              <a:gd name="connsiteY14" fmla="*/ 1102071 h 4922585"/>
              <a:gd name="connsiteX15" fmla="*/ 2245517 w 3638574"/>
              <a:gd name="connsiteY15" fmla="*/ 876018 h 4922585"/>
              <a:gd name="connsiteX16" fmla="*/ 2813504 w 3638574"/>
              <a:gd name="connsiteY16" fmla="*/ 617671 h 4922585"/>
              <a:gd name="connsiteX17" fmla="*/ 3305960 w 3638574"/>
              <a:gd name="connsiteY17" fmla="*/ 518 h 4922585"/>
              <a:gd name="connsiteX18" fmla="*/ 2823131 w 3638574"/>
              <a:gd name="connsiteY18" fmla="*/ 736080 h 4922585"/>
              <a:gd name="connsiteX19" fmla="*/ 2312905 w 3638574"/>
              <a:gd name="connsiteY19" fmla="*/ 1069778 h 4922585"/>
              <a:gd name="connsiteX20" fmla="*/ 2010381 w 3638574"/>
              <a:gd name="connsiteY20" fmla="*/ 1729481 h 4922585"/>
              <a:gd name="connsiteX21" fmla="*/ 1883763 w 3638574"/>
              <a:gd name="connsiteY21" fmla="*/ 2469951 h 4922585"/>
              <a:gd name="connsiteX22" fmla="*/ 2001533 w 3638574"/>
              <a:gd name="connsiteY22" fmla="*/ 3466652 h 4922585"/>
              <a:gd name="connsiteX23" fmla="*/ 2591546 w 3638574"/>
              <a:gd name="connsiteY23" fmla="*/ 2940247 h 4922585"/>
              <a:gd name="connsiteX24" fmla="*/ 2857733 w 3638574"/>
              <a:gd name="connsiteY24" fmla="*/ 1712093 h 4922585"/>
              <a:gd name="connsiteX25" fmla="*/ 2750848 w 3638574"/>
              <a:gd name="connsiteY25" fmla="*/ 2803422 h 4922585"/>
              <a:gd name="connsiteX26" fmla="*/ 3638574 w 3638574"/>
              <a:gd name="connsiteY26" fmla="*/ 1544583 h 4922585"/>
              <a:gd name="connsiteX27" fmla="*/ 2166244 w 3638574"/>
              <a:gd name="connsiteY27" fmla="*/ 3790852 h 4922585"/>
              <a:gd name="connsiteX28" fmla="*/ 2121509 w 3638574"/>
              <a:gd name="connsiteY28" fmla="*/ 4228991 h 4922585"/>
              <a:gd name="connsiteX29" fmla="*/ 3261397 w 3638574"/>
              <a:gd name="connsiteY29" fmla="*/ 3514405 h 4922585"/>
              <a:gd name="connsiteX30" fmla="*/ 2138356 w 3638574"/>
              <a:gd name="connsiteY30" fmla="*/ 4451282 h 4922585"/>
              <a:gd name="connsiteX31" fmla="*/ 1807204 w 3638574"/>
              <a:gd name="connsiteY31" fmla="*/ 4922473 h 4922585"/>
              <a:gd name="connsiteX32" fmla="*/ 1648156 w 3638574"/>
              <a:gd name="connsiteY32" fmla="*/ 4918205 h 4922585"/>
              <a:gd name="connsiteX33" fmla="*/ 832909 w 3638574"/>
              <a:gd name="connsiteY33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60440 w 3638574"/>
              <a:gd name="connsiteY13" fmla="*/ 1640294 h 4922585"/>
              <a:gd name="connsiteX14" fmla="*/ 1759357 w 3638574"/>
              <a:gd name="connsiteY14" fmla="*/ 690331 h 4922585"/>
              <a:gd name="connsiteX15" fmla="*/ 2245517 w 3638574"/>
              <a:gd name="connsiteY15" fmla="*/ 876018 h 4922585"/>
              <a:gd name="connsiteX16" fmla="*/ 2813504 w 3638574"/>
              <a:gd name="connsiteY16" fmla="*/ 617671 h 4922585"/>
              <a:gd name="connsiteX17" fmla="*/ 3305960 w 3638574"/>
              <a:gd name="connsiteY17" fmla="*/ 518 h 4922585"/>
              <a:gd name="connsiteX18" fmla="*/ 2823131 w 3638574"/>
              <a:gd name="connsiteY18" fmla="*/ 736080 h 4922585"/>
              <a:gd name="connsiteX19" fmla="*/ 2312905 w 3638574"/>
              <a:gd name="connsiteY19" fmla="*/ 1069778 h 4922585"/>
              <a:gd name="connsiteX20" fmla="*/ 2010381 w 3638574"/>
              <a:gd name="connsiteY20" fmla="*/ 1729481 h 4922585"/>
              <a:gd name="connsiteX21" fmla="*/ 1883763 w 3638574"/>
              <a:gd name="connsiteY21" fmla="*/ 2469951 h 4922585"/>
              <a:gd name="connsiteX22" fmla="*/ 2001533 w 3638574"/>
              <a:gd name="connsiteY22" fmla="*/ 3466652 h 4922585"/>
              <a:gd name="connsiteX23" fmla="*/ 2591546 w 3638574"/>
              <a:gd name="connsiteY23" fmla="*/ 2940247 h 4922585"/>
              <a:gd name="connsiteX24" fmla="*/ 2857733 w 3638574"/>
              <a:gd name="connsiteY24" fmla="*/ 1712093 h 4922585"/>
              <a:gd name="connsiteX25" fmla="*/ 2750848 w 3638574"/>
              <a:gd name="connsiteY25" fmla="*/ 2803422 h 4922585"/>
              <a:gd name="connsiteX26" fmla="*/ 3638574 w 3638574"/>
              <a:gd name="connsiteY26" fmla="*/ 1544583 h 4922585"/>
              <a:gd name="connsiteX27" fmla="*/ 2166244 w 3638574"/>
              <a:gd name="connsiteY27" fmla="*/ 3790852 h 4922585"/>
              <a:gd name="connsiteX28" fmla="*/ 2121509 w 3638574"/>
              <a:gd name="connsiteY28" fmla="*/ 4228991 h 4922585"/>
              <a:gd name="connsiteX29" fmla="*/ 3261397 w 3638574"/>
              <a:gd name="connsiteY29" fmla="*/ 3514405 h 4922585"/>
              <a:gd name="connsiteX30" fmla="*/ 2138356 w 3638574"/>
              <a:gd name="connsiteY30" fmla="*/ 4451282 h 4922585"/>
              <a:gd name="connsiteX31" fmla="*/ 1807204 w 3638574"/>
              <a:gd name="connsiteY31" fmla="*/ 4922473 h 4922585"/>
              <a:gd name="connsiteX32" fmla="*/ 1648156 w 3638574"/>
              <a:gd name="connsiteY32" fmla="*/ 4918205 h 4922585"/>
              <a:gd name="connsiteX33" fmla="*/ 832909 w 3638574"/>
              <a:gd name="connsiteY33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60440 w 3638574"/>
              <a:gd name="connsiteY13" fmla="*/ 1640294 h 4922585"/>
              <a:gd name="connsiteX14" fmla="*/ 1809898 w 3638574"/>
              <a:gd name="connsiteY14" fmla="*/ 1102071 h 4922585"/>
              <a:gd name="connsiteX15" fmla="*/ 1759357 w 3638574"/>
              <a:gd name="connsiteY15" fmla="*/ 690331 h 4922585"/>
              <a:gd name="connsiteX16" fmla="*/ 2245517 w 3638574"/>
              <a:gd name="connsiteY16" fmla="*/ 876018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60440 w 3638574"/>
              <a:gd name="connsiteY13" fmla="*/ 1640294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245517 w 3638574"/>
              <a:gd name="connsiteY16" fmla="*/ 876018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60440 w 3638574"/>
              <a:gd name="connsiteY13" fmla="*/ 1640294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60440 w 3638574"/>
              <a:gd name="connsiteY13" fmla="*/ 1640294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60440 w 3638574"/>
              <a:gd name="connsiteY13" fmla="*/ 1640294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60440 w 3638574"/>
              <a:gd name="connsiteY13" fmla="*/ 1640294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857733 w 3638574"/>
              <a:gd name="connsiteY25" fmla="*/ 1712093 h 4922585"/>
              <a:gd name="connsiteX26" fmla="*/ 2750848 w 3638574"/>
              <a:gd name="connsiteY26" fmla="*/ 2803422 h 4922585"/>
              <a:gd name="connsiteX27" fmla="*/ 3638574 w 3638574"/>
              <a:gd name="connsiteY27" fmla="*/ 1544583 h 4922585"/>
              <a:gd name="connsiteX28" fmla="*/ 2166244 w 3638574"/>
              <a:gd name="connsiteY28" fmla="*/ 3790852 h 4922585"/>
              <a:gd name="connsiteX29" fmla="*/ 2121509 w 3638574"/>
              <a:gd name="connsiteY29" fmla="*/ 4228991 h 4922585"/>
              <a:gd name="connsiteX30" fmla="*/ 3261397 w 3638574"/>
              <a:gd name="connsiteY30" fmla="*/ 3514405 h 4922585"/>
              <a:gd name="connsiteX31" fmla="*/ 2138356 w 3638574"/>
              <a:gd name="connsiteY31" fmla="*/ 4451282 h 4922585"/>
              <a:gd name="connsiteX32" fmla="*/ 1807204 w 3638574"/>
              <a:gd name="connsiteY32" fmla="*/ 4922473 h 4922585"/>
              <a:gd name="connsiteX33" fmla="*/ 1648156 w 3638574"/>
              <a:gd name="connsiteY33" fmla="*/ 4918205 h 4922585"/>
              <a:gd name="connsiteX34" fmla="*/ 832909 w 3638574"/>
              <a:gd name="connsiteY34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568018 w 3638574"/>
              <a:gd name="connsiteY25" fmla="*/ 2216190 h 4922585"/>
              <a:gd name="connsiteX26" fmla="*/ 2857733 w 3638574"/>
              <a:gd name="connsiteY26" fmla="*/ 1712093 h 4922585"/>
              <a:gd name="connsiteX27" fmla="*/ 2750848 w 3638574"/>
              <a:gd name="connsiteY27" fmla="*/ 2803422 h 4922585"/>
              <a:gd name="connsiteX28" fmla="*/ 3638574 w 3638574"/>
              <a:gd name="connsiteY28" fmla="*/ 1544583 h 4922585"/>
              <a:gd name="connsiteX29" fmla="*/ 2166244 w 3638574"/>
              <a:gd name="connsiteY29" fmla="*/ 3790852 h 4922585"/>
              <a:gd name="connsiteX30" fmla="*/ 2121509 w 3638574"/>
              <a:gd name="connsiteY30" fmla="*/ 4228991 h 4922585"/>
              <a:gd name="connsiteX31" fmla="*/ 3261397 w 3638574"/>
              <a:gd name="connsiteY31" fmla="*/ 3514405 h 4922585"/>
              <a:gd name="connsiteX32" fmla="*/ 2138356 w 3638574"/>
              <a:gd name="connsiteY32" fmla="*/ 4451282 h 4922585"/>
              <a:gd name="connsiteX33" fmla="*/ 1807204 w 3638574"/>
              <a:gd name="connsiteY33" fmla="*/ 4922473 h 4922585"/>
              <a:gd name="connsiteX34" fmla="*/ 1648156 w 3638574"/>
              <a:gd name="connsiteY34" fmla="*/ 4918205 h 4922585"/>
              <a:gd name="connsiteX35" fmla="*/ 832909 w 3638574"/>
              <a:gd name="connsiteY35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568018 w 3638574"/>
              <a:gd name="connsiteY25" fmla="*/ 2216190 h 4922585"/>
              <a:gd name="connsiteX26" fmla="*/ 2857733 w 3638574"/>
              <a:gd name="connsiteY26" fmla="*/ 1712093 h 4922585"/>
              <a:gd name="connsiteX27" fmla="*/ 2697981 w 3638574"/>
              <a:gd name="connsiteY27" fmla="*/ 2264630 h 4922585"/>
              <a:gd name="connsiteX28" fmla="*/ 2750848 w 3638574"/>
              <a:gd name="connsiteY28" fmla="*/ 2803422 h 4922585"/>
              <a:gd name="connsiteX29" fmla="*/ 3638574 w 3638574"/>
              <a:gd name="connsiteY29" fmla="*/ 1544583 h 4922585"/>
              <a:gd name="connsiteX30" fmla="*/ 2166244 w 3638574"/>
              <a:gd name="connsiteY30" fmla="*/ 3790852 h 4922585"/>
              <a:gd name="connsiteX31" fmla="*/ 2121509 w 3638574"/>
              <a:gd name="connsiteY31" fmla="*/ 4228991 h 4922585"/>
              <a:gd name="connsiteX32" fmla="*/ 3261397 w 3638574"/>
              <a:gd name="connsiteY32" fmla="*/ 3514405 h 4922585"/>
              <a:gd name="connsiteX33" fmla="*/ 2138356 w 3638574"/>
              <a:gd name="connsiteY33" fmla="*/ 4451282 h 4922585"/>
              <a:gd name="connsiteX34" fmla="*/ 1807204 w 3638574"/>
              <a:gd name="connsiteY34" fmla="*/ 4922473 h 4922585"/>
              <a:gd name="connsiteX35" fmla="*/ 1648156 w 3638574"/>
              <a:gd name="connsiteY35" fmla="*/ 4918205 h 4922585"/>
              <a:gd name="connsiteX36" fmla="*/ 832909 w 3638574"/>
              <a:gd name="connsiteY36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568018 w 3638574"/>
              <a:gd name="connsiteY25" fmla="*/ 2216190 h 4922585"/>
              <a:gd name="connsiteX26" fmla="*/ 2857733 w 3638574"/>
              <a:gd name="connsiteY26" fmla="*/ 1712093 h 4922585"/>
              <a:gd name="connsiteX27" fmla="*/ 2842385 w 3638574"/>
              <a:gd name="connsiteY27" fmla="*/ 2272703 h 4922585"/>
              <a:gd name="connsiteX28" fmla="*/ 2750848 w 3638574"/>
              <a:gd name="connsiteY28" fmla="*/ 2803422 h 4922585"/>
              <a:gd name="connsiteX29" fmla="*/ 3638574 w 3638574"/>
              <a:gd name="connsiteY29" fmla="*/ 1544583 h 4922585"/>
              <a:gd name="connsiteX30" fmla="*/ 2166244 w 3638574"/>
              <a:gd name="connsiteY30" fmla="*/ 3790852 h 4922585"/>
              <a:gd name="connsiteX31" fmla="*/ 2121509 w 3638574"/>
              <a:gd name="connsiteY31" fmla="*/ 4228991 h 4922585"/>
              <a:gd name="connsiteX32" fmla="*/ 3261397 w 3638574"/>
              <a:gd name="connsiteY32" fmla="*/ 3514405 h 4922585"/>
              <a:gd name="connsiteX33" fmla="*/ 2138356 w 3638574"/>
              <a:gd name="connsiteY33" fmla="*/ 4451282 h 4922585"/>
              <a:gd name="connsiteX34" fmla="*/ 1807204 w 3638574"/>
              <a:gd name="connsiteY34" fmla="*/ 4922473 h 4922585"/>
              <a:gd name="connsiteX35" fmla="*/ 1648156 w 3638574"/>
              <a:gd name="connsiteY35" fmla="*/ 4918205 h 4922585"/>
              <a:gd name="connsiteX36" fmla="*/ 832909 w 3638574"/>
              <a:gd name="connsiteY36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26862 w 3638574"/>
              <a:gd name="connsiteY25" fmla="*/ 2248483 h 4922585"/>
              <a:gd name="connsiteX26" fmla="*/ 2857733 w 3638574"/>
              <a:gd name="connsiteY26" fmla="*/ 1712093 h 4922585"/>
              <a:gd name="connsiteX27" fmla="*/ 2842385 w 3638574"/>
              <a:gd name="connsiteY27" fmla="*/ 2272703 h 4922585"/>
              <a:gd name="connsiteX28" fmla="*/ 2750848 w 3638574"/>
              <a:gd name="connsiteY28" fmla="*/ 2803422 h 4922585"/>
              <a:gd name="connsiteX29" fmla="*/ 3638574 w 3638574"/>
              <a:gd name="connsiteY29" fmla="*/ 1544583 h 4922585"/>
              <a:gd name="connsiteX30" fmla="*/ 2166244 w 3638574"/>
              <a:gd name="connsiteY30" fmla="*/ 3790852 h 4922585"/>
              <a:gd name="connsiteX31" fmla="*/ 2121509 w 3638574"/>
              <a:gd name="connsiteY31" fmla="*/ 4228991 h 4922585"/>
              <a:gd name="connsiteX32" fmla="*/ 3261397 w 3638574"/>
              <a:gd name="connsiteY32" fmla="*/ 3514405 h 4922585"/>
              <a:gd name="connsiteX33" fmla="*/ 2138356 w 3638574"/>
              <a:gd name="connsiteY33" fmla="*/ 4451282 h 4922585"/>
              <a:gd name="connsiteX34" fmla="*/ 1807204 w 3638574"/>
              <a:gd name="connsiteY34" fmla="*/ 4922473 h 4922585"/>
              <a:gd name="connsiteX35" fmla="*/ 1648156 w 3638574"/>
              <a:gd name="connsiteY35" fmla="*/ 4918205 h 4922585"/>
              <a:gd name="connsiteX36" fmla="*/ 832909 w 3638574"/>
              <a:gd name="connsiteY36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26862 w 3638574"/>
              <a:gd name="connsiteY25" fmla="*/ 2248483 h 4922585"/>
              <a:gd name="connsiteX26" fmla="*/ 2734990 w 3638574"/>
              <a:gd name="connsiteY26" fmla="*/ 1752460 h 4922585"/>
              <a:gd name="connsiteX27" fmla="*/ 2842385 w 3638574"/>
              <a:gd name="connsiteY27" fmla="*/ 2272703 h 4922585"/>
              <a:gd name="connsiteX28" fmla="*/ 2750848 w 3638574"/>
              <a:gd name="connsiteY28" fmla="*/ 2803422 h 4922585"/>
              <a:gd name="connsiteX29" fmla="*/ 3638574 w 3638574"/>
              <a:gd name="connsiteY29" fmla="*/ 1544583 h 4922585"/>
              <a:gd name="connsiteX30" fmla="*/ 2166244 w 3638574"/>
              <a:gd name="connsiteY30" fmla="*/ 3790852 h 4922585"/>
              <a:gd name="connsiteX31" fmla="*/ 2121509 w 3638574"/>
              <a:gd name="connsiteY31" fmla="*/ 4228991 h 4922585"/>
              <a:gd name="connsiteX32" fmla="*/ 3261397 w 3638574"/>
              <a:gd name="connsiteY32" fmla="*/ 3514405 h 4922585"/>
              <a:gd name="connsiteX33" fmla="*/ 2138356 w 3638574"/>
              <a:gd name="connsiteY33" fmla="*/ 4451282 h 4922585"/>
              <a:gd name="connsiteX34" fmla="*/ 1807204 w 3638574"/>
              <a:gd name="connsiteY34" fmla="*/ 4922473 h 4922585"/>
              <a:gd name="connsiteX35" fmla="*/ 1648156 w 3638574"/>
              <a:gd name="connsiteY35" fmla="*/ 4918205 h 4922585"/>
              <a:gd name="connsiteX36" fmla="*/ 832909 w 3638574"/>
              <a:gd name="connsiteY36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26862 w 3638574"/>
              <a:gd name="connsiteY25" fmla="*/ 2248483 h 4922585"/>
              <a:gd name="connsiteX26" fmla="*/ 2734990 w 3638574"/>
              <a:gd name="connsiteY26" fmla="*/ 1752460 h 4922585"/>
              <a:gd name="connsiteX27" fmla="*/ 2842385 w 3638574"/>
              <a:gd name="connsiteY27" fmla="*/ 2296923 h 4922585"/>
              <a:gd name="connsiteX28" fmla="*/ 2750848 w 3638574"/>
              <a:gd name="connsiteY28" fmla="*/ 2803422 h 4922585"/>
              <a:gd name="connsiteX29" fmla="*/ 3638574 w 3638574"/>
              <a:gd name="connsiteY29" fmla="*/ 1544583 h 4922585"/>
              <a:gd name="connsiteX30" fmla="*/ 2166244 w 3638574"/>
              <a:gd name="connsiteY30" fmla="*/ 3790852 h 4922585"/>
              <a:gd name="connsiteX31" fmla="*/ 2121509 w 3638574"/>
              <a:gd name="connsiteY31" fmla="*/ 4228991 h 4922585"/>
              <a:gd name="connsiteX32" fmla="*/ 3261397 w 3638574"/>
              <a:gd name="connsiteY32" fmla="*/ 3514405 h 4922585"/>
              <a:gd name="connsiteX33" fmla="*/ 2138356 w 3638574"/>
              <a:gd name="connsiteY33" fmla="*/ 4451282 h 4922585"/>
              <a:gd name="connsiteX34" fmla="*/ 1807204 w 3638574"/>
              <a:gd name="connsiteY34" fmla="*/ 4922473 h 4922585"/>
              <a:gd name="connsiteX35" fmla="*/ 1648156 w 3638574"/>
              <a:gd name="connsiteY35" fmla="*/ 4918205 h 4922585"/>
              <a:gd name="connsiteX36" fmla="*/ 832909 w 3638574"/>
              <a:gd name="connsiteY36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26862 w 3638574"/>
              <a:gd name="connsiteY25" fmla="*/ 2248483 h 4922585"/>
              <a:gd name="connsiteX26" fmla="*/ 2734990 w 3638574"/>
              <a:gd name="connsiteY26" fmla="*/ 1752460 h 4922585"/>
              <a:gd name="connsiteX27" fmla="*/ 2842385 w 3638574"/>
              <a:gd name="connsiteY27" fmla="*/ 2296923 h 4922585"/>
              <a:gd name="connsiteX28" fmla="*/ 2750848 w 3638574"/>
              <a:gd name="connsiteY28" fmla="*/ 2803422 h 4922585"/>
              <a:gd name="connsiteX29" fmla="*/ 3638574 w 3638574"/>
              <a:gd name="connsiteY29" fmla="*/ 1544583 h 4922585"/>
              <a:gd name="connsiteX30" fmla="*/ 2166244 w 3638574"/>
              <a:gd name="connsiteY30" fmla="*/ 3790852 h 4922585"/>
              <a:gd name="connsiteX31" fmla="*/ 2121509 w 3638574"/>
              <a:gd name="connsiteY31" fmla="*/ 4228991 h 4922585"/>
              <a:gd name="connsiteX32" fmla="*/ 3261397 w 3638574"/>
              <a:gd name="connsiteY32" fmla="*/ 3514405 h 4922585"/>
              <a:gd name="connsiteX33" fmla="*/ 2138356 w 3638574"/>
              <a:gd name="connsiteY33" fmla="*/ 4451282 h 4922585"/>
              <a:gd name="connsiteX34" fmla="*/ 1807204 w 3638574"/>
              <a:gd name="connsiteY34" fmla="*/ 4922473 h 4922585"/>
              <a:gd name="connsiteX35" fmla="*/ 1648156 w 3638574"/>
              <a:gd name="connsiteY35" fmla="*/ 4918205 h 4922585"/>
              <a:gd name="connsiteX36" fmla="*/ 832909 w 3638574"/>
              <a:gd name="connsiteY36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26862 w 3638574"/>
              <a:gd name="connsiteY25" fmla="*/ 2248483 h 4922585"/>
              <a:gd name="connsiteX26" fmla="*/ 2734990 w 3638574"/>
              <a:gd name="connsiteY26" fmla="*/ 1752460 h 4922585"/>
              <a:gd name="connsiteX27" fmla="*/ 2842385 w 3638574"/>
              <a:gd name="connsiteY27" fmla="*/ 2296923 h 4922585"/>
              <a:gd name="connsiteX28" fmla="*/ 2750848 w 3638574"/>
              <a:gd name="connsiteY28" fmla="*/ 2803422 h 4922585"/>
              <a:gd name="connsiteX29" fmla="*/ 3638574 w 3638574"/>
              <a:gd name="connsiteY29" fmla="*/ 1544583 h 4922585"/>
              <a:gd name="connsiteX30" fmla="*/ 2166244 w 3638574"/>
              <a:gd name="connsiteY30" fmla="*/ 3790852 h 4922585"/>
              <a:gd name="connsiteX31" fmla="*/ 2121509 w 3638574"/>
              <a:gd name="connsiteY31" fmla="*/ 4228991 h 4922585"/>
              <a:gd name="connsiteX32" fmla="*/ 3261397 w 3638574"/>
              <a:gd name="connsiteY32" fmla="*/ 3514405 h 4922585"/>
              <a:gd name="connsiteX33" fmla="*/ 2138356 w 3638574"/>
              <a:gd name="connsiteY33" fmla="*/ 4451282 h 4922585"/>
              <a:gd name="connsiteX34" fmla="*/ 1807204 w 3638574"/>
              <a:gd name="connsiteY34" fmla="*/ 4922473 h 4922585"/>
              <a:gd name="connsiteX35" fmla="*/ 1648156 w 3638574"/>
              <a:gd name="connsiteY35" fmla="*/ 4918205 h 4922585"/>
              <a:gd name="connsiteX36" fmla="*/ 832909 w 3638574"/>
              <a:gd name="connsiteY36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26862 w 3638574"/>
              <a:gd name="connsiteY25" fmla="*/ 2248483 h 4922585"/>
              <a:gd name="connsiteX26" fmla="*/ 2734990 w 3638574"/>
              <a:gd name="connsiteY26" fmla="*/ 1752460 h 4922585"/>
              <a:gd name="connsiteX27" fmla="*/ 2842385 w 3638574"/>
              <a:gd name="connsiteY27" fmla="*/ 2296923 h 4922585"/>
              <a:gd name="connsiteX28" fmla="*/ 2750848 w 3638574"/>
              <a:gd name="connsiteY28" fmla="*/ 2803422 h 4922585"/>
              <a:gd name="connsiteX29" fmla="*/ 3638574 w 3638574"/>
              <a:gd name="connsiteY29" fmla="*/ 1544583 h 4922585"/>
              <a:gd name="connsiteX30" fmla="*/ 2166244 w 3638574"/>
              <a:gd name="connsiteY30" fmla="*/ 3790852 h 4922585"/>
              <a:gd name="connsiteX31" fmla="*/ 2121509 w 3638574"/>
              <a:gd name="connsiteY31" fmla="*/ 4228991 h 4922585"/>
              <a:gd name="connsiteX32" fmla="*/ 3261397 w 3638574"/>
              <a:gd name="connsiteY32" fmla="*/ 3514405 h 4922585"/>
              <a:gd name="connsiteX33" fmla="*/ 2138356 w 3638574"/>
              <a:gd name="connsiteY33" fmla="*/ 4451282 h 4922585"/>
              <a:gd name="connsiteX34" fmla="*/ 1807204 w 3638574"/>
              <a:gd name="connsiteY34" fmla="*/ 4922473 h 4922585"/>
              <a:gd name="connsiteX35" fmla="*/ 1648156 w 3638574"/>
              <a:gd name="connsiteY35" fmla="*/ 4918205 h 4922585"/>
              <a:gd name="connsiteX36" fmla="*/ 832909 w 3638574"/>
              <a:gd name="connsiteY36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05201 w 3638574"/>
              <a:gd name="connsiteY25" fmla="*/ 2522977 h 4922585"/>
              <a:gd name="connsiteX26" fmla="*/ 2734990 w 3638574"/>
              <a:gd name="connsiteY26" fmla="*/ 1752460 h 4922585"/>
              <a:gd name="connsiteX27" fmla="*/ 2842385 w 3638574"/>
              <a:gd name="connsiteY27" fmla="*/ 2296923 h 4922585"/>
              <a:gd name="connsiteX28" fmla="*/ 2750848 w 3638574"/>
              <a:gd name="connsiteY28" fmla="*/ 2803422 h 4922585"/>
              <a:gd name="connsiteX29" fmla="*/ 3638574 w 3638574"/>
              <a:gd name="connsiteY29" fmla="*/ 1544583 h 4922585"/>
              <a:gd name="connsiteX30" fmla="*/ 2166244 w 3638574"/>
              <a:gd name="connsiteY30" fmla="*/ 3790852 h 4922585"/>
              <a:gd name="connsiteX31" fmla="*/ 2121509 w 3638574"/>
              <a:gd name="connsiteY31" fmla="*/ 4228991 h 4922585"/>
              <a:gd name="connsiteX32" fmla="*/ 3261397 w 3638574"/>
              <a:gd name="connsiteY32" fmla="*/ 3514405 h 4922585"/>
              <a:gd name="connsiteX33" fmla="*/ 2138356 w 3638574"/>
              <a:gd name="connsiteY33" fmla="*/ 4451282 h 4922585"/>
              <a:gd name="connsiteX34" fmla="*/ 1807204 w 3638574"/>
              <a:gd name="connsiteY34" fmla="*/ 4922473 h 4922585"/>
              <a:gd name="connsiteX35" fmla="*/ 1648156 w 3638574"/>
              <a:gd name="connsiteY35" fmla="*/ 4918205 h 4922585"/>
              <a:gd name="connsiteX36" fmla="*/ 832909 w 3638574"/>
              <a:gd name="connsiteY36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05201 w 3638574"/>
              <a:gd name="connsiteY25" fmla="*/ 2522977 h 4922585"/>
              <a:gd name="connsiteX26" fmla="*/ 2734990 w 3638574"/>
              <a:gd name="connsiteY26" fmla="*/ 1752460 h 4922585"/>
              <a:gd name="connsiteX27" fmla="*/ 2842385 w 3638574"/>
              <a:gd name="connsiteY27" fmla="*/ 2296923 h 4922585"/>
              <a:gd name="connsiteX28" fmla="*/ 2750848 w 3638574"/>
              <a:gd name="connsiteY28" fmla="*/ 2803422 h 4922585"/>
              <a:gd name="connsiteX29" fmla="*/ 3638574 w 3638574"/>
              <a:gd name="connsiteY29" fmla="*/ 1544583 h 4922585"/>
              <a:gd name="connsiteX30" fmla="*/ 2166244 w 3638574"/>
              <a:gd name="connsiteY30" fmla="*/ 3790852 h 4922585"/>
              <a:gd name="connsiteX31" fmla="*/ 2121509 w 3638574"/>
              <a:gd name="connsiteY31" fmla="*/ 4228991 h 4922585"/>
              <a:gd name="connsiteX32" fmla="*/ 3261397 w 3638574"/>
              <a:gd name="connsiteY32" fmla="*/ 3514405 h 4922585"/>
              <a:gd name="connsiteX33" fmla="*/ 2138356 w 3638574"/>
              <a:gd name="connsiteY33" fmla="*/ 4451282 h 4922585"/>
              <a:gd name="connsiteX34" fmla="*/ 1807204 w 3638574"/>
              <a:gd name="connsiteY34" fmla="*/ 4922473 h 4922585"/>
              <a:gd name="connsiteX35" fmla="*/ 1648156 w 3638574"/>
              <a:gd name="connsiteY35" fmla="*/ 4918205 h 4922585"/>
              <a:gd name="connsiteX36" fmla="*/ 832909 w 3638574"/>
              <a:gd name="connsiteY36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05201 w 3638574"/>
              <a:gd name="connsiteY25" fmla="*/ 2522977 h 4922585"/>
              <a:gd name="connsiteX26" fmla="*/ 2726862 w 3638574"/>
              <a:gd name="connsiteY26" fmla="*/ 2078943 h 4922585"/>
              <a:gd name="connsiteX27" fmla="*/ 2734990 w 3638574"/>
              <a:gd name="connsiteY27" fmla="*/ 1752460 h 4922585"/>
              <a:gd name="connsiteX28" fmla="*/ 2842385 w 3638574"/>
              <a:gd name="connsiteY28" fmla="*/ 2296923 h 4922585"/>
              <a:gd name="connsiteX29" fmla="*/ 2750848 w 3638574"/>
              <a:gd name="connsiteY29" fmla="*/ 2803422 h 4922585"/>
              <a:gd name="connsiteX30" fmla="*/ 3638574 w 3638574"/>
              <a:gd name="connsiteY30" fmla="*/ 1544583 h 4922585"/>
              <a:gd name="connsiteX31" fmla="*/ 2166244 w 3638574"/>
              <a:gd name="connsiteY31" fmla="*/ 3790852 h 4922585"/>
              <a:gd name="connsiteX32" fmla="*/ 2121509 w 3638574"/>
              <a:gd name="connsiteY32" fmla="*/ 4228991 h 4922585"/>
              <a:gd name="connsiteX33" fmla="*/ 3261397 w 3638574"/>
              <a:gd name="connsiteY33" fmla="*/ 3514405 h 4922585"/>
              <a:gd name="connsiteX34" fmla="*/ 2138356 w 3638574"/>
              <a:gd name="connsiteY34" fmla="*/ 4451282 h 4922585"/>
              <a:gd name="connsiteX35" fmla="*/ 1807204 w 3638574"/>
              <a:gd name="connsiteY35" fmla="*/ 4922473 h 4922585"/>
              <a:gd name="connsiteX36" fmla="*/ 1648156 w 3638574"/>
              <a:gd name="connsiteY36" fmla="*/ 4918205 h 4922585"/>
              <a:gd name="connsiteX37" fmla="*/ 832909 w 3638574"/>
              <a:gd name="connsiteY37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05201 w 3638574"/>
              <a:gd name="connsiteY25" fmla="*/ 2522977 h 4922585"/>
              <a:gd name="connsiteX26" fmla="*/ 2726862 w 3638574"/>
              <a:gd name="connsiteY26" fmla="*/ 2078943 h 4922585"/>
              <a:gd name="connsiteX27" fmla="*/ 2734990 w 3638574"/>
              <a:gd name="connsiteY27" fmla="*/ 1752460 h 4922585"/>
              <a:gd name="connsiteX28" fmla="*/ 2827945 w 3638574"/>
              <a:gd name="connsiteY28" fmla="*/ 2070870 h 4922585"/>
              <a:gd name="connsiteX29" fmla="*/ 2842385 w 3638574"/>
              <a:gd name="connsiteY29" fmla="*/ 2296923 h 4922585"/>
              <a:gd name="connsiteX30" fmla="*/ 2750848 w 3638574"/>
              <a:gd name="connsiteY30" fmla="*/ 2803422 h 4922585"/>
              <a:gd name="connsiteX31" fmla="*/ 3638574 w 3638574"/>
              <a:gd name="connsiteY31" fmla="*/ 1544583 h 4922585"/>
              <a:gd name="connsiteX32" fmla="*/ 2166244 w 3638574"/>
              <a:gd name="connsiteY32" fmla="*/ 3790852 h 4922585"/>
              <a:gd name="connsiteX33" fmla="*/ 2121509 w 3638574"/>
              <a:gd name="connsiteY33" fmla="*/ 4228991 h 4922585"/>
              <a:gd name="connsiteX34" fmla="*/ 3261397 w 3638574"/>
              <a:gd name="connsiteY34" fmla="*/ 3514405 h 4922585"/>
              <a:gd name="connsiteX35" fmla="*/ 2138356 w 3638574"/>
              <a:gd name="connsiteY35" fmla="*/ 4451282 h 4922585"/>
              <a:gd name="connsiteX36" fmla="*/ 1807204 w 3638574"/>
              <a:gd name="connsiteY36" fmla="*/ 4922473 h 4922585"/>
              <a:gd name="connsiteX37" fmla="*/ 1648156 w 3638574"/>
              <a:gd name="connsiteY37" fmla="*/ 4918205 h 4922585"/>
              <a:gd name="connsiteX38" fmla="*/ 832909 w 3638574"/>
              <a:gd name="connsiteY38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05201 w 3638574"/>
              <a:gd name="connsiteY25" fmla="*/ 2522977 h 4922585"/>
              <a:gd name="connsiteX26" fmla="*/ 2726862 w 3638574"/>
              <a:gd name="connsiteY26" fmla="*/ 2078943 h 4922585"/>
              <a:gd name="connsiteX27" fmla="*/ 2734990 w 3638574"/>
              <a:gd name="connsiteY27" fmla="*/ 1752460 h 4922585"/>
              <a:gd name="connsiteX28" fmla="*/ 2907367 w 3638574"/>
              <a:gd name="connsiteY28" fmla="*/ 2070870 h 4922585"/>
              <a:gd name="connsiteX29" fmla="*/ 2842385 w 3638574"/>
              <a:gd name="connsiteY29" fmla="*/ 2296923 h 4922585"/>
              <a:gd name="connsiteX30" fmla="*/ 2750848 w 3638574"/>
              <a:gd name="connsiteY30" fmla="*/ 2803422 h 4922585"/>
              <a:gd name="connsiteX31" fmla="*/ 3638574 w 3638574"/>
              <a:gd name="connsiteY31" fmla="*/ 1544583 h 4922585"/>
              <a:gd name="connsiteX32" fmla="*/ 2166244 w 3638574"/>
              <a:gd name="connsiteY32" fmla="*/ 3790852 h 4922585"/>
              <a:gd name="connsiteX33" fmla="*/ 2121509 w 3638574"/>
              <a:gd name="connsiteY33" fmla="*/ 4228991 h 4922585"/>
              <a:gd name="connsiteX34" fmla="*/ 3261397 w 3638574"/>
              <a:gd name="connsiteY34" fmla="*/ 3514405 h 4922585"/>
              <a:gd name="connsiteX35" fmla="*/ 2138356 w 3638574"/>
              <a:gd name="connsiteY35" fmla="*/ 4451282 h 4922585"/>
              <a:gd name="connsiteX36" fmla="*/ 1807204 w 3638574"/>
              <a:gd name="connsiteY36" fmla="*/ 4922473 h 4922585"/>
              <a:gd name="connsiteX37" fmla="*/ 1648156 w 3638574"/>
              <a:gd name="connsiteY37" fmla="*/ 4918205 h 4922585"/>
              <a:gd name="connsiteX38" fmla="*/ 832909 w 3638574"/>
              <a:gd name="connsiteY38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05201 w 3638574"/>
              <a:gd name="connsiteY25" fmla="*/ 2522977 h 4922585"/>
              <a:gd name="connsiteX26" fmla="*/ 2813504 w 3638574"/>
              <a:gd name="connsiteY26" fmla="*/ 2062797 h 4922585"/>
              <a:gd name="connsiteX27" fmla="*/ 2734990 w 3638574"/>
              <a:gd name="connsiteY27" fmla="*/ 1752460 h 4922585"/>
              <a:gd name="connsiteX28" fmla="*/ 2907367 w 3638574"/>
              <a:gd name="connsiteY28" fmla="*/ 2070870 h 4922585"/>
              <a:gd name="connsiteX29" fmla="*/ 2842385 w 3638574"/>
              <a:gd name="connsiteY29" fmla="*/ 2296923 h 4922585"/>
              <a:gd name="connsiteX30" fmla="*/ 2750848 w 3638574"/>
              <a:gd name="connsiteY30" fmla="*/ 2803422 h 4922585"/>
              <a:gd name="connsiteX31" fmla="*/ 3638574 w 3638574"/>
              <a:gd name="connsiteY31" fmla="*/ 1544583 h 4922585"/>
              <a:gd name="connsiteX32" fmla="*/ 2166244 w 3638574"/>
              <a:gd name="connsiteY32" fmla="*/ 3790852 h 4922585"/>
              <a:gd name="connsiteX33" fmla="*/ 2121509 w 3638574"/>
              <a:gd name="connsiteY33" fmla="*/ 4228991 h 4922585"/>
              <a:gd name="connsiteX34" fmla="*/ 3261397 w 3638574"/>
              <a:gd name="connsiteY34" fmla="*/ 3514405 h 4922585"/>
              <a:gd name="connsiteX35" fmla="*/ 2138356 w 3638574"/>
              <a:gd name="connsiteY35" fmla="*/ 4451282 h 4922585"/>
              <a:gd name="connsiteX36" fmla="*/ 1807204 w 3638574"/>
              <a:gd name="connsiteY36" fmla="*/ 4922473 h 4922585"/>
              <a:gd name="connsiteX37" fmla="*/ 1648156 w 3638574"/>
              <a:gd name="connsiteY37" fmla="*/ 4918205 h 4922585"/>
              <a:gd name="connsiteX38" fmla="*/ 832909 w 3638574"/>
              <a:gd name="connsiteY38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05201 w 3638574"/>
              <a:gd name="connsiteY25" fmla="*/ 2522977 h 4922585"/>
              <a:gd name="connsiteX26" fmla="*/ 2734082 w 3638574"/>
              <a:gd name="connsiteY26" fmla="*/ 2272703 h 4922585"/>
              <a:gd name="connsiteX27" fmla="*/ 2813504 w 3638574"/>
              <a:gd name="connsiteY27" fmla="*/ 2062797 h 4922585"/>
              <a:gd name="connsiteX28" fmla="*/ 2734990 w 3638574"/>
              <a:gd name="connsiteY28" fmla="*/ 1752460 h 4922585"/>
              <a:gd name="connsiteX29" fmla="*/ 2907367 w 3638574"/>
              <a:gd name="connsiteY29" fmla="*/ 2070870 h 4922585"/>
              <a:gd name="connsiteX30" fmla="*/ 2842385 w 3638574"/>
              <a:gd name="connsiteY30" fmla="*/ 2296923 h 4922585"/>
              <a:gd name="connsiteX31" fmla="*/ 2750848 w 3638574"/>
              <a:gd name="connsiteY31" fmla="*/ 2803422 h 4922585"/>
              <a:gd name="connsiteX32" fmla="*/ 3638574 w 3638574"/>
              <a:gd name="connsiteY32" fmla="*/ 1544583 h 4922585"/>
              <a:gd name="connsiteX33" fmla="*/ 2166244 w 3638574"/>
              <a:gd name="connsiteY33" fmla="*/ 3790852 h 4922585"/>
              <a:gd name="connsiteX34" fmla="*/ 2121509 w 3638574"/>
              <a:gd name="connsiteY34" fmla="*/ 4228991 h 4922585"/>
              <a:gd name="connsiteX35" fmla="*/ 3261397 w 3638574"/>
              <a:gd name="connsiteY35" fmla="*/ 3514405 h 4922585"/>
              <a:gd name="connsiteX36" fmla="*/ 2138356 w 3638574"/>
              <a:gd name="connsiteY36" fmla="*/ 4451282 h 4922585"/>
              <a:gd name="connsiteX37" fmla="*/ 1807204 w 3638574"/>
              <a:gd name="connsiteY37" fmla="*/ 4922473 h 4922585"/>
              <a:gd name="connsiteX38" fmla="*/ 1648156 w 3638574"/>
              <a:gd name="connsiteY38" fmla="*/ 4918205 h 4922585"/>
              <a:gd name="connsiteX39" fmla="*/ 832909 w 3638574"/>
              <a:gd name="connsiteY39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05201 w 3638574"/>
              <a:gd name="connsiteY25" fmla="*/ 2522977 h 4922585"/>
              <a:gd name="connsiteX26" fmla="*/ 2734082 w 3638574"/>
              <a:gd name="connsiteY26" fmla="*/ 2272703 h 4922585"/>
              <a:gd name="connsiteX27" fmla="*/ 2813504 w 3638574"/>
              <a:gd name="connsiteY27" fmla="*/ 2062797 h 4922585"/>
              <a:gd name="connsiteX28" fmla="*/ 2734990 w 3638574"/>
              <a:gd name="connsiteY28" fmla="*/ 1752460 h 4922585"/>
              <a:gd name="connsiteX29" fmla="*/ 2907367 w 3638574"/>
              <a:gd name="connsiteY29" fmla="*/ 2070870 h 4922585"/>
              <a:gd name="connsiteX30" fmla="*/ 2842385 w 3638574"/>
              <a:gd name="connsiteY30" fmla="*/ 2296923 h 4922585"/>
              <a:gd name="connsiteX31" fmla="*/ 2871266 w 3638574"/>
              <a:gd name="connsiteY31" fmla="*/ 2531050 h 4922585"/>
              <a:gd name="connsiteX32" fmla="*/ 2750848 w 3638574"/>
              <a:gd name="connsiteY32" fmla="*/ 2803422 h 4922585"/>
              <a:gd name="connsiteX33" fmla="*/ 3638574 w 3638574"/>
              <a:gd name="connsiteY33" fmla="*/ 1544583 h 4922585"/>
              <a:gd name="connsiteX34" fmla="*/ 2166244 w 3638574"/>
              <a:gd name="connsiteY34" fmla="*/ 3790852 h 4922585"/>
              <a:gd name="connsiteX35" fmla="*/ 2121509 w 3638574"/>
              <a:gd name="connsiteY35" fmla="*/ 4228991 h 4922585"/>
              <a:gd name="connsiteX36" fmla="*/ 3261397 w 3638574"/>
              <a:gd name="connsiteY36" fmla="*/ 3514405 h 4922585"/>
              <a:gd name="connsiteX37" fmla="*/ 2138356 w 3638574"/>
              <a:gd name="connsiteY37" fmla="*/ 4451282 h 4922585"/>
              <a:gd name="connsiteX38" fmla="*/ 1807204 w 3638574"/>
              <a:gd name="connsiteY38" fmla="*/ 4922473 h 4922585"/>
              <a:gd name="connsiteX39" fmla="*/ 1648156 w 3638574"/>
              <a:gd name="connsiteY39" fmla="*/ 4918205 h 4922585"/>
              <a:gd name="connsiteX40" fmla="*/ 832909 w 3638574"/>
              <a:gd name="connsiteY40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48522 w 3638574"/>
              <a:gd name="connsiteY25" fmla="*/ 2539124 h 4922585"/>
              <a:gd name="connsiteX26" fmla="*/ 2734082 w 3638574"/>
              <a:gd name="connsiteY26" fmla="*/ 2272703 h 4922585"/>
              <a:gd name="connsiteX27" fmla="*/ 2813504 w 3638574"/>
              <a:gd name="connsiteY27" fmla="*/ 2062797 h 4922585"/>
              <a:gd name="connsiteX28" fmla="*/ 2734990 w 3638574"/>
              <a:gd name="connsiteY28" fmla="*/ 1752460 h 4922585"/>
              <a:gd name="connsiteX29" fmla="*/ 2907367 w 3638574"/>
              <a:gd name="connsiteY29" fmla="*/ 2070870 h 4922585"/>
              <a:gd name="connsiteX30" fmla="*/ 2842385 w 3638574"/>
              <a:gd name="connsiteY30" fmla="*/ 2296923 h 4922585"/>
              <a:gd name="connsiteX31" fmla="*/ 2871266 w 3638574"/>
              <a:gd name="connsiteY31" fmla="*/ 2531050 h 4922585"/>
              <a:gd name="connsiteX32" fmla="*/ 2750848 w 3638574"/>
              <a:gd name="connsiteY32" fmla="*/ 2803422 h 4922585"/>
              <a:gd name="connsiteX33" fmla="*/ 3638574 w 3638574"/>
              <a:gd name="connsiteY33" fmla="*/ 1544583 h 4922585"/>
              <a:gd name="connsiteX34" fmla="*/ 2166244 w 3638574"/>
              <a:gd name="connsiteY34" fmla="*/ 3790852 h 4922585"/>
              <a:gd name="connsiteX35" fmla="*/ 2121509 w 3638574"/>
              <a:gd name="connsiteY35" fmla="*/ 4228991 h 4922585"/>
              <a:gd name="connsiteX36" fmla="*/ 3261397 w 3638574"/>
              <a:gd name="connsiteY36" fmla="*/ 3514405 h 4922585"/>
              <a:gd name="connsiteX37" fmla="*/ 2138356 w 3638574"/>
              <a:gd name="connsiteY37" fmla="*/ 4451282 h 4922585"/>
              <a:gd name="connsiteX38" fmla="*/ 1807204 w 3638574"/>
              <a:gd name="connsiteY38" fmla="*/ 4922473 h 4922585"/>
              <a:gd name="connsiteX39" fmla="*/ 1648156 w 3638574"/>
              <a:gd name="connsiteY39" fmla="*/ 4918205 h 4922585"/>
              <a:gd name="connsiteX40" fmla="*/ 832909 w 3638574"/>
              <a:gd name="connsiteY40" fmla="*/ 4919140 h 4922585"/>
              <a:gd name="connsiteX0" fmla="*/ 832909 w 3638574"/>
              <a:gd name="connsiteY0" fmla="*/ 4919140 h 4922585"/>
              <a:gd name="connsiteX1" fmla="*/ 1703018 w 3638574"/>
              <a:gd name="connsiteY1" fmla="*/ 4205521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48522 w 3638574"/>
              <a:gd name="connsiteY25" fmla="*/ 2539124 h 4922585"/>
              <a:gd name="connsiteX26" fmla="*/ 2734082 w 3638574"/>
              <a:gd name="connsiteY26" fmla="*/ 2272703 h 4922585"/>
              <a:gd name="connsiteX27" fmla="*/ 2813504 w 3638574"/>
              <a:gd name="connsiteY27" fmla="*/ 2062797 h 4922585"/>
              <a:gd name="connsiteX28" fmla="*/ 2734990 w 3638574"/>
              <a:gd name="connsiteY28" fmla="*/ 1752460 h 4922585"/>
              <a:gd name="connsiteX29" fmla="*/ 2907367 w 3638574"/>
              <a:gd name="connsiteY29" fmla="*/ 2070870 h 4922585"/>
              <a:gd name="connsiteX30" fmla="*/ 2842385 w 3638574"/>
              <a:gd name="connsiteY30" fmla="*/ 2296923 h 4922585"/>
              <a:gd name="connsiteX31" fmla="*/ 2871266 w 3638574"/>
              <a:gd name="connsiteY31" fmla="*/ 2531050 h 4922585"/>
              <a:gd name="connsiteX32" fmla="*/ 2801390 w 3638574"/>
              <a:gd name="connsiteY32" fmla="*/ 2787276 h 4922585"/>
              <a:gd name="connsiteX33" fmla="*/ 3638574 w 3638574"/>
              <a:gd name="connsiteY33" fmla="*/ 1544583 h 4922585"/>
              <a:gd name="connsiteX34" fmla="*/ 2166244 w 3638574"/>
              <a:gd name="connsiteY34" fmla="*/ 3790852 h 4922585"/>
              <a:gd name="connsiteX35" fmla="*/ 2121509 w 3638574"/>
              <a:gd name="connsiteY35" fmla="*/ 4228991 h 4922585"/>
              <a:gd name="connsiteX36" fmla="*/ 3261397 w 3638574"/>
              <a:gd name="connsiteY36" fmla="*/ 3514405 h 4922585"/>
              <a:gd name="connsiteX37" fmla="*/ 2138356 w 3638574"/>
              <a:gd name="connsiteY37" fmla="*/ 4451282 h 4922585"/>
              <a:gd name="connsiteX38" fmla="*/ 1807204 w 3638574"/>
              <a:gd name="connsiteY38" fmla="*/ 4922473 h 4922585"/>
              <a:gd name="connsiteX39" fmla="*/ 1648156 w 3638574"/>
              <a:gd name="connsiteY39" fmla="*/ 4918205 h 4922585"/>
              <a:gd name="connsiteX40" fmla="*/ 832909 w 3638574"/>
              <a:gd name="connsiteY40" fmla="*/ 4919140 h 4922585"/>
              <a:gd name="connsiteX0" fmla="*/ 832909 w 3638574"/>
              <a:gd name="connsiteY0" fmla="*/ 4919140 h 4922585"/>
              <a:gd name="connsiteX1" fmla="*/ 1596381 w 3638574"/>
              <a:gd name="connsiteY1" fmla="*/ 4086284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48522 w 3638574"/>
              <a:gd name="connsiteY25" fmla="*/ 2539124 h 4922585"/>
              <a:gd name="connsiteX26" fmla="*/ 2734082 w 3638574"/>
              <a:gd name="connsiteY26" fmla="*/ 2272703 h 4922585"/>
              <a:gd name="connsiteX27" fmla="*/ 2813504 w 3638574"/>
              <a:gd name="connsiteY27" fmla="*/ 2062797 h 4922585"/>
              <a:gd name="connsiteX28" fmla="*/ 2734990 w 3638574"/>
              <a:gd name="connsiteY28" fmla="*/ 1752460 h 4922585"/>
              <a:gd name="connsiteX29" fmla="*/ 2907367 w 3638574"/>
              <a:gd name="connsiteY29" fmla="*/ 2070870 h 4922585"/>
              <a:gd name="connsiteX30" fmla="*/ 2842385 w 3638574"/>
              <a:gd name="connsiteY30" fmla="*/ 2296923 h 4922585"/>
              <a:gd name="connsiteX31" fmla="*/ 2871266 w 3638574"/>
              <a:gd name="connsiteY31" fmla="*/ 2531050 h 4922585"/>
              <a:gd name="connsiteX32" fmla="*/ 2801390 w 3638574"/>
              <a:gd name="connsiteY32" fmla="*/ 2787276 h 4922585"/>
              <a:gd name="connsiteX33" fmla="*/ 3638574 w 3638574"/>
              <a:gd name="connsiteY33" fmla="*/ 1544583 h 4922585"/>
              <a:gd name="connsiteX34" fmla="*/ 2166244 w 3638574"/>
              <a:gd name="connsiteY34" fmla="*/ 3790852 h 4922585"/>
              <a:gd name="connsiteX35" fmla="*/ 2121509 w 3638574"/>
              <a:gd name="connsiteY35" fmla="*/ 4228991 h 4922585"/>
              <a:gd name="connsiteX36" fmla="*/ 3261397 w 3638574"/>
              <a:gd name="connsiteY36" fmla="*/ 3514405 h 4922585"/>
              <a:gd name="connsiteX37" fmla="*/ 2138356 w 3638574"/>
              <a:gd name="connsiteY37" fmla="*/ 4451282 h 4922585"/>
              <a:gd name="connsiteX38" fmla="*/ 1807204 w 3638574"/>
              <a:gd name="connsiteY38" fmla="*/ 4922473 h 4922585"/>
              <a:gd name="connsiteX39" fmla="*/ 1648156 w 3638574"/>
              <a:gd name="connsiteY39" fmla="*/ 4918205 h 4922585"/>
              <a:gd name="connsiteX40" fmla="*/ 832909 w 3638574"/>
              <a:gd name="connsiteY40" fmla="*/ 4919140 h 4922585"/>
              <a:gd name="connsiteX0" fmla="*/ 832909 w 3638574"/>
              <a:gd name="connsiteY0" fmla="*/ 4919140 h 4922585"/>
              <a:gd name="connsiteX1" fmla="*/ 1596381 w 3638574"/>
              <a:gd name="connsiteY1" fmla="*/ 4086284 h 4922585"/>
              <a:gd name="connsiteX2" fmla="*/ 1239812 w 3638574"/>
              <a:gd name="connsiteY2" fmla="*/ 3789452 h 4922585"/>
              <a:gd name="connsiteX3" fmla="*/ 0 w 3638574"/>
              <a:gd name="connsiteY3" fmla="*/ 3337476 h 4922585"/>
              <a:gd name="connsiteX4" fmla="*/ 1087133 w 3638574"/>
              <a:gd name="connsiteY4" fmla="*/ 3659251 h 4922585"/>
              <a:gd name="connsiteX5" fmla="*/ 389581 w 3638574"/>
              <a:gd name="connsiteY5" fmla="*/ 2832336 h 4922585"/>
              <a:gd name="connsiteX6" fmla="*/ 1719677 w 3638574"/>
              <a:gd name="connsiteY6" fmla="*/ 3939707 h 4922585"/>
              <a:gd name="connsiteX7" fmla="*/ 1627995 w 3638574"/>
              <a:gd name="connsiteY7" fmla="*/ 2820677 h 4922585"/>
              <a:gd name="connsiteX8" fmla="*/ 4198 w 3638574"/>
              <a:gd name="connsiteY8" fmla="*/ 1163211 h 4922585"/>
              <a:gd name="connsiteX9" fmla="*/ 932867 w 3638574"/>
              <a:gd name="connsiteY9" fmla="*/ 2344824 h 4922585"/>
              <a:gd name="connsiteX10" fmla="*/ 1037607 w 3638574"/>
              <a:gd name="connsiteY10" fmla="*/ 1277557 h 4922585"/>
              <a:gd name="connsiteX11" fmla="*/ 1138710 w 3638574"/>
              <a:gd name="connsiteY11" fmla="*/ 2446952 h 4922585"/>
              <a:gd name="connsiteX12" fmla="*/ 1646038 w 3638574"/>
              <a:gd name="connsiteY12" fmla="*/ 2618863 h 4922585"/>
              <a:gd name="connsiteX13" fmla="*/ 1845999 w 3638574"/>
              <a:gd name="connsiteY13" fmla="*/ 1624148 h 4922585"/>
              <a:gd name="connsiteX14" fmla="*/ 2026503 w 3638574"/>
              <a:gd name="connsiteY14" fmla="*/ 1093997 h 4922585"/>
              <a:gd name="connsiteX15" fmla="*/ 1759357 w 3638574"/>
              <a:gd name="connsiteY15" fmla="*/ 690331 h 4922585"/>
              <a:gd name="connsiteX16" fmla="*/ 2180535 w 3638574"/>
              <a:gd name="connsiteY16" fmla="*/ 916385 h 4922585"/>
              <a:gd name="connsiteX17" fmla="*/ 2813504 w 3638574"/>
              <a:gd name="connsiteY17" fmla="*/ 617671 h 4922585"/>
              <a:gd name="connsiteX18" fmla="*/ 3305960 w 3638574"/>
              <a:gd name="connsiteY18" fmla="*/ 518 h 4922585"/>
              <a:gd name="connsiteX19" fmla="*/ 2823131 w 3638574"/>
              <a:gd name="connsiteY19" fmla="*/ 736080 h 4922585"/>
              <a:gd name="connsiteX20" fmla="*/ 2312905 w 3638574"/>
              <a:gd name="connsiteY20" fmla="*/ 1069778 h 4922585"/>
              <a:gd name="connsiteX21" fmla="*/ 2010381 w 3638574"/>
              <a:gd name="connsiteY21" fmla="*/ 1729481 h 4922585"/>
              <a:gd name="connsiteX22" fmla="*/ 1883763 w 3638574"/>
              <a:gd name="connsiteY22" fmla="*/ 2469951 h 4922585"/>
              <a:gd name="connsiteX23" fmla="*/ 2001533 w 3638574"/>
              <a:gd name="connsiteY23" fmla="*/ 3466652 h 4922585"/>
              <a:gd name="connsiteX24" fmla="*/ 2591546 w 3638574"/>
              <a:gd name="connsiteY24" fmla="*/ 2940247 h 4922585"/>
              <a:gd name="connsiteX25" fmla="*/ 2748522 w 3638574"/>
              <a:gd name="connsiteY25" fmla="*/ 2539124 h 4922585"/>
              <a:gd name="connsiteX26" fmla="*/ 2734082 w 3638574"/>
              <a:gd name="connsiteY26" fmla="*/ 2272703 h 4922585"/>
              <a:gd name="connsiteX27" fmla="*/ 2813504 w 3638574"/>
              <a:gd name="connsiteY27" fmla="*/ 2062797 h 4922585"/>
              <a:gd name="connsiteX28" fmla="*/ 2734990 w 3638574"/>
              <a:gd name="connsiteY28" fmla="*/ 1752460 h 4922585"/>
              <a:gd name="connsiteX29" fmla="*/ 2907367 w 3638574"/>
              <a:gd name="connsiteY29" fmla="*/ 2070870 h 4922585"/>
              <a:gd name="connsiteX30" fmla="*/ 2842385 w 3638574"/>
              <a:gd name="connsiteY30" fmla="*/ 2296923 h 4922585"/>
              <a:gd name="connsiteX31" fmla="*/ 2871266 w 3638574"/>
              <a:gd name="connsiteY31" fmla="*/ 2531050 h 4922585"/>
              <a:gd name="connsiteX32" fmla="*/ 2801390 w 3638574"/>
              <a:gd name="connsiteY32" fmla="*/ 2787276 h 4922585"/>
              <a:gd name="connsiteX33" fmla="*/ 3638574 w 3638574"/>
              <a:gd name="connsiteY33" fmla="*/ 1544583 h 4922585"/>
              <a:gd name="connsiteX34" fmla="*/ 2166244 w 3638574"/>
              <a:gd name="connsiteY34" fmla="*/ 3790852 h 4922585"/>
              <a:gd name="connsiteX35" fmla="*/ 2121509 w 3638574"/>
              <a:gd name="connsiteY35" fmla="*/ 4228991 h 4922585"/>
              <a:gd name="connsiteX36" fmla="*/ 3261397 w 3638574"/>
              <a:gd name="connsiteY36" fmla="*/ 3514405 h 4922585"/>
              <a:gd name="connsiteX37" fmla="*/ 2138356 w 3638574"/>
              <a:gd name="connsiteY37" fmla="*/ 4451282 h 4922585"/>
              <a:gd name="connsiteX38" fmla="*/ 1807204 w 3638574"/>
              <a:gd name="connsiteY38" fmla="*/ 4922473 h 4922585"/>
              <a:gd name="connsiteX39" fmla="*/ 1648156 w 3638574"/>
              <a:gd name="connsiteY39" fmla="*/ 4918205 h 4922585"/>
              <a:gd name="connsiteX40" fmla="*/ 832909 w 3638574"/>
              <a:gd name="connsiteY40" fmla="*/ 4919140 h 492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38574" h="4922585">
                <a:moveTo>
                  <a:pt x="832909" y="4919140"/>
                </a:moveTo>
                <a:cubicBezTo>
                  <a:pt x="1071738" y="4755178"/>
                  <a:pt x="1578660" y="4322004"/>
                  <a:pt x="1596381" y="4086284"/>
                </a:cubicBezTo>
                <a:lnTo>
                  <a:pt x="1239812" y="3789452"/>
                </a:lnTo>
                <a:cubicBezTo>
                  <a:pt x="710236" y="3856699"/>
                  <a:pt x="325039" y="3558987"/>
                  <a:pt x="0" y="3337476"/>
                </a:cubicBezTo>
                <a:cubicBezTo>
                  <a:pt x="370399" y="3539651"/>
                  <a:pt x="1037576" y="3753856"/>
                  <a:pt x="1087133" y="3659251"/>
                </a:cubicBezTo>
                <a:cubicBezTo>
                  <a:pt x="945521" y="3561413"/>
                  <a:pt x="539214" y="3150753"/>
                  <a:pt x="389581" y="2832336"/>
                </a:cubicBezTo>
                <a:cubicBezTo>
                  <a:pt x="859682" y="3367227"/>
                  <a:pt x="1430048" y="3697584"/>
                  <a:pt x="1719677" y="3939707"/>
                </a:cubicBezTo>
                <a:cubicBezTo>
                  <a:pt x="1735906" y="3724444"/>
                  <a:pt x="1659893" y="3196361"/>
                  <a:pt x="1627995" y="2820677"/>
                </a:cubicBezTo>
                <a:cubicBezTo>
                  <a:pt x="725782" y="2581009"/>
                  <a:pt x="172484" y="1956331"/>
                  <a:pt x="4198" y="1163211"/>
                </a:cubicBezTo>
                <a:cubicBezTo>
                  <a:pt x="248250" y="1630608"/>
                  <a:pt x="456205" y="2069932"/>
                  <a:pt x="932867" y="2344824"/>
                </a:cubicBezTo>
                <a:cubicBezTo>
                  <a:pt x="1158949" y="2086658"/>
                  <a:pt x="1108304" y="1631976"/>
                  <a:pt x="1037607" y="1277557"/>
                </a:cubicBezTo>
                <a:cubicBezTo>
                  <a:pt x="1222371" y="1573777"/>
                  <a:pt x="1266767" y="2006354"/>
                  <a:pt x="1138710" y="2446952"/>
                </a:cubicBezTo>
                <a:cubicBezTo>
                  <a:pt x="1250538" y="2529587"/>
                  <a:pt x="1570304" y="2672585"/>
                  <a:pt x="1646038" y="2618863"/>
                </a:cubicBezTo>
                <a:cubicBezTo>
                  <a:pt x="1712576" y="2256574"/>
                  <a:pt x="1719365" y="2138583"/>
                  <a:pt x="1845999" y="1624148"/>
                </a:cubicBezTo>
                <a:cubicBezTo>
                  <a:pt x="1923851" y="1371349"/>
                  <a:pt x="2043350" y="1252324"/>
                  <a:pt x="2026503" y="1093997"/>
                </a:cubicBezTo>
                <a:cubicBezTo>
                  <a:pt x="2009656" y="935670"/>
                  <a:pt x="1773397" y="744154"/>
                  <a:pt x="1759357" y="690331"/>
                </a:cubicBezTo>
                <a:cubicBezTo>
                  <a:pt x="1839180" y="733390"/>
                  <a:pt x="2054182" y="997118"/>
                  <a:pt x="2180535" y="916385"/>
                </a:cubicBezTo>
                <a:cubicBezTo>
                  <a:pt x="2340983" y="738772"/>
                  <a:pt x="2596652" y="704383"/>
                  <a:pt x="2813504" y="617671"/>
                </a:cubicBezTo>
                <a:cubicBezTo>
                  <a:pt x="3030357" y="530959"/>
                  <a:pt x="3304356" y="-19217"/>
                  <a:pt x="3305960" y="518"/>
                </a:cubicBezTo>
                <a:cubicBezTo>
                  <a:pt x="3307564" y="20253"/>
                  <a:pt x="3028752" y="617074"/>
                  <a:pt x="2823131" y="736080"/>
                </a:cubicBezTo>
                <a:cubicBezTo>
                  <a:pt x="2617510" y="855086"/>
                  <a:pt x="2448363" y="904211"/>
                  <a:pt x="2312905" y="1069778"/>
                </a:cubicBezTo>
                <a:cubicBezTo>
                  <a:pt x="2212499" y="1135473"/>
                  <a:pt x="2081905" y="1496119"/>
                  <a:pt x="2010381" y="1729481"/>
                </a:cubicBezTo>
                <a:cubicBezTo>
                  <a:pt x="1938857" y="1962843"/>
                  <a:pt x="1914119" y="2180423"/>
                  <a:pt x="1883763" y="2469951"/>
                </a:cubicBezTo>
                <a:cubicBezTo>
                  <a:pt x="1853572" y="2757904"/>
                  <a:pt x="1951043" y="3428101"/>
                  <a:pt x="2001533" y="3466652"/>
                </a:cubicBezTo>
                <a:cubicBezTo>
                  <a:pt x="2041794" y="3475669"/>
                  <a:pt x="2575349" y="2987378"/>
                  <a:pt x="2591546" y="2940247"/>
                </a:cubicBezTo>
                <a:cubicBezTo>
                  <a:pt x="2685960" y="2731837"/>
                  <a:pt x="2689718" y="2743817"/>
                  <a:pt x="2748522" y="2539124"/>
                </a:cubicBezTo>
                <a:cubicBezTo>
                  <a:pt x="2775888" y="2429212"/>
                  <a:pt x="2716032" y="2349400"/>
                  <a:pt x="2734082" y="2272703"/>
                </a:cubicBezTo>
                <a:cubicBezTo>
                  <a:pt x="2752132" y="2196006"/>
                  <a:pt x="2816963" y="2150850"/>
                  <a:pt x="2813504" y="2062797"/>
                </a:cubicBezTo>
                <a:cubicBezTo>
                  <a:pt x="2810045" y="1974744"/>
                  <a:pt x="2720550" y="1753806"/>
                  <a:pt x="2734990" y="1752460"/>
                </a:cubicBezTo>
                <a:cubicBezTo>
                  <a:pt x="2749430" y="1751115"/>
                  <a:pt x="2889468" y="1980126"/>
                  <a:pt x="2907367" y="2070870"/>
                </a:cubicBezTo>
                <a:cubicBezTo>
                  <a:pt x="2925266" y="2161614"/>
                  <a:pt x="2859232" y="2220226"/>
                  <a:pt x="2842385" y="2296923"/>
                </a:cubicBezTo>
                <a:cubicBezTo>
                  <a:pt x="2825538" y="2373620"/>
                  <a:pt x="2886522" y="2446634"/>
                  <a:pt x="2871266" y="2531050"/>
                </a:cubicBezTo>
                <a:cubicBezTo>
                  <a:pt x="2856010" y="2615466"/>
                  <a:pt x="2662675" y="2951687"/>
                  <a:pt x="2801390" y="2787276"/>
                </a:cubicBezTo>
                <a:cubicBezTo>
                  <a:pt x="3117352" y="2687168"/>
                  <a:pt x="3503085" y="1933449"/>
                  <a:pt x="3638574" y="1544583"/>
                </a:cubicBezTo>
                <a:cubicBezTo>
                  <a:pt x="3492704" y="2674340"/>
                  <a:pt x="2460505" y="3234602"/>
                  <a:pt x="2166244" y="3790852"/>
                </a:cubicBezTo>
                <a:cubicBezTo>
                  <a:pt x="2148523" y="3939708"/>
                  <a:pt x="2147251" y="4088156"/>
                  <a:pt x="2121509" y="4228991"/>
                </a:cubicBezTo>
                <a:cubicBezTo>
                  <a:pt x="2452144" y="4228617"/>
                  <a:pt x="3159362" y="3719315"/>
                  <a:pt x="3261397" y="3514405"/>
                </a:cubicBezTo>
                <a:cubicBezTo>
                  <a:pt x="3262702" y="3849425"/>
                  <a:pt x="2493987" y="4240589"/>
                  <a:pt x="2138356" y="4451282"/>
                </a:cubicBezTo>
                <a:cubicBezTo>
                  <a:pt x="2116438" y="4460702"/>
                  <a:pt x="1945931" y="4812999"/>
                  <a:pt x="1807204" y="4922473"/>
                </a:cubicBezTo>
                <a:cubicBezTo>
                  <a:pt x="1800986" y="4923498"/>
                  <a:pt x="1654374" y="4917180"/>
                  <a:pt x="1648156" y="4918205"/>
                </a:cubicBezTo>
                <a:lnTo>
                  <a:pt x="832909" y="4919140"/>
                </a:lnTo>
                <a:close/>
              </a:path>
            </a:pathLst>
          </a:custGeom>
          <a:solidFill>
            <a:srgbClr val="334D5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6060324" y="974116"/>
            <a:ext cx="907080" cy="907078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7641041" y="2085148"/>
            <a:ext cx="1106044" cy="1106041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855547" y="1789543"/>
            <a:ext cx="1171629" cy="1171626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4357691" y="3877134"/>
            <a:ext cx="893277" cy="893275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7886754" y="4754334"/>
            <a:ext cx="1080659" cy="1080656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8531979" y="759011"/>
            <a:ext cx="430211" cy="430210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5521901" y="2174674"/>
            <a:ext cx="430211" cy="430210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6537112" y="2662652"/>
            <a:ext cx="215106" cy="215105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7312329" y="2597057"/>
            <a:ext cx="215106" cy="215105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6191884" y="2169623"/>
            <a:ext cx="215106" cy="215105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307321" y="2977074"/>
            <a:ext cx="215106" cy="215105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4864615" y="4985098"/>
            <a:ext cx="215106" cy="215105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5974112" y="3590820"/>
            <a:ext cx="215106" cy="215105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729618" y="3267464"/>
            <a:ext cx="215106" cy="215105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6565545" y="4665988"/>
            <a:ext cx="215106" cy="215105"/>
          </a:xfrm>
          <a:prstGeom prst="ellipse">
            <a:avLst/>
          </a:prstGeom>
          <a:solidFill>
            <a:srgbClr val="6696B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09" y="2084158"/>
            <a:ext cx="720000" cy="51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57" y="3919161"/>
            <a:ext cx="720000" cy="70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10" y="2360755"/>
            <a:ext cx="720000" cy="51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52" y="4913909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8636354" y="2449568"/>
            <a:ext cx="1452858" cy="476556"/>
          </a:xfrm>
          <a:custGeom>
            <a:avLst/>
            <a:gdLst>
              <a:gd name="connsiteX0" fmla="*/ 0 w 2057400"/>
              <a:gd name="connsiteY0" fmla="*/ 57150 h 476556"/>
              <a:gd name="connsiteX1" fmla="*/ 1181100 w 2057400"/>
              <a:gd name="connsiteY1" fmla="*/ 476250 h 476556"/>
              <a:gd name="connsiteX2" fmla="*/ 2057400 w 2057400"/>
              <a:gd name="connsiteY2" fmla="*/ 0 h 47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76556">
                <a:moveTo>
                  <a:pt x="0" y="57150"/>
                </a:moveTo>
                <a:cubicBezTo>
                  <a:pt x="419100" y="271462"/>
                  <a:pt x="838200" y="485775"/>
                  <a:pt x="1181100" y="476250"/>
                </a:cubicBezTo>
                <a:cubicBezTo>
                  <a:pt x="1524000" y="466725"/>
                  <a:pt x="1790700" y="233362"/>
                  <a:pt x="2057400" y="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8776848" y="4325410"/>
            <a:ext cx="1447800" cy="1224138"/>
          </a:xfrm>
          <a:custGeom>
            <a:avLst/>
            <a:gdLst>
              <a:gd name="connsiteX0" fmla="*/ 0 w 1447800"/>
              <a:gd name="connsiteY0" fmla="*/ 952500 h 1224138"/>
              <a:gd name="connsiteX1" fmla="*/ 800100 w 1447800"/>
              <a:gd name="connsiteY1" fmla="*/ 552450 h 1224138"/>
              <a:gd name="connsiteX2" fmla="*/ 1162050 w 1447800"/>
              <a:gd name="connsiteY2" fmla="*/ 1085850 h 1224138"/>
              <a:gd name="connsiteX3" fmla="*/ 400050 w 1447800"/>
              <a:gd name="connsiteY3" fmla="*/ 1162050 h 1224138"/>
              <a:gd name="connsiteX4" fmla="*/ 609600 w 1447800"/>
              <a:gd name="connsiteY4" fmla="*/ 285750 h 1224138"/>
              <a:gd name="connsiteX5" fmla="*/ 1447800 w 1447800"/>
              <a:gd name="connsiteY5" fmla="*/ 0 h 1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1224138">
                <a:moveTo>
                  <a:pt x="0" y="952500"/>
                </a:moveTo>
                <a:cubicBezTo>
                  <a:pt x="303212" y="741362"/>
                  <a:pt x="606425" y="530225"/>
                  <a:pt x="800100" y="552450"/>
                </a:cubicBezTo>
                <a:cubicBezTo>
                  <a:pt x="993775" y="574675"/>
                  <a:pt x="1228725" y="984250"/>
                  <a:pt x="1162050" y="1085850"/>
                </a:cubicBezTo>
                <a:cubicBezTo>
                  <a:pt x="1095375" y="1187450"/>
                  <a:pt x="492125" y="1295400"/>
                  <a:pt x="400050" y="1162050"/>
                </a:cubicBezTo>
                <a:cubicBezTo>
                  <a:pt x="307975" y="1028700"/>
                  <a:pt x="434975" y="479425"/>
                  <a:pt x="609600" y="285750"/>
                </a:cubicBezTo>
                <a:cubicBezTo>
                  <a:pt x="784225" y="92075"/>
                  <a:pt x="1308100" y="53975"/>
                  <a:pt x="1447800" y="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95773" y="2800217"/>
            <a:ext cx="2240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041992" y="1792289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57</a:t>
            </a:r>
            <a:r>
              <a:rPr lang="en-US" altLang="zh-CN" sz="3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1689" y="5200203"/>
            <a:ext cx="2087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195009" y="4235690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27</a:t>
            </a:r>
            <a:r>
              <a:rPr lang="en-US" altLang="zh-CN" sz="3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16295" y="1700108"/>
            <a:ext cx="2878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729349" y="708248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27</a:t>
            </a:r>
            <a:r>
              <a:rPr lang="en-US" altLang="zh-CN" sz="3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996112" y="4613498"/>
            <a:ext cx="2164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0376642" y="3554967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87</a:t>
            </a:r>
            <a:r>
              <a:rPr lang="en-US" altLang="zh-CN" sz="3600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76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3506" y="998806"/>
            <a:ext cx="709360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6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88326" y="1950444"/>
            <a:ext cx="33308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www.tretars.com.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www.tretars.com.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www.tretars.com.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www.tretars.com.</a:t>
            </a:r>
          </a:p>
        </p:txBody>
      </p:sp>
      <p:sp>
        <p:nvSpPr>
          <p:cNvPr id="10" name="矩形 9"/>
          <p:cNvSpPr/>
          <p:nvPr/>
        </p:nvSpPr>
        <p:spPr>
          <a:xfrm>
            <a:off x="4125535" y="2652581"/>
            <a:ext cx="366158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here</a:t>
            </a:r>
            <a:endParaRPr lang="zh-CN" altLang="en-US" sz="166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963" y="1505243"/>
            <a:ext cx="11380763" cy="3629465"/>
          </a:xfrm>
          <a:prstGeom prst="rect">
            <a:avLst/>
          </a:prstGeom>
          <a:noFill/>
          <a:ln>
            <a:solidFill>
              <a:srgbClr val="354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56934" y="364568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逼格掉了！</a:t>
            </a:r>
            <a:endParaRPr lang="zh-CN" altLang="en-US" sz="36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56602" y="3615724"/>
            <a:ext cx="751422" cy="835830"/>
            <a:chOff x="1491175" y="4460217"/>
            <a:chExt cx="922200" cy="1025790"/>
          </a:xfrm>
        </p:grpSpPr>
        <p:sp>
          <p:nvSpPr>
            <p:cNvPr id="14" name="椭圆 13"/>
            <p:cNvSpPr/>
            <p:nvPr/>
          </p:nvSpPr>
          <p:spPr>
            <a:xfrm>
              <a:off x="1491175" y="4563807"/>
              <a:ext cx="922200" cy="922200"/>
            </a:xfrm>
            <a:prstGeom prst="ellipse">
              <a:avLst/>
            </a:prstGeom>
            <a:solidFill>
              <a:srgbClr val="6696BC"/>
            </a:solidFill>
            <a:ln>
              <a:solidFill>
                <a:srgbClr val="6696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B</a:t>
              </a:r>
              <a:endParaRPr lang="zh-CN" altLang="en-US" sz="54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86806" y="4460217"/>
              <a:ext cx="370251" cy="453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885070" y="4165894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www.tretars.com</a:t>
            </a:r>
            <a:endParaRPr lang="zh-CN" altLang="en-US" sz="14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5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11314651"/>
              </p:ext>
            </p:extLst>
          </p:nvPr>
        </p:nvGraphicFramePr>
        <p:xfrm>
          <a:off x="3397515" y="2355850"/>
          <a:ext cx="5473700" cy="3649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椭圆 3"/>
          <p:cNvSpPr/>
          <p:nvPr/>
        </p:nvSpPr>
        <p:spPr>
          <a:xfrm>
            <a:off x="5162910" y="3357067"/>
            <a:ext cx="1935976" cy="193597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8235246" y="3815086"/>
            <a:ext cx="1475333" cy="1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7282746" y="3815086"/>
            <a:ext cx="952500" cy="576285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9972788" y="3486936"/>
            <a:ext cx="296566" cy="816823"/>
            <a:chOff x="4448" y="1285"/>
            <a:chExt cx="468" cy="1289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48" y="1285"/>
              <a:ext cx="468" cy="1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4450" y="1572"/>
              <a:ext cx="464" cy="1004"/>
            </a:xfrm>
            <a:custGeom>
              <a:avLst/>
              <a:gdLst>
                <a:gd name="T0" fmla="*/ 97 w 193"/>
                <a:gd name="T1" fmla="*/ 0 h 423"/>
                <a:gd name="T2" fmla="*/ 0 w 193"/>
                <a:gd name="T3" fmla="*/ 96 h 423"/>
                <a:gd name="T4" fmla="*/ 0 w 193"/>
                <a:gd name="T5" fmla="*/ 179 h 423"/>
                <a:gd name="T6" fmla="*/ 38 w 193"/>
                <a:gd name="T7" fmla="*/ 256 h 423"/>
                <a:gd name="T8" fmla="*/ 38 w 193"/>
                <a:gd name="T9" fmla="*/ 385 h 423"/>
                <a:gd name="T10" fmla="*/ 76 w 193"/>
                <a:gd name="T11" fmla="*/ 423 h 423"/>
                <a:gd name="T12" fmla="*/ 97 w 193"/>
                <a:gd name="T13" fmla="*/ 416 h 423"/>
                <a:gd name="T14" fmla="*/ 118 w 193"/>
                <a:gd name="T15" fmla="*/ 423 h 423"/>
                <a:gd name="T16" fmla="*/ 155 w 193"/>
                <a:gd name="T17" fmla="*/ 385 h 423"/>
                <a:gd name="T18" fmla="*/ 155 w 193"/>
                <a:gd name="T19" fmla="*/ 256 h 423"/>
                <a:gd name="T20" fmla="*/ 193 w 193"/>
                <a:gd name="T21" fmla="*/ 179 h 423"/>
                <a:gd name="T22" fmla="*/ 193 w 193"/>
                <a:gd name="T23" fmla="*/ 96 h 423"/>
                <a:gd name="T24" fmla="*/ 97 w 193"/>
                <a:gd name="T2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423">
                  <a:moveTo>
                    <a:pt x="97" y="0"/>
                  </a:moveTo>
                  <a:cubicBezTo>
                    <a:pt x="44" y="0"/>
                    <a:pt x="0" y="43"/>
                    <a:pt x="0" y="96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10"/>
                    <a:pt x="15" y="238"/>
                    <a:pt x="38" y="256"/>
                  </a:cubicBezTo>
                  <a:cubicBezTo>
                    <a:pt x="38" y="385"/>
                    <a:pt x="38" y="385"/>
                    <a:pt x="38" y="385"/>
                  </a:cubicBezTo>
                  <a:cubicBezTo>
                    <a:pt x="38" y="406"/>
                    <a:pt x="55" y="423"/>
                    <a:pt x="76" y="423"/>
                  </a:cubicBezTo>
                  <a:cubicBezTo>
                    <a:pt x="83" y="423"/>
                    <a:pt x="91" y="420"/>
                    <a:pt x="97" y="416"/>
                  </a:cubicBezTo>
                  <a:cubicBezTo>
                    <a:pt x="103" y="420"/>
                    <a:pt x="110" y="423"/>
                    <a:pt x="118" y="423"/>
                  </a:cubicBezTo>
                  <a:cubicBezTo>
                    <a:pt x="138" y="423"/>
                    <a:pt x="155" y="406"/>
                    <a:pt x="155" y="385"/>
                  </a:cubicBezTo>
                  <a:cubicBezTo>
                    <a:pt x="155" y="256"/>
                    <a:pt x="155" y="256"/>
                    <a:pt x="155" y="256"/>
                  </a:cubicBezTo>
                  <a:cubicBezTo>
                    <a:pt x="179" y="238"/>
                    <a:pt x="193" y="210"/>
                    <a:pt x="193" y="179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43"/>
                    <a:pt x="150" y="0"/>
                    <a:pt x="97" y="0"/>
                  </a:cubicBez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4546" y="1287"/>
              <a:ext cx="272" cy="266"/>
            </a:xfrm>
            <a:prstGeom prst="ellipse">
              <a:avLst/>
            </a:pr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196792" y="3959878"/>
            <a:ext cx="13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在这里输入你想要的文字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09932" y="2754572"/>
            <a:ext cx="1873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485766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65%</a:t>
            </a:r>
            <a:endParaRPr lang="zh-CN" altLang="en-US" sz="4400" dirty="0">
              <a:solidFill>
                <a:srgbClr val="485766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922647" y="4174277"/>
            <a:ext cx="296566" cy="816823"/>
            <a:chOff x="4448" y="1285"/>
            <a:chExt cx="468" cy="1289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48" y="1285"/>
              <a:ext cx="468" cy="1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4450" y="1572"/>
              <a:ext cx="464" cy="1004"/>
            </a:xfrm>
            <a:custGeom>
              <a:avLst/>
              <a:gdLst>
                <a:gd name="T0" fmla="*/ 97 w 193"/>
                <a:gd name="T1" fmla="*/ 0 h 423"/>
                <a:gd name="T2" fmla="*/ 0 w 193"/>
                <a:gd name="T3" fmla="*/ 96 h 423"/>
                <a:gd name="T4" fmla="*/ 0 w 193"/>
                <a:gd name="T5" fmla="*/ 179 h 423"/>
                <a:gd name="T6" fmla="*/ 38 w 193"/>
                <a:gd name="T7" fmla="*/ 256 h 423"/>
                <a:gd name="T8" fmla="*/ 38 w 193"/>
                <a:gd name="T9" fmla="*/ 385 h 423"/>
                <a:gd name="T10" fmla="*/ 76 w 193"/>
                <a:gd name="T11" fmla="*/ 423 h 423"/>
                <a:gd name="T12" fmla="*/ 97 w 193"/>
                <a:gd name="T13" fmla="*/ 416 h 423"/>
                <a:gd name="T14" fmla="*/ 118 w 193"/>
                <a:gd name="T15" fmla="*/ 423 h 423"/>
                <a:gd name="T16" fmla="*/ 155 w 193"/>
                <a:gd name="T17" fmla="*/ 385 h 423"/>
                <a:gd name="T18" fmla="*/ 155 w 193"/>
                <a:gd name="T19" fmla="*/ 256 h 423"/>
                <a:gd name="T20" fmla="*/ 193 w 193"/>
                <a:gd name="T21" fmla="*/ 179 h 423"/>
                <a:gd name="T22" fmla="*/ 193 w 193"/>
                <a:gd name="T23" fmla="*/ 96 h 423"/>
                <a:gd name="T24" fmla="*/ 97 w 193"/>
                <a:gd name="T2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423">
                  <a:moveTo>
                    <a:pt x="97" y="0"/>
                  </a:moveTo>
                  <a:cubicBezTo>
                    <a:pt x="44" y="0"/>
                    <a:pt x="0" y="43"/>
                    <a:pt x="0" y="96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10"/>
                    <a:pt x="15" y="238"/>
                    <a:pt x="38" y="256"/>
                  </a:cubicBezTo>
                  <a:cubicBezTo>
                    <a:pt x="38" y="385"/>
                    <a:pt x="38" y="385"/>
                    <a:pt x="38" y="385"/>
                  </a:cubicBezTo>
                  <a:cubicBezTo>
                    <a:pt x="38" y="406"/>
                    <a:pt x="55" y="423"/>
                    <a:pt x="76" y="423"/>
                  </a:cubicBezTo>
                  <a:cubicBezTo>
                    <a:pt x="83" y="423"/>
                    <a:pt x="91" y="420"/>
                    <a:pt x="97" y="416"/>
                  </a:cubicBezTo>
                  <a:cubicBezTo>
                    <a:pt x="103" y="420"/>
                    <a:pt x="110" y="423"/>
                    <a:pt x="118" y="423"/>
                  </a:cubicBezTo>
                  <a:cubicBezTo>
                    <a:pt x="138" y="423"/>
                    <a:pt x="155" y="406"/>
                    <a:pt x="155" y="385"/>
                  </a:cubicBezTo>
                  <a:cubicBezTo>
                    <a:pt x="155" y="256"/>
                    <a:pt x="155" y="256"/>
                    <a:pt x="155" y="256"/>
                  </a:cubicBezTo>
                  <a:cubicBezTo>
                    <a:pt x="179" y="238"/>
                    <a:pt x="193" y="210"/>
                    <a:pt x="193" y="179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43"/>
                    <a:pt x="150" y="0"/>
                    <a:pt x="97" y="0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4546" y="1287"/>
              <a:ext cx="272" cy="266"/>
            </a:xfrm>
            <a:prstGeom prst="ellipse">
              <a:avLst/>
            </a:pr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508045" y="4680584"/>
            <a:ext cx="13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在这里输入你想要的文字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21185" y="3895348"/>
            <a:ext cx="1668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485766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25%</a:t>
            </a:r>
            <a:endParaRPr lang="zh-CN" altLang="en-US" sz="4400" dirty="0">
              <a:solidFill>
                <a:srgbClr val="485766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551217" y="4563196"/>
            <a:ext cx="1475333" cy="1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026550" y="4174277"/>
            <a:ext cx="973671" cy="400593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2998892" y="2431667"/>
            <a:ext cx="296566" cy="816823"/>
            <a:chOff x="4448" y="1285"/>
            <a:chExt cx="468" cy="1289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48" y="1285"/>
              <a:ext cx="468" cy="1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450" y="1572"/>
              <a:ext cx="464" cy="1004"/>
            </a:xfrm>
            <a:custGeom>
              <a:avLst/>
              <a:gdLst>
                <a:gd name="T0" fmla="*/ 97 w 193"/>
                <a:gd name="T1" fmla="*/ 0 h 423"/>
                <a:gd name="T2" fmla="*/ 0 w 193"/>
                <a:gd name="T3" fmla="*/ 96 h 423"/>
                <a:gd name="T4" fmla="*/ 0 w 193"/>
                <a:gd name="T5" fmla="*/ 179 h 423"/>
                <a:gd name="T6" fmla="*/ 38 w 193"/>
                <a:gd name="T7" fmla="*/ 256 h 423"/>
                <a:gd name="T8" fmla="*/ 38 w 193"/>
                <a:gd name="T9" fmla="*/ 385 h 423"/>
                <a:gd name="T10" fmla="*/ 76 w 193"/>
                <a:gd name="T11" fmla="*/ 423 h 423"/>
                <a:gd name="T12" fmla="*/ 97 w 193"/>
                <a:gd name="T13" fmla="*/ 416 h 423"/>
                <a:gd name="T14" fmla="*/ 118 w 193"/>
                <a:gd name="T15" fmla="*/ 423 h 423"/>
                <a:gd name="T16" fmla="*/ 155 w 193"/>
                <a:gd name="T17" fmla="*/ 385 h 423"/>
                <a:gd name="T18" fmla="*/ 155 w 193"/>
                <a:gd name="T19" fmla="*/ 256 h 423"/>
                <a:gd name="T20" fmla="*/ 193 w 193"/>
                <a:gd name="T21" fmla="*/ 179 h 423"/>
                <a:gd name="T22" fmla="*/ 193 w 193"/>
                <a:gd name="T23" fmla="*/ 96 h 423"/>
                <a:gd name="T24" fmla="*/ 97 w 193"/>
                <a:gd name="T2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423">
                  <a:moveTo>
                    <a:pt x="97" y="0"/>
                  </a:moveTo>
                  <a:cubicBezTo>
                    <a:pt x="44" y="0"/>
                    <a:pt x="0" y="43"/>
                    <a:pt x="0" y="96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10"/>
                    <a:pt x="15" y="238"/>
                    <a:pt x="38" y="256"/>
                  </a:cubicBezTo>
                  <a:cubicBezTo>
                    <a:pt x="38" y="385"/>
                    <a:pt x="38" y="385"/>
                    <a:pt x="38" y="385"/>
                  </a:cubicBezTo>
                  <a:cubicBezTo>
                    <a:pt x="38" y="406"/>
                    <a:pt x="55" y="423"/>
                    <a:pt x="76" y="423"/>
                  </a:cubicBezTo>
                  <a:cubicBezTo>
                    <a:pt x="83" y="423"/>
                    <a:pt x="91" y="420"/>
                    <a:pt x="97" y="416"/>
                  </a:cubicBezTo>
                  <a:cubicBezTo>
                    <a:pt x="103" y="420"/>
                    <a:pt x="110" y="423"/>
                    <a:pt x="118" y="423"/>
                  </a:cubicBezTo>
                  <a:cubicBezTo>
                    <a:pt x="138" y="423"/>
                    <a:pt x="155" y="406"/>
                    <a:pt x="155" y="385"/>
                  </a:cubicBezTo>
                  <a:cubicBezTo>
                    <a:pt x="155" y="256"/>
                    <a:pt x="155" y="256"/>
                    <a:pt x="155" y="256"/>
                  </a:cubicBezTo>
                  <a:cubicBezTo>
                    <a:pt x="179" y="238"/>
                    <a:pt x="193" y="210"/>
                    <a:pt x="193" y="179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43"/>
                    <a:pt x="150" y="0"/>
                    <a:pt x="97" y="0"/>
                  </a:cubicBezTo>
                  <a:close/>
                </a:path>
              </a:pathLst>
            </a:custGeom>
            <a:solidFill>
              <a:srgbClr val="CCA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546" y="1287"/>
              <a:ext cx="272" cy="266"/>
            </a:xfrm>
            <a:prstGeom prst="ellipse">
              <a:avLst/>
            </a:prstGeom>
            <a:solidFill>
              <a:srgbClr val="CCA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584290" y="2937974"/>
            <a:ext cx="13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在这里输入你想要的文字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97430" y="2152738"/>
            <a:ext cx="1979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485766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25%</a:t>
            </a:r>
            <a:endParaRPr lang="zh-CN" altLang="en-US" sz="4400" dirty="0">
              <a:solidFill>
                <a:srgbClr val="485766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627462" y="2820586"/>
            <a:ext cx="1475333" cy="1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5107312" y="2831379"/>
            <a:ext cx="654117" cy="440316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99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23781" y="4105706"/>
            <a:ext cx="1073892" cy="1073892"/>
            <a:chOff x="333829" y="4281545"/>
            <a:chExt cx="1073892" cy="1073892"/>
          </a:xfrm>
        </p:grpSpPr>
        <p:sp>
          <p:nvSpPr>
            <p:cNvPr id="6" name="椭圆 5"/>
            <p:cNvSpPr/>
            <p:nvPr/>
          </p:nvSpPr>
          <p:spPr>
            <a:xfrm>
              <a:off x="333829" y="4281545"/>
              <a:ext cx="1073892" cy="107389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2515" y="4444000"/>
              <a:ext cx="770562" cy="770562"/>
            </a:xfrm>
            <a:prstGeom prst="ellipse">
              <a:avLst/>
            </a:prstGeom>
            <a:noFill/>
            <a:ln>
              <a:solidFill>
                <a:schemeClr val="tx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空心弧 7"/>
            <p:cNvSpPr/>
            <p:nvPr/>
          </p:nvSpPr>
          <p:spPr>
            <a:xfrm>
              <a:off x="462780" y="4423164"/>
              <a:ext cx="814696" cy="814696"/>
            </a:xfrm>
            <a:prstGeom prst="blockArc">
              <a:avLst>
                <a:gd name="adj1" fmla="val 4716599"/>
                <a:gd name="adj2" fmla="val 16140057"/>
                <a:gd name="adj3" fmla="val 9979"/>
              </a:avLst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289295" y="4116496"/>
            <a:ext cx="1073892" cy="1073892"/>
            <a:chOff x="1588326" y="4350310"/>
            <a:chExt cx="1073892" cy="1073892"/>
          </a:xfrm>
        </p:grpSpPr>
        <p:grpSp>
          <p:nvGrpSpPr>
            <p:cNvPr id="10" name="组合 9"/>
            <p:cNvGrpSpPr/>
            <p:nvPr/>
          </p:nvGrpSpPr>
          <p:grpSpPr>
            <a:xfrm>
              <a:off x="1588326" y="4350310"/>
              <a:ext cx="1073892" cy="1073892"/>
              <a:chOff x="1588326" y="4350310"/>
              <a:chExt cx="1073892" cy="1073892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空心弧 10"/>
            <p:cNvSpPr/>
            <p:nvPr/>
          </p:nvSpPr>
          <p:spPr>
            <a:xfrm>
              <a:off x="1728188" y="4476521"/>
              <a:ext cx="835838" cy="835838"/>
            </a:xfrm>
            <a:prstGeom prst="blockArc">
              <a:avLst>
                <a:gd name="adj1" fmla="val 8847903"/>
                <a:gd name="adj2" fmla="val 15519713"/>
                <a:gd name="adj3" fmla="val 10312"/>
              </a:avLst>
            </a:prstGeom>
            <a:solidFill>
              <a:srgbClr val="BDB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686177" y="4112115"/>
            <a:ext cx="1073892" cy="1073892"/>
            <a:chOff x="2969930" y="4335139"/>
            <a:chExt cx="1073892" cy="1073892"/>
          </a:xfrm>
        </p:grpSpPr>
        <p:grpSp>
          <p:nvGrpSpPr>
            <p:cNvPr id="15" name="组合 14"/>
            <p:cNvGrpSpPr/>
            <p:nvPr/>
          </p:nvGrpSpPr>
          <p:grpSpPr>
            <a:xfrm>
              <a:off x="2969930" y="4335139"/>
              <a:ext cx="1073892" cy="1073892"/>
              <a:chOff x="1588326" y="4350310"/>
              <a:chExt cx="1073892" cy="1073892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空心弧 15"/>
            <p:cNvSpPr/>
            <p:nvPr/>
          </p:nvSpPr>
          <p:spPr>
            <a:xfrm>
              <a:off x="3131680" y="4472808"/>
              <a:ext cx="817307" cy="817307"/>
            </a:xfrm>
            <a:prstGeom prst="blockArc">
              <a:avLst>
                <a:gd name="adj1" fmla="val 13382597"/>
                <a:gd name="adj2" fmla="val 9024207"/>
                <a:gd name="adj3" fmla="val 9023"/>
              </a:avLst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27438" y="1600803"/>
            <a:ext cx="1073892" cy="1073892"/>
            <a:chOff x="4430638" y="4310261"/>
            <a:chExt cx="1073892" cy="1073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4430638" y="4310261"/>
              <a:ext cx="1073892" cy="1073892"/>
              <a:chOff x="1588326" y="4350310"/>
              <a:chExt cx="1073892" cy="107389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空心弧 20"/>
            <p:cNvSpPr/>
            <p:nvPr/>
          </p:nvSpPr>
          <p:spPr>
            <a:xfrm>
              <a:off x="4565007" y="4423164"/>
              <a:ext cx="834425" cy="834425"/>
            </a:xfrm>
            <a:prstGeom prst="blockArc">
              <a:avLst>
                <a:gd name="adj1" fmla="val 2810620"/>
                <a:gd name="adj2" fmla="val 294773"/>
                <a:gd name="adj3" fmla="val 8666"/>
              </a:avLst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293632" y="1593907"/>
            <a:ext cx="1073892" cy="1073892"/>
            <a:chOff x="5935893" y="4328113"/>
            <a:chExt cx="1073892" cy="1073892"/>
          </a:xfrm>
        </p:grpSpPr>
        <p:grpSp>
          <p:nvGrpSpPr>
            <p:cNvPr id="25" name="组合 24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空心弧 25"/>
            <p:cNvSpPr/>
            <p:nvPr/>
          </p:nvSpPr>
          <p:spPr>
            <a:xfrm>
              <a:off x="6075742" y="4443465"/>
              <a:ext cx="834425" cy="834425"/>
            </a:xfrm>
            <a:prstGeom prst="blockArc">
              <a:avLst>
                <a:gd name="adj1" fmla="val 10727270"/>
                <a:gd name="adj2" fmla="val 3854313"/>
                <a:gd name="adj3" fmla="val 7932"/>
              </a:avLst>
            </a:prstGeom>
            <a:solidFill>
              <a:srgbClr val="BDB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680804" y="1587498"/>
            <a:ext cx="1073892" cy="1073892"/>
            <a:chOff x="7326813" y="4328659"/>
            <a:chExt cx="1073892" cy="1073892"/>
          </a:xfrm>
        </p:grpSpPr>
        <p:grpSp>
          <p:nvGrpSpPr>
            <p:cNvPr id="30" name="组合 29"/>
            <p:cNvGrpSpPr/>
            <p:nvPr/>
          </p:nvGrpSpPr>
          <p:grpSpPr>
            <a:xfrm>
              <a:off x="7326813" y="4328659"/>
              <a:ext cx="1073892" cy="1073892"/>
              <a:chOff x="1588326" y="4350310"/>
              <a:chExt cx="1073892" cy="107389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空心弧 30"/>
            <p:cNvSpPr/>
            <p:nvPr/>
          </p:nvSpPr>
          <p:spPr>
            <a:xfrm>
              <a:off x="7455339" y="4435151"/>
              <a:ext cx="834425" cy="834425"/>
            </a:xfrm>
            <a:prstGeom prst="blockArc">
              <a:avLst>
                <a:gd name="adj1" fmla="val 4934436"/>
                <a:gd name="adj2" fmla="val 294773"/>
                <a:gd name="adj3" fmla="val 8666"/>
              </a:avLst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991545" y="2614087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89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346790" y="2614087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60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750056" y="2614087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84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88785" y="5060217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49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344030" y="5060217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33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747296" y="5060217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92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11841" y="32891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Your text</a:t>
            </a:r>
            <a:endParaRPr lang="zh-CN" altLang="en-US" dirty="0"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302444" y="32891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Your text</a:t>
            </a:r>
            <a:endParaRPr lang="zh-CN" altLang="en-US" dirty="0"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96369" y="32891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Your text</a:t>
            </a:r>
            <a:endParaRPr lang="zh-CN" altLang="en-US" dirty="0"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920693" y="576340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Your text</a:t>
            </a:r>
            <a:endParaRPr lang="zh-CN" altLang="en-US" dirty="0"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311296" y="576340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Your text</a:t>
            </a:r>
            <a:endParaRPr lang="zh-CN" altLang="en-US" dirty="0"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705221" y="576340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Your text</a:t>
            </a:r>
            <a:endParaRPr lang="zh-CN" altLang="en-US" dirty="0"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886427" y="1790369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逼格</a:t>
            </a:r>
            <a:r>
              <a:rPr lang="en-US" altLang="zh-CN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PPT</a:t>
            </a:r>
            <a:endParaRPr lang="zh-CN" altLang="en-US" sz="32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849507" y="2674695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49507" y="3805243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47306" y="5060217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848350" y="1790369"/>
            <a:ext cx="0" cy="42239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6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3570515" y="1563914"/>
            <a:ext cx="5007428" cy="4316748"/>
          </a:xfrm>
          <a:prstGeom prst="triangle">
            <a:avLst/>
          </a:prstGeom>
          <a:noFill/>
          <a:ln>
            <a:solidFill>
              <a:srgbClr val="669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2576577" y="2431769"/>
            <a:ext cx="427880" cy="368862"/>
          </a:xfrm>
          <a:prstGeom prst="triangl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2777453" y="3261459"/>
            <a:ext cx="2759746" cy="2379091"/>
          </a:xfrm>
          <a:prstGeom prst="triangle">
            <a:avLst/>
          </a:prstGeom>
          <a:noFill/>
          <a:ln>
            <a:solidFill>
              <a:srgbClr val="669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4942113" y="5725571"/>
            <a:ext cx="413658" cy="399457"/>
          </a:xfrm>
          <a:prstGeom prst="triangl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6241435" y="3860173"/>
            <a:ext cx="427880" cy="368862"/>
          </a:xfrm>
          <a:prstGeom prst="triangl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3425920" y="3782094"/>
            <a:ext cx="1462810" cy="1337820"/>
          </a:xfrm>
          <a:prstGeom prst="triangle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9044306">
            <a:off x="8034266" y="4791539"/>
            <a:ext cx="427880" cy="368862"/>
          </a:xfrm>
          <a:prstGeom prst="triangl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9044306">
            <a:off x="8776090" y="5567274"/>
            <a:ext cx="170002" cy="146553"/>
          </a:xfrm>
          <a:prstGeom prst="triangl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9044306">
            <a:off x="10006691" y="6503157"/>
            <a:ext cx="170002" cy="146553"/>
          </a:xfrm>
          <a:prstGeom prst="triangl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4836188">
            <a:off x="9440521" y="6162448"/>
            <a:ext cx="236683" cy="204036"/>
          </a:xfrm>
          <a:prstGeom prst="triangl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4836188">
            <a:off x="7762004" y="5405122"/>
            <a:ext cx="236683" cy="204036"/>
          </a:xfrm>
          <a:prstGeom prst="triangl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4836188">
            <a:off x="8763942" y="6011050"/>
            <a:ext cx="236683" cy="204036"/>
          </a:xfrm>
          <a:prstGeom prst="triangl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438400" y="1103085"/>
            <a:ext cx="5007428" cy="4316748"/>
            <a:chOff x="2438400" y="1509485"/>
            <a:chExt cx="5007428" cy="4316748"/>
          </a:xfrm>
          <a:solidFill>
            <a:srgbClr val="6696BC"/>
          </a:solidFill>
        </p:grpSpPr>
        <p:grpSp>
          <p:nvGrpSpPr>
            <p:cNvPr id="15" name="组合 14"/>
            <p:cNvGrpSpPr/>
            <p:nvPr/>
          </p:nvGrpSpPr>
          <p:grpSpPr>
            <a:xfrm>
              <a:off x="2438400" y="1509485"/>
              <a:ext cx="5007428" cy="4316748"/>
              <a:chOff x="2438400" y="1509485"/>
              <a:chExt cx="5007428" cy="4316748"/>
            </a:xfrm>
            <a:grpFill/>
          </p:grpSpPr>
          <p:sp>
            <p:nvSpPr>
              <p:cNvPr id="17" name="等腰三角形 16"/>
              <p:cNvSpPr/>
              <p:nvPr/>
            </p:nvSpPr>
            <p:spPr>
              <a:xfrm rot="10800000">
                <a:off x="2438400" y="1509485"/>
                <a:ext cx="5007428" cy="43167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151567" y="1913701"/>
                <a:ext cx="1723549" cy="10156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4000988" y="2780866"/>
              <a:ext cx="202696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www.tretars.com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等腰三角形 18"/>
          <p:cNvSpPr/>
          <p:nvPr/>
        </p:nvSpPr>
        <p:spPr>
          <a:xfrm rot="7355556">
            <a:off x="7507740" y="4295654"/>
            <a:ext cx="427880" cy="368862"/>
          </a:xfrm>
          <a:prstGeom prst="triangl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4836188">
            <a:off x="7090157" y="4831765"/>
            <a:ext cx="236683" cy="204036"/>
          </a:xfrm>
          <a:prstGeom prst="triangl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58333E-6 -1.48148E-6 C 0.01185 0.00023 0.02175 0.00463 0.02696 0.01088 L 0.03894 0.02523 C 0.04154 0.02847 0.04545 0.02986 0.05066 0.02986 C 0.05795 0.02986 0.06407 0.0257 0.06472 0.01945 C 0.06407 0.01458 0.05795 0.00996 0.05066 0.00996 C 0.04545 0.00996 0.04154 0.01181 0.03894 0.01458 L 0.02696 0.02871 C 0.02175 0.03496 0.01185 0.03912 -4.58333E-6 0.03982 C -0.01184 0.03912 -0.02174 0.03496 -0.02695 0.02871 L -0.03867 0.01458 C -0.04153 0.01181 -0.04544 0.00996 -0.05065 0.00996 C -0.05794 0.00996 -0.06406 0.01458 -0.06458 0.01945 C -0.06406 0.0257 -0.05794 0.02986 -0.05065 0.02986 C -0.04544 0.02986 -0.04153 0.02847 -0.03867 0.02523 L -0.02695 0.01088 C -0.02174 0.00463 -0.01184 0.00023 -4.58333E-6 -1.48148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-3.33333E-6 C 0.01823 0.00023 0.0336 0.00695 0.04167 0.01667 L 0.06016 0.03889 C 0.0642 0.04398 0.07032 0.04607 0.07826 0.04607 C 0.08959 0.04607 0.09909 0.03959 0.10013 0.02986 C 0.09909 0.02246 0.08959 0.01528 0.07826 0.01528 C 0.07032 0.01528 0.0642 0.01806 0.06016 0.02246 L 0.04167 0.04422 C 0.0336 0.05394 0.01823 0.06042 -2.5E-6 0.06158 C -0.01836 0.06042 -0.03372 0.05394 -0.04166 0.04422 L -0.05989 0.02246 C -0.06432 0.01806 -0.07031 0.01528 -0.07838 0.01528 C -0.08971 0.01528 -0.09909 0.02246 -0.09987 0.02986 C -0.09909 0.03959 -0.08971 0.04607 -0.07838 0.04607 C -0.07031 0.04607 -0.06432 0.04398 -0.05989 0.03889 L -0.04166 0.01667 C -0.03372 0.00695 -0.01836 0.00023 -2.5E-6 -3.33333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79167E-6 2.22045E-16 C 0.01823 0.00023 0.0336 0.00694 0.04167 0.01667 L 0.06016 0.03889 C 0.0642 0.04398 0.07032 0.04606 0.07826 0.04606 C 0.08959 0.04606 0.09909 0.03958 0.10014 0.02986 C 0.09909 0.02245 0.08959 0.01528 0.07826 0.01528 C 0.07032 0.01528 0.0642 0.01806 0.06016 0.02245 L 0.04167 0.04421 C 0.0336 0.05394 0.01823 0.06042 -4.79167E-6 0.06157 C -0.01835 0.06042 -0.03372 0.05394 -0.04166 0.04421 L -0.05989 0.02245 C -0.06432 0.01806 -0.07031 0.01528 -0.07838 0.01528 C -0.08971 0.01528 -0.09908 0.02245 -0.09986 0.02986 C -0.09908 0.03958 -0.08971 0.04606 -0.07838 0.04606 C -0.07031 0.04606 -0.06432 0.04398 -0.05989 0.03889 L -0.04166 0.01667 C -0.03372 0.00694 -0.01835 0.00023 -4.79167E-6 2.22045E-1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79167E-6 2.22045E-16 C 0.01823 0.00023 0.0336 0.00694 0.04167 0.01667 L 0.06016 0.03889 C 0.0642 0.04398 0.07032 0.04606 0.07826 0.04606 C 0.08959 0.04606 0.09909 0.03958 0.10014 0.02986 C 0.09909 0.02245 0.08959 0.01528 0.07826 0.01528 C 0.07032 0.01528 0.0642 0.01806 0.06016 0.02245 L 0.04167 0.04421 C 0.0336 0.05394 0.01823 0.06042 -4.79167E-6 0.06157 C -0.01835 0.06042 -0.03372 0.05394 -0.04166 0.04421 L -0.05989 0.02245 C -0.06432 0.01806 -0.07031 0.01528 -0.07838 0.01528 C -0.08971 0.01528 -0.09908 0.02245 -0.09986 0.02986 C -0.09908 0.03958 -0.08971 0.04606 -0.07838 0.04606 C -0.07031 0.04606 -0.06432 0.04398 -0.05989 0.03889 L -0.04166 0.01667 C -0.03372 0.00694 -0.01835 0.00023 -4.79167E-6 2.22045E-1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-3.33333E-6 C 0.01823 0.00023 0.0336 0.00695 0.04167 0.01667 L 0.06016 0.03889 C 0.0642 0.04398 0.07032 0.04607 0.07826 0.04607 C 0.08959 0.04607 0.09909 0.03959 0.10013 0.02986 C 0.09909 0.02246 0.08959 0.01528 0.07826 0.01528 C 0.07032 0.01528 0.0642 0.01806 0.06016 0.02246 L 0.04167 0.04422 C 0.0336 0.05394 0.01823 0.06042 -2.5E-6 0.06158 C -0.01836 0.06042 -0.03372 0.05394 -0.04166 0.04422 L -0.05989 0.02246 C -0.06432 0.01806 -0.07031 0.01528 -0.07838 0.01528 C -0.08971 0.01528 -0.09909 0.02246 -0.09987 0.02986 C -0.09909 0.03959 -0.08971 0.04607 -0.07838 0.04607 C -0.07031 0.04607 -0.06432 0.04398 -0.05989 0.03889 L -0.04166 0.01667 C -0.03372 0.00695 -0.01836 0.00023 -2.5E-6 -3.33333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66667E-6 0 C 0.01185 0.00023 0.02175 0.00463 0.02695 0.01088 L 0.03893 0.02523 C 0.04154 0.02847 0.04544 0.02986 0.05065 0.02986 C 0.05794 0.02986 0.06406 0.02569 0.06472 0.01944 C 0.06406 0.01458 0.05794 0.00995 0.05065 0.00995 C 0.04544 0.00995 0.04154 0.01181 0.03893 0.01458 L 0.02695 0.0287 C 0.02175 0.03495 0.01185 0.03912 -1.66667E-6 0.03981 C -0.01185 0.03912 -0.02174 0.03495 -0.02695 0.0287 L -0.03867 0.01458 C -0.04153 0.01181 -0.04544 0.00995 -0.05065 0.00995 C -0.05794 0.00995 -0.06406 0.01458 -0.06458 0.01944 C -0.06406 0.02569 -0.05794 0.02986 -0.05065 0.02986 C -0.04544 0.02986 -0.04153 0.02847 -0.03867 0.02523 L -0.02695 0.01088 C -0.02174 0.00463 -0.01185 0.00023 -1.66667E-6 0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54" dur="4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59" dur="4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64" dur="4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4" presetClass="path" presetSubtype="0" repeatCount="indefinite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69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74" dur="4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79" dur="4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627797" y="916741"/>
            <a:ext cx="10686197" cy="6457838"/>
            <a:chOff x="353795" y="1475618"/>
            <a:chExt cx="8388677" cy="5069410"/>
          </a:xfrm>
          <a:solidFill>
            <a:schemeClr val="bg1">
              <a:lumMod val="95000"/>
            </a:schemeClr>
          </a:solidFill>
        </p:grpSpPr>
        <p:sp>
          <p:nvSpPr>
            <p:cNvPr id="49" name="Freeform 375"/>
            <p:cNvSpPr>
              <a:spLocks/>
            </p:cNvSpPr>
            <p:nvPr/>
          </p:nvSpPr>
          <p:spPr bwMode="gray">
            <a:xfrm>
              <a:off x="2171866" y="1964058"/>
              <a:ext cx="155517" cy="344128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376"/>
            <p:cNvSpPr>
              <a:spLocks/>
            </p:cNvSpPr>
            <p:nvPr/>
          </p:nvSpPr>
          <p:spPr bwMode="gray">
            <a:xfrm>
              <a:off x="1842318" y="1675434"/>
              <a:ext cx="203654" cy="12951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377"/>
            <p:cNvSpPr>
              <a:spLocks/>
            </p:cNvSpPr>
            <p:nvPr/>
          </p:nvSpPr>
          <p:spPr bwMode="gray">
            <a:xfrm>
              <a:off x="1157301" y="1705037"/>
              <a:ext cx="203654" cy="407033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378"/>
            <p:cNvSpPr>
              <a:spLocks/>
            </p:cNvSpPr>
            <p:nvPr/>
          </p:nvSpPr>
          <p:spPr bwMode="gray">
            <a:xfrm>
              <a:off x="1320224" y="1631031"/>
              <a:ext cx="225870" cy="17391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79"/>
            <p:cNvSpPr>
              <a:spLocks/>
            </p:cNvSpPr>
            <p:nvPr/>
          </p:nvSpPr>
          <p:spPr bwMode="gray">
            <a:xfrm>
              <a:off x="1372063" y="1934455"/>
              <a:ext cx="85164" cy="85107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80"/>
            <p:cNvSpPr>
              <a:spLocks/>
            </p:cNvSpPr>
            <p:nvPr/>
          </p:nvSpPr>
          <p:spPr bwMode="gray">
            <a:xfrm>
              <a:off x="4101021" y="3155554"/>
              <a:ext cx="59245" cy="303425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81"/>
            <p:cNvSpPr>
              <a:spLocks/>
            </p:cNvSpPr>
            <p:nvPr/>
          </p:nvSpPr>
          <p:spPr bwMode="gray">
            <a:xfrm>
              <a:off x="1286899" y="1664333"/>
              <a:ext cx="3947177" cy="2146174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82"/>
            <p:cNvSpPr>
              <a:spLocks/>
            </p:cNvSpPr>
            <p:nvPr/>
          </p:nvSpPr>
          <p:spPr bwMode="gray">
            <a:xfrm>
              <a:off x="3112376" y="4154635"/>
              <a:ext cx="159220" cy="214617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83"/>
            <p:cNvSpPr>
              <a:spLocks/>
            </p:cNvSpPr>
            <p:nvPr/>
          </p:nvSpPr>
          <p:spPr bwMode="gray">
            <a:xfrm>
              <a:off x="2212597" y="3799406"/>
              <a:ext cx="370279" cy="321926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84"/>
            <p:cNvSpPr>
              <a:spLocks/>
            </p:cNvSpPr>
            <p:nvPr/>
          </p:nvSpPr>
          <p:spPr bwMode="gray">
            <a:xfrm>
              <a:off x="3097564" y="4561668"/>
              <a:ext cx="125895" cy="122110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85"/>
            <p:cNvSpPr>
              <a:spLocks/>
            </p:cNvSpPr>
            <p:nvPr/>
          </p:nvSpPr>
          <p:spPr bwMode="gray">
            <a:xfrm>
              <a:off x="2842072" y="4091730"/>
              <a:ext cx="99975" cy="103608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86"/>
            <p:cNvSpPr>
              <a:spLocks/>
            </p:cNvSpPr>
            <p:nvPr/>
          </p:nvSpPr>
          <p:spPr bwMode="gray">
            <a:xfrm>
              <a:off x="2934642" y="4021424"/>
              <a:ext cx="185140" cy="503241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87"/>
            <p:cNvSpPr>
              <a:spLocks/>
            </p:cNvSpPr>
            <p:nvPr/>
          </p:nvSpPr>
          <p:spPr bwMode="gray">
            <a:xfrm>
              <a:off x="3167917" y="4136133"/>
              <a:ext cx="166626" cy="310825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8"/>
            <p:cNvSpPr>
              <a:spLocks/>
            </p:cNvSpPr>
            <p:nvPr/>
          </p:nvSpPr>
          <p:spPr bwMode="gray">
            <a:xfrm>
              <a:off x="3075348" y="4202739"/>
              <a:ext cx="151815" cy="384831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9"/>
            <p:cNvSpPr>
              <a:spLocks/>
            </p:cNvSpPr>
            <p:nvPr/>
          </p:nvSpPr>
          <p:spPr bwMode="gray">
            <a:xfrm>
              <a:off x="2834666" y="3999222"/>
              <a:ext cx="129598" cy="70306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90"/>
            <p:cNvSpPr>
              <a:spLocks/>
            </p:cNvSpPr>
            <p:nvPr/>
          </p:nvSpPr>
          <p:spPr bwMode="gray">
            <a:xfrm>
              <a:off x="2645824" y="3958519"/>
              <a:ext cx="181437" cy="96208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91"/>
            <p:cNvSpPr>
              <a:spLocks/>
            </p:cNvSpPr>
            <p:nvPr/>
          </p:nvSpPr>
          <p:spPr bwMode="gray">
            <a:xfrm>
              <a:off x="2353303" y="3814207"/>
              <a:ext cx="699828" cy="688256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92"/>
            <p:cNvSpPr>
              <a:spLocks/>
            </p:cNvSpPr>
            <p:nvPr/>
          </p:nvSpPr>
          <p:spPr bwMode="gray">
            <a:xfrm>
              <a:off x="2190380" y="3732801"/>
              <a:ext cx="362874" cy="251620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93"/>
            <p:cNvSpPr>
              <a:spLocks/>
            </p:cNvSpPr>
            <p:nvPr/>
          </p:nvSpPr>
          <p:spPr bwMode="gray">
            <a:xfrm>
              <a:off x="3656686" y="3499682"/>
              <a:ext cx="214762" cy="318226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94"/>
            <p:cNvSpPr>
              <a:spLocks/>
            </p:cNvSpPr>
            <p:nvPr/>
          </p:nvSpPr>
          <p:spPr bwMode="gray">
            <a:xfrm>
              <a:off x="2853180" y="3288765"/>
              <a:ext cx="777586" cy="321926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95"/>
            <p:cNvSpPr>
              <a:spLocks/>
            </p:cNvSpPr>
            <p:nvPr/>
          </p:nvSpPr>
          <p:spPr bwMode="gray">
            <a:xfrm>
              <a:off x="2497712" y="3188857"/>
              <a:ext cx="1462603" cy="1061986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96"/>
            <p:cNvSpPr>
              <a:spLocks/>
            </p:cNvSpPr>
            <p:nvPr/>
          </p:nvSpPr>
          <p:spPr bwMode="gray">
            <a:xfrm>
              <a:off x="3160512" y="4350751"/>
              <a:ext cx="125895" cy="103608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97"/>
            <p:cNvSpPr>
              <a:spLocks/>
            </p:cNvSpPr>
            <p:nvPr/>
          </p:nvSpPr>
          <p:spPr bwMode="gray">
            <a:xfrm>
              <a:off x="3815906" y="3843810"/>
              <a:ext cx="66650" cy="81407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398"/>
            <p:cNvSpPr>
              <a:spLocks/>
            </p:cNvSpPr>
            <p:nvPr/>
          </p:nvSpPr>
          <p:spPr bwMode="gray">
            <a:xfrm>
              <a:off x="3838123" y="3618091"/>
              <a:ext cx="266601" cy="225718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399"/>
            <p:cNvSpPr>
              <a:spLocks/>
            </p:cNvSpPr>
            <p:nvPr/>
          </p:nvSpPr>
          <p:spPr bwMode="gray">
            <a:xfrm>
              <a:off x="3875151" y="3832709"/>
              <a:ext cx="44434" cy="29602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400"/>
            <p:cNvSpPr>
              <a:spLocks/>
            </p:cNvSpPr>
            <p:nvPr/>
          </p:nvSpPr>
          <p:spPr bwMode="gray">
            <a:xfrm>
              <a:off x="4056588" y="3481180"/>
              <a:ext cx="144409" cy="111009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401"/>
            <p:cNvSpPr>
              <a:spLocks/>
            </p:cNvSpPr>
            <p:nvPr/>
          </p:nvSpPr>
          <p:spPr bwMode="gray">
            <a:xfrm>
              <a:off x="2501415" y="3795706"/>
              <a:ext cx="148112" cy="62905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402"/>
            <p:cNvSpPr>
              <a:spLocks/>
            </p:cNvSpPr>
            <p:nvPr/>
          </p:nvSpPr>
          <p:spPr bwMode="gray">
            <a:xfrm>
              <a:off x="2501415" y="3795706"/>
              <a:ext cx="148112" cy="62905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403"/>
            <p:cNvSpPr>
              <a:spLocks/>
            </p:cNvSpPr>
            <p:nvPr/>
          </p:nvSpPr>
          <p:spPr bwMode="gray">
            <a:xfrm>
              <a:off x="924025" y="2234179"/>
              <a:ext cx="622069" cy="76226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404"/>
            <p:cNvSpPr>
              <a:spLocks/>
            </p:cNvSpPr>
            <p:nvPr/>
          </p:nvSpPr>
          <p:spPr bwMode="gray">
            <a:xfrm>
              <a:off x="579665" y="3525584"/>
              <a:ext cx="292521" cy="244220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405"/>
            <p:cNvSpPr>
              <a:spLocks/>
            </p:cNvSpPr>
            <p:nvPr/>
          </p:nvSpPr>
          <p:spPr bwMode="gray">
            <a:xfrm>
              <a:off x="949945" y="3455278"/>
              <a:ext cx="288818" cy="270122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406"/>
            <p:cNvSpPr>
              <a:spLocks/>
            </p:cNvSpPr>
            <p:nvPr/>
          </p:nvSpPr>
          <p:spPr bwMode="gray">
            <a:xfrm>
              <a:off x="1086948" y="3706898"/>
              <a:ext cx="77759" cy="4440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407"/>
            <p:cNvSpPr>
              <a:spLocks/>
            </p:cNvSpPr>
            <p:nvPr/>
          </p:nvSpPr>
          <p:spPr bwMode="gray">
            <a:xfrm>
              <a:off x="994378" y="3610691"/>
              <a:ext cx="37028" cy="77706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408"/>
            <p:cNvSpPr>
              <a:spLocks/>
            </p:cNvSpPr>
            <p:nvPr/>
          </p:nvSpPr>
          <p:spPr bwMode="gray">
            <a:xfrm>
              <a:off x="1001784" y="3551486"/>
              <a:ext cx="33325" cy="51804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409"/>
            <p:cNvSpPr>
              <a:spLocks/>
            </p:cNvSpPr>
            <p:nvPr/>
          </p:nvSpPr>
          <p:spPr bwMode="gray">
            <a:xfrm>
              <a:off x="1020298" y="3351670"/>
              <a:ext cx="188842" cy="111009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410"/>
            <p:cNvSpPr>
              <a:spLocks/>
            </p:cNvSpPr>
            <p:nvPr/>
          </p:nvSpPr>
          <p:spPr bwMode="gray">
            <a:xfrm>
              <a:off x="938836" y="3421975"/>
              <a:ext cx="99975" cy="77706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411"/>
            <p:cNvSpPr>
              <a:spLocks/>
            </p:cNvSpPr>
            <p:nvPr/>
          </p:nvSpPr>
          <p:spPr bwMode="gray">
            <a:xfrm>
              <a:off x="694452" y="3270263"/>
              <a:ext cx="292521" cy="336727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412"/>
            <p:cNvSpPr>
              <a:spLocks/>
            </p:cNvSpPr>
            <p:nvPr/>
          </p:nvSpPr>
          <p:spPr bwMode="gray">
            <a:xfrm>
              <a:off x="575963" y="3577388"/>
              <a:ext cx="74056" cy="166513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413"/>
            <p:cNvSpPr>
              <a:spLocks/>
            </p:cNvSpPr>
            <p:nvPr/>
          </p:nvSpPr>
          <p:spPr bwMode="gray">
            <a:xfrm>
              <a:off x="927728" y="3107450"/>
              <a:ext cx="192545" cy="329327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414"/>
            <p:cNvSpPr>
              <a:spLocks/>
            </p:cNvSpPr>
            <p:nvPr/>
          </p:nvSpPr>
          <p:spPr bwMode="gray">
            <a:xfrm>
              <a:off x="883294" y="3174055"/>
              <a:ext cx="85164" cy="114709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415"/>
            <p:cNvSpPr>
              <a:spLocks/>
            </p:cNvSpPr>
            <p:nvPr/>
          </p:nvSpPr>
          <p:spPr bwMode="gray">
            <a:xfrm>
              <a:off x="868483" y="3259162"/>
              <a:ext cx="74056" cy="85107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416"/>
            <p:cNvSpPr>
              <a:spLocks/>
            </p:cNvSpPr>
            <p:nvPr/>
          </p:nvSpPr>
          <p:spPr bwMode="gray">
            <a:xfrm>
              <a:off x="920322" y="3322067"/>
              <a:ext cx="29622" cy="48104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417"/>
            <p:cNvSpPr>
              <a:spLocks/>
            </p:cNvSpPr>
            <p:nvPr/>
          </p:nvSpPr>
          <p:spPr bwMode="gray">
            <a:xfrm>
              <a:off x="542637" y="3096349"/>
              <a:ext cx="129598" cy="155413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418"/>
            <p:cNvSpPr>
              <a:spLocks/>
            </p:cNvSpPr>
            <p:nvPr/>
          </p:nvSpPr>
          <p:spPr bwMode="gray">
            <a:xfrm>
              <a:off x="653721" y="2944637"/>
              <a:ext cx="199951" cy="37003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419"/>
            <p:cNvSpPr>
              <a:spLocks/>
            </p:cNvSpPr>
            <p:nvPr/>
          </p:nvSpPr>
          <p:spPr bwMode="gray">
            <a:xfrm>
              <a:off x="612990" y="3096349"/>
              <a:ext cx="66650" cy="59205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420"/>
            <p:cNvSpPr>
              <a:spLocks/>
            </p:cNvSpPr>
            <p:nvPr/>
          </p:nvSpPr>
          <p:spPr bwMode="gray">
            <a:xfrm>
              <a:off x="990675" y="3000141"/>
              <a:ext cx="66650" cy="114709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421"/>
            <p:cNvSpPr>
              <a:spLocks/>
            </p:cNvSpPr>
            <p:nvPr/>
          </p:nvSpPr>
          <p:spPr bwMode="gray">
            <a:xfrm>
              <a:off x="1083245" y="2374791"/>
              <a:ext cx="311035" cy="721558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422"/>
            <p:cNvSpPr>
              <a:spLocks/>
            </p:cNvSpPr>
            <p:nvPr/>
          </p:nvSpPr>
          <p:spPr bwMode="gray">
            <a:xfrm>
              <a:off x="1301710" y="2322987"/>
              <a:ext cx="229573" cy="573546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423"/>
            <p:cNvSpPr>
              <a:spLocks/>
            </p:cNvSpPr>
            <p:nvPr/>
          </p:nvSpPr>
          <p:spPr bwMode="gray">
            <a:xfrm>
              <a:off x="1042514" y="3133352"/>
              <a:ext cx="99975" cy="155413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424"/>
            <p:cNvSpPr>
              <a:spLocks/>
            </p:cNvSpPr>
            <p:nvPr/>
          </p:nvSpPr>
          <p:spPr bwMode="gray">
            <a:xfrm>
              <a:off x="1416497" y="3581088"/>
              <a:ext cx="414713" cy="203516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425"/>
            <p:cNvSpPr>
              <a:spLocks/>
            </p:cNvSpPr>
            <p:nvPr/>
          </p:nvSpPr>
          <p:spPr bwMode="gray">
            <a:xfrm>
              <a:off x="1283196" y="3451578"/>
              <a:ext cx="203654" cy="166513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426"/>
            <p:cNvSpPr>
              <a:spLocks/>
            </p:cNvSpPr>
            <p:nvPr/>
          </p:nvSpPr>
          <p:spPr bwMode="gray">
            <a:xfrm>
              <a:off x="1260979" y="3610691"/>
              <a:ext cx="155517" cy="155413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427"/>
            <p:cNvSpPr>
              <a:spLocks/>
            </p:cNvSpPr>
            <p:nvPr/>
          </p:nvSpPr>
          <p:spPr bwMode="gray">
            <a:xfrm>
              <a:off x="1246168" y="3558886"/>
              <a:ext cx="51839" cy="118410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428"/>
            <p:cNvSpPr>
              <a:spLocks/>
            </p:cNvSpPr>
            <p:nvPr/>
          </p:nvSpPr>
          <p:spPr bwMode="gray">
            <a:xfrm>
              <a:off x="1086948" y="3414575"/>
              <a:ext cx="262898" cy="210917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429"/>
            <p:cNvSpPr>
              <a:spLocks/>
            </p:cNvSpPr>
            <p:nvPr/>
          </p:nvSpPr>
          <p:spPr bwMode="gray">
            <a:xfrm>
              <a:off x="1198032" y="3351670"/>
              <a:ext cx="140706" cy="107309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430"/>
            <p:cNvSpPr>
              <a:spLocks/>
            </p:cNvSpPr>
            <p:nvPr/>
          </p:nvSpPr>
          <p:spPr bwMode="gray">
            <a:xfrm>
              <a:off x="1090651" y="3273963"/>
              <a:ext cx="255493" cy="122110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431"/>
            <p:cNvSpPr>
              <a:spLocks/>
            </p:cNvSpPr>
            <p:nvPr/>
          </p:nvSpPr>
          <p:spPr bwMode="gray">
            <a:xfrm>
              <a:off x="1120273" y="3096349"/>
              <a:ext cx="281412" cy="225718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432"/>
            <p:cNvSpPr>
              <a:spLocks/>
            </p:cNvSpPr>
            <p:nvPr/>
          </p:nvSpPr>
          <p:spPr bwMode="gray">
            <a:xfrm>
              <a:off x="1301710" y="3351670"/>
              <a:ext cx="188842" cy="155413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433"/>
            <p:cNvSpPr>
              <a:spLocks/>
            </p:cNvSpPr>
            <p:nvPr/>
          </p:nvSpPr>
          <p:spPr bwMode="gray">
            <a:xfrm>
              <a:off x="1412794" y="3577388"/>
              <a:ext cx="77759" cy="81407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434"/>
            <p:cNvSpPr>
              <a:spLocks/>
            </p:cNvSpPr>
            <p:nvPr/>
          </p:nvSpPr>
          <p:spPr bwMode="gray">
            <a:xfrm>
              <a:off x="1609042" y="3906715"/>
              <a:ext cx="499877" cy="429235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435"/>
            <p:cNvSpPr>
              <a:spLocks/>
            </p:cNvSpPr>
            <p:nvPr/>
          </p:nvSpPr>
          <p:spPr bwMode="gray">
            <a:xfrm>
              <a:off x="1783073" y="4280445"/>
              <a:ext cx="77759" cy="122110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436"/>
            <p:cNvSpPr>
              <a:spLocks/>
            </p:cNvSpPr>
            <p:nvPr/>
          </p:nvSpPr>
          <p:spPr bwMode="gray">
            <a:xfrm>
              <a:off x="1820101" y="4247142"/>
              <a:ext cx="218465" cy="159113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437"/>
            <p:cNvSpPr>
              <a:spLocks/>
            </p:cNvSpPr>
            <p:nvPr/>
          </p:nvSpPr>
          <p:spPr bwMode="gray">
            <a:xfrm>
              <a:off x="2016349" y="4110231"/>
              <a:ext cx="170328" cy="188715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438"/>
            <p:cNvSpPr>
              <a:spLocks/>
            </p:cNvSpPr>
            <p:nvPr/>
          </p:nvSpPr>
          <p:spPr bwMode="gray">
            <a:xfrm>
              <a:off x="1690503" y="3725400"/>
              <a:ext cx="214762" cy="247920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439"/>
            <p:cNvSpPr>
              <a:spLocks/>
            </p:cNvSpPr>
            <p:nvPr/>
          </p:nvSpPr>
          <p:spPr bwMode="gray">
            <a:xfrm>
              <a:off x="1609042" y="3851210"/>
              <a:ext cx="114787" cy="133211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440"/>
            <p:cNvSpPr>
              <a:spLocks/>
            </p:cNvSpPr>
            <p:nvPr/>
          </p:nvSpPr>
          <p:spPr bwMode="gray">
            <a:xfrm>
              <a:off x="1575717" y="3866011"/>
              <a:ext cx="40731" cy="114709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441"/>
            <p:cNvSpPr>
              <a:spLocks/>
            </p:cNvSpPr>
            <p:nvPr/>
          </p:nvSpPr>
          <p:spPr bwMode="gray">
            <a:xfrm>
              <a:off x="1616447" y="3740201"/>
              <a:ext cx="148112" cy="140611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442"/>
            <p:cNvSpPr>
              <a:spLocks/>
            </p:cNvSpPr>
            <p:nvPr/>
          </p:nvSpPr>
          <p:spPr bwMode="gray">
            <a:xfrm>
              <a:off x="1808993" y="3655094"/>
              <a:ext cx="433227" cy="458837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443"/>
            <p:cNvSpPr>
              <a:spLocks/>
            </p:cNvSpPr>
            <p:nvPr/>
          </p:nvSpPr>
          <p:spPr bwMode="gray">
            <a:xfrm>
              <a:off x="1038812" y="4809588"/>
              <a:ext cx="51839" cy="40703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444"/>
            <p:cNvSpPr>
              <a:spLocks/>
            </p:cNvSpPr>
            <p:nvPr/>
          </p:nvSpPr>
          <p:spPr bwMode="gray">
            <a:xfrm>
              <a:off x="564854" y="3743901"/>
              <a:ext cx="481363" cy="455137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445"/>
            <p:cNvSpPr>
              <a:spLocks/>
            </p:cNvSpPr>
            <p:nvPr/>
          </p:nvSpPr>
          <p:spPr bwMode="gray">
            <a:xfrm>
              <a:off x="364903" y="3999222"/>
              <a:ext cx="207356" cy="181315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446"/>
            <p:cNvSpPr>
              <a:spLocks/>
            </p:cNvSpPr>
            <p:nvPr/>
          </p:nvSpPr>
          <p:spPr bwMode="gray">
            <a:xfrm>
              <a:off x="353795" y="4010323"/>
              <a:ext cx="292521" cy="336727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447"/>
            <p:cNvSpPr>
              <a:spLocks/>
            </p:cNvSpPr>
            <p:nvPr/>
          </p:nvSpPr>
          <p:spPr bwMode="gray">
            <a:xfrm>
              <a:off x="379715" y="4376653"/>
              <a:ext cx="74056" cy="51804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448"/>
            <p:cNvSpPr>
              <a:spLocks/>
            </p:cNvSpPr>
            <p:nvPr/>
          </p:nvSpPr>
          <p:spPr bwMode="gray">
            <a:xfrm>
              <a:off x="353795" y="4298946"/>
              <a:ext cx="122192" cy="92507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449"/>
            <p:cNvSpPr>
              <a:spLocks/>
            </p:cNvSpPr>
            <p:nvPr/>
          </p:nvSpPr>
          <p:spPr bwMode="gray">
            <a:xfrm>
              <a:off x="361201" y="4335949"/>
              <a:ext cx="77759" cy="18501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450"/>
            <p:cNvSpPr>
              <a:spLocks/>
            </p:cNvSpPr>
            <p:nvPr/>
          </p:nvSpPr>
          <p:spPr bwMode="gray">
            <a:xfrm>
              <a:off x="501907" y="4491362"/>
              <a:ext cx="155517" cy="103608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451"/>
            <p:cNvSpPr>
              <a:spLocks/>
            </p:cNvSpPr>
            <p:nvPr/>
          </p:nvSpPr>
          <p:spPr bwMode="gray">
            <a:xfrm>
              <a:off x="468582" y="4446958"/>
              <a:ext cx="66650" cy="81407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452"/>
            <p:cNvSpPr>
              <a:spLocks/>
            </p:cNvSpPr>
            <p:nvPr/>
          </p:nvSpPr>
          <p:spPr bwMode="gray">
            <a:xfrm>
              <a:off x="409337" y="4380353"/>
              <a:ext cx="185140" cy="12951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453"/>
            <p:cNvSpPr>
              <a:spLocks/>
            </p:cNvSpPr>
            <p:nvPr/>
          </p:nvSpPr>
          <p:spPr bwMode="gray">
            <a:xfrm>
              <a:off x="572260" y="4417356"/>
              <a:ext cx="155517" cy="162813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454"/>
            <p:cNvSpPr>
              <a:spLocks/>
            </p:cNvSpPr>
            <p:nvPr/>
          </p:nvSpPr>
          <p:spPr bwMode="gray">
            <a:xfrm>
              <a:off x="642613" y="4350751"/>
              <a:ext cx="137003" cy="70306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455"/>
            <p:cNvSpPr>
              <a:spLocks/>
            </p:cNvSpPr>
            <p:nvPr/>
          </p:nvSpPr>
          <p:spPr bwMode="gray">
            <a:xfrm>
              <a:off x="709263" y="4387754"/>
              <a:ext cx="59245" cy="19611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456"/>
            <p:cNvSpPr>
              <a:spLocks/>
            </p:cNvSpPr>
            <p:nvPr/>
          </p:nvSpPr>
          <p:spPr bwMode="gray">
            <a:xfrm>
              <a:off x="746291" y="4387754"/>
              <a:ext cx="48136" cy="19611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457"/>
            <p:cNvSpPr>
              <a:spLocks/>
            </p:cNvSpPr>
            <p:nvPr/>
          </p:nvSpPr>
          <p:spPr bwMode="gray">
            <a:xfrm>
              <a:off x="768508" y="4376653"/>
              <a:ext cx="77759" cy="188715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458"/>
            <p:cNvSpPr>
              <a:spLocks/>
            </p:cNvSpPr>
            <p:nvPr/>
          </p:nvSpPr>
          <p:spPr bwMode="gray">
            <a:xfrm>
              <a:off x="475987" y="3777204"/>
              <a:ext cx="292521" cy="233119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59"/>
            <p:cNvSpPr>
              <a:spLocks/>
            </p:cNvSpPr>
            <p:nvPr/>
          </p:nvSpPr>
          <p:spPr bwMode="gray">
            <a:xfrm>
              <a:off x="953647" y="3736501"/>
              <a:ext cx="96273" cy="207217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60"/>
            <p:cNvSpPr>
              <a:spLocks/>
            </p:cNvSpPr>
            <p:nvPr/>
          </p:nvSpPr>
          <p:spPr bwMode="gray">
            <a:xfrm>
              <a:off x="994378" y="3851210"/>
              <a:ext cx="381388" cy="373730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461"/>
            <p:cNvSpPr>
              <a:spLocks/>
            </p:cNvSpPr>
            <p:nvPr/>
          </p:nvSpPr>
          <p:spPr bwMode="gray">
            <a:xfrm>
              <a:off x="831455" y="4372952"/>
              <a:ext cx="270304" cy="222018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462"/>
            <p:cNvSpPr>
              <a:spLocks/>
            </p:cNvSpPr>
            <p:nvPr/>
          </p:nvSpPr>
          <p:spPr bwMode="gray">
            <a:xfrm>
              <a:off x="1053623" y="4113931"/>
              <a:ext cx="96273" cy="244220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3"/>
            <p:cNvSpPr>
              <a:spLocks/>
            </p:cNvSpPr>
            <p:nvPr/>
          </p:nvSpPr>
          <p:spPr bwMode="gray">
            <a:xfrm>
              <a:off x="746291" y="4113931"/>
              <a:ext cx="403604" cy="299724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464"/>
            <p:cNvSpPr>
              <a:spLocks/>
            </p:cNvSpPr>
            <p:nvPr/>
          </p:nvSpPr>
          <p:spPr bwMode="gray">
            <a:xfrm>
              <a:off x="990675" y="4372952"/>
              <a:ext cx="162923" cy="273822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465"/>
            <p:cNvSpPr>
              <a:spLocks/>
            </p:cNvSpPr>
            <p:nvPr/>
          </p:nvSpPr>
          <p:spPr bwMode="gray">
            <a:xfrm>
              <a:off x="1101759" y="4139833"/>
              <a:ext cx="233276" cy="39223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466"/>
            <p:cNvSpPr>
              <a:spLocks/>
            </p:cNvSpPr>
            <p:nvPr/>
          </p:nvSpPr>
          <p:spPr bwMode="gray">
            <a:xfrm>
              <a:off x="1283196" y="4150934"/>
              <a:ext cx="403604" cy="462537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467"/>
            <p:cNvSpPr>
              <a:spLocks/>
            </p:cNvSpPr>
            <p:nvPr/>
          </p:nvSpPr>
          <p:spPr bwMode="gray">
            <a:xfrm>
              <a:off x="1105462" y="4465460"/>
              <a:ext cx="274007" cy="155413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468"/>
            <p:cNvSpPr>
              <a:spLocks/>
            </p:cNvSpPr>
            <p:nvPr/>
          </p:nvSpPr>
          <p:spPr bwMode="gray">
            <a:xfrm>
              <a:off x="975864" y="4643074"/>
              <a:ext cx="137003" cy="15171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469"/>
            <p:cNvSpPr>
              <a:spLocks/>
            </p:cNvSpPr>
            <p:nvPr/>
          </p:nvSpPr>
          <p:spPr bwMode="gray">
            <a:xfrm>
              <a:off x="986973" y="4646774"/>
              <a:ext cx="48136" cy="29602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470"/>
            <p:cNvSpPr>
              <a:spLocks/>
            </p:cNvSpPr>
            <p:nvPr/>
          </p:nvSpPr>
          <p:spPr bwMode="gray">
            <a:xfrm>
              <a:off x="1020298" y="4602371"/>
              <a:ext cx="162923" cy="225718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471"/>
            <p:cNvSpPr>
              <a:spLocks/>
            </p:cNvSpPr>
            <p:nvPr/>
          </p:nvSpPr>
          <p:spPr bwMode="gray">
            <a:xfrm>
              <a:off x="1038812" y="4861392"/>
              <a:ext cx="240682" cy="288623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472"/>
            <p:cNvSpPr>
              <a:spLocks/>
            </p:cNvSpPr>
            <p:nvPr/>
          </p:nvSpPr>
          <p:spPr bwMode="gray">
            <a:xfrm>
              <a:off x="1046217" y="4569068"/>
              <a:ext cx="470255" cy="477339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473"/>
            <p:cNvSpPr>
              <a:spLocks/>
            </p:cNvSpPr>
            <p:nvPr/>
          </p:nvSpPr>
          <p:spPr bwMode="gray">
            <a:xfrm>
              <a:off x="1246168" y="4924297"/>
              <a:ext cx="359171" cy="222018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474"/>
            <p:cNvSpPr>
              <a:spLocks/>
            </p:cNvSpPr>
            <p:nvPr/>
          </p:nvSpPr>
          <p:spPr bwMode="gray">
            <a:xfrm>
              <a:off x="1035109" y="5124113"/>
              <a:ext cx="355468" cy="307125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475"/>
            <p:cNvSpPr>
              <a:spLocks/>
            </p:cNvSpPr>
            <p:nvPr/>
          </p:nvSpPr>
          <p:spPr bwMode="gray">
            <a:xfrm>
              <a:off x="1246168" y="5150015"/>
              <a:ext cx="222168" cy="255321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476"/>
            <p:cNvSpPr>
              <a:spLocks/>
            </p:cNvSpPr>
            <p:nvPr/>
          </p:nvSpPr>
          <p:spPr bwMode="gray">
            <a:xfrm>
              <a:off x="1760856" y="4417356"/>
              <a:ext cx="214762" cy="303425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477"/>
            <p:cNvSpPr>
              <a:spLocks/>
            </p:cNvSpPr>
            <p:nvPr/>
          </p:nvSpPr>
          <p:spPr bwMode="gray">
            <a:xfrm>
              <a:off x="1575717" y="4594970"/>
              <a:ext cx="196248" cy="229419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478"/>
            <p:cNvSpPr>
              <a:spLocks/>
            </p:cNvSpPr>
            <p:nvPr/>
          </p:nvSpPr>
          <p:spPr bwMode="gray">
            <a:xfrm>
              <a:off x="1468336" y="4606071"/>
              <a:ext cx="133301" cy="140611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479"/>
            <p:cNvSpPr>
              <a:spLocks/>
            </p:cNvSpPr>
            <p:nvPr/>
          </p:nvSpPr>
          <p:spPr bwMode="gray">
            <a:xfrm>
              <a:off x="1564608" y="4276745"/>
              <a:ext cx="329549" cy="351528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480"/>
            <p:cNvSpPr>
              <a:spLocks/>
            </p:cNvSpPr>
            <p:nvPr/>
          </p:nvSpPr>
          <p:spPr bwMode="gray">
            <a:xfrm>
              <a:off x="1472038" y="4735582"/>
              <a:ext cx="40731" cy="48104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481"/>
            <p:cNvSpPr>
              <a:spLocks/>
            </p:cNvSpPr>
            <p:nvPr/>
          </p:nvSpPr>
          <p:spPr bwMode="gray">
            <a:xfrm>
              <a:off x="1475741" y="4768884"/>
              <a:ext cx="44434" cy="59205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482"/>
            <p:cNvSpPr>
              <a:spLocks/>
            </p:cNvSpPr>
            <p:nvPr/>
          </p:nvSpPr>
          <p:spPr bwMode="gray">
            <a:xfrm>
              <a:off x="1490552" y="4731881"/>
              <a:ext cx="233276" cy="262721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483"/>
            <p:cNvSpPr>
              <a:spLocks/>
            </p:cNvSpPr>
            <p:nvPr/>
          </p:nvSpPr>
          <p:spPr bwMode="gray">
            <a:xfrm>
              <a:off x="1520175" y="4979801"/>
              <a:ext cx="207356" cy="39223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484"/>
            <p:cNvSpPr>
              <a:spLocks/>
            </p:cNvSpPr>
            <p:nvPr/>
          </p:nvSpPr>
          <p:spPr bwMode="gray">
            <a:xfrm>
              <a:off x="1146193" y="5275825"/>
              <a:ext cx="414713" cy="32562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485"/>
            <p:cNvSpPr>
              <a:spLocks/>
            </p:cNvSpPr>
            <p:nvPr/>
          </p:nvSpPr>
          <p:spPr bwMode="gray">
            <a:xfrm>
              <a:off x="1520175" y="5331330"/>
              <a:ext cx="25920" cy="51804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486"/>
            <p:cNvSpPr>
              <a:spLocks/>
            </p:cNvSpPr>
            <p:nvPr/>
          </p:nvSpPr>
          <p:spPr bwMode="gray">
            <a:xfrm>
              <a:off x="1412794" y="5416437"/>
              <a:ext cx="40731" cy="48104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487"/>
            <p:cNvSpPr>
              <a:spLocks/>
            </p:cNvSpPr>
            <p:nvPr/>
          </p:nvSpPr>
          <p:spPr bwMode="gray">
            <a:xfrm>
              <a:off x="1390577" y="5098211"/>
              <a:ext cx="185140" cy="177614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488"/>
            <p:cNvSpPr>
              <a:spLocks/>
            </p:cNvSpPr>
            <p:nvPr/>
          </p:nvSpPr>
          <p:spPr bwMode="gray">
            <a:xfrm>
              <a:off x="472284" y="4062127"/>
              <a:ext cx="388793" cy="37003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489"/>
            <p:cNvSpPr>
              <a:spLocks/>
            </p:cNvSpPr>
            <p:nvPr/>
          </p:nvSpPr>
          <p:spPr bwMode="gray">
            <a:xfrm>
              <a:off x="1375766" y="3914115"/>
              <a:ext cx="255493" cy="277522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490"/>
            <p:cNvSpPr>
              <a:spLocks/>
            </p:cNvSpPr>
            <p:nvPr/>
          </p:nvSpPr>
          <p:spPr bwMode="gray">
            <a:xfrm>
              <a:off x="1534986" y="3921516"/>
              <a:ext cx="74056" cy="92507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491"/>
            <p:cNvSpPr>
              <a:spLocks/>
            </p:cNvSpPr>
            <p:nvPr/>
          </p:nvSpPr>
          <p:spPr bwMode="gray">
            <a:xfrm>
              <a:off x="1790479" y="4983502"/>
              <a:ext cx="159220" cy="336727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492"/>
            <p:cNvSpPr>
              <a:spLocks/>
            </p:cNvSpPr>
            <p:nvPr/>
          </p:nvSpPr>
          <p:spPr bwMode="gray">
            <a:xfrm>
              <a:off x="4167672" y="5834571"/>
              <a:ext cx="107381" cy="103608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493"/>
            <p:cNvSpPr>
              <a:spLocks/>
            </p:cNvSpPr>
            <p:nvPr/>
          </p:nvSpPr>
          <p:spPr bwMode="gray">
            <a:xfrm>
              <a:off x="4267647" y="4746683"/>
              <a:ext cx="129598" cy="99908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494"/>
            <p:cNvSpPr>
              <a:spLocks/>
            </p:cNvSpPr>
            <p:nvPr/>
          </p:nvSpPr>
          <p:spPr bwMode="gray">
            <a:xfrm>
              <a:off x="4686063" y="5797568"/>
              <a:ext cx="137003" cy="203516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495"/>
            <p:cNvSpPr>
              <a:spLocks/>
            </p:cNvSpPr>
            <p:nvPr/>
          </p:nvSpPr>
          <p:spPr bwMode="gray">
            <a:xfrm>
              <a:off x="4556465" y="5989983"/>
              <a:ext cx="170328" cy="192416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496"/>
            <p:cNvSpPr>
              <a:spLocks/>
            </p:cNvSpPr>
            <p:nvPr/>
          </p:nvSpPr>
          <p:spPr bwMode="gray">
            <a:xfrm>
              <a:off x="3586333" y="4247142"/>
              <a:ext cx="66650" cy="177614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497"/>
            <p:cNvSpPr>
              <a:spLocks/>
            </p:cNvSpPr>
            <p:nvPr/>
          </p:nvSpPr>
          <p:spPr bwMode="gray">
            <a:xfrm>
              <a:off x="3527088" y="4432157"/>
              <a:ext cx="59245" cy="62905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498"/>
            <p:cNvSpPr>
              <a:spLocks/>
            </p:cNvSpPr>
            <p:nvPr/>
          </p:nvSpPr>
          <p:spPr bwMode="gray">
            <a:xfrm>
              <a:off x="3638172" y="4476561"/>
              <a:ext cx="111084" cy="85107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499"/>
            <p:cNvSpPr>
              <a:spLocks/>
            </p:cNvSpPr>
            <p:nvPr/>
          </p:nvSpPr>
          <p:spPr bwMode="gray">
            <a:xfrm>
              <a:off x="3375274" y="4528365"/>
              <a:ext cx="199951" cy="177614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500"/>
            <p:cNvSpPr>
              <a:spLocks/>
            </p:cNvSpPr>
            <p:nvPr/>
          </p:nvSpPr>
          <p:spPr bwMode="gray">
            <a:xfrm>
              <a:off x="3338246" y="4606071"/>
              <a:ext cx="222168" cy="203516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501"/>
            <p:cNvSpPr>
              <a:spLocks/>
            </p:cNvSpPr>
            <p:nvPr/>
          </p:nvSpPr>
          <p:spPr bwMode="gray">
            <a:xfrm>
              <a:off x="4086210" y="4761484"/>
              <a:ext cx="236979" cy="199816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502"/>
            <p:cNvSpPr>
              <a:spLocks/>
            </p:cNvSpPr>
            <p:nvPr/>
          </p:nvSpPr>
          <p:spPr bwMode="gray">
            <a:xfrm>
              <a:off x="3864043" y="4709680"/>
              <a:ext cx="225870" cy="199816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503"/>
            <p:cNvSpPr>
              <a:spLocks/>
            </p:cNvSpPr>
            <p:nvPr/>
          </p:nvSpPr>
          <p:spPr bwMode="gray">
            <a:xfrm>
              <a:off x="3441924" y="5039006"/>
              <a:ext cx="940509" cy="754861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504"/>
            <p:cNvSpPr>
              <a:spLocks/>
            </p:cNvSpPr>
            <p:nvPr/>
          </p:nvSpPr>
          <p:spPr bwMode="gray">
            <a:xfrm>
              <a:off x="3567819" y="4646774"/>
              <a:ext cx="151815" cy="177614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505"/>
            <p:cNvSpPr>
              <a:spLocks/>
            </p:cNvSpPr>
            <p:nvPr/>
          </p:nvSpPr>
          <p:spPr bwMode="gray">
            <a:xfrm>
              <a:off x="3001292" y="4569068"/>
              <a:ext cx="251790" cy="273822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506"/>
            <p:cNvSpPr>
              <a:spLocks/>
            </p:cNvSpPr>
            <p:nvPr/>
          </p:nvSpPr>
          <p:spPr bwMode="gray">
            <a:xfrm>
              <a:off x="3245676" y="4850291"/>
              <a:ext cx="214762" cy="59205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507"/>
            <p:cNvSpPr>
              <a:spLocks/>
            </p:cNvSpPr>
            <p:nvPr/>
          </p:nvSpPr>
          <p:spPr bwMode="gray">
            <a:xfrm>
              <a:off x="7637188" y="4968701"/>
              <a:ext cx="325846" cy="377431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508"/>
            <p:cNvSpPr>
              <a:spLocks/>
            </p:cNvSpPr>
            <p:nvPr/>
          </p:nvSpPr>
          <p:spPr bwMode="gray">
            <a:xfrm>
              <a:off x="7359479" y="4709680"/>
              <a:ext cx="329549" cy="451437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509"/>
            <p:cNvSpPr>
              <a:spLocks/>
            </p:cNvSpPr>
            <p:nvPr/>
          </p:nvSpPr>
          <p:spPr bwMode="gray">
            <a:xfrm>
              <a:off x="7589052" y="4376653"/>
              <a:ext cx="325846" cy="318226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510"/>
            <p:cNvSpPr>
              <a:spLocks/>
            </p:cNvSpPr>
            <p:nvPr/>
          </p:nvSpPr>
          <p:spPr bwMode="gray">
            <a:xfrm>
              <a:off x="7874167" y="4483961"/>
              <a:ext cx="96273" cy="159113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511"/>
            <p:cNvSpPr>
              <a:spLocks/>
            </p:cNvSpPr>
            <p:nvPr/>
          </p:nvSpPr>
          <p:spPr bwMode="gray">
            <a:xfrm>
              <a:off x="7933412" y="4535765"/>
              <a:ext cx="85164" cy="103608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Freeform 512"/>
            <p:cNvSpPr>
              <a:spLocks/>
            </p:cNvSpPr>
            <p:nvPr/>
          </p:nvSpPr>
          <p:spPr bwMode="gray">
            <a:xfrm>
              <a:off x="8000062" y="4554267"/>
              <a:ext cx="85164" cy="77706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Freeform 513"/>
            <p:cNvSpPr>
              <a:spLocks/>
            </p:cNvSpPr>
            <p:nvPr/>
          </p:nvSpPr>
          <p:spPr bwMode="gray">
            <a:xfrm>
              <a:off x="7440940" y="4372952"/>
              <a:ext cx="274007" cy="447736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514"/>
            <p:cNvSpPr>
              <a:spLocks/>
            </p:cNvSpPr>
            <p:nvPr/>
          </p:nvSpPr>
          <p:spPr bwMode="gray">
            <a:xfrm>
              <a:off x="7366884" y="4680077"/>
              <a:ext cx="148112" cy="155413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515"/>
            <p:cNvSpPr>
              <a:spLocks/>
            </p:cNvSpPr>
            <p:nvPr/>
          </p:nvSpPr>
          <p:spPr bwMode="gray">
            <a:xfrm>
              <a:off x="7570538" y="5309128"/>
              <a:ext cx="496174" cy="1221099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Freeform 516"/>
            <p:cNvSpPr>
              <a:spLocks/>
            </p:cNvSpPr>
            <p:nvPr/>
          </p:nvSpPr>
          <p:spPr bwMode="gray">
            <a:xfrm>
              <a:off x="7563133" y="4587570"/>
              <a:ext cx="984943" cy="1058286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Freeform 517"/>
            <p:cNvSpPr>
              <a:spLocks/>
            </p:cNvSpPr>
            <p:nvPr/>
          </p:nvSpPr>
          <p:spPr bwMode="gray">
            <a:xfrm>
              <a:off x="7503888" y="5146315"/>
              <a:ext cx="277709" cy="1398713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Freeform 518"/>
            <p:cNvSpPr>
              <a:spLocks/>
            </p:cNvSpPr>
            <p:nvPr/>
          </p:nvSpPr>
          <p:spPr bwMode="gray">
            <a:xfrm>
              <a:off x="7837139" y="5238822"/>
              <a:ext cx="203654" cy="233119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Freeform 519"/>
            <p:cNvSpPr>
              <a:spLocks/>
            </p:cNvSpPr>
            <p:nvPr/>
          </p:nvSpPr>
          <p:spPr bwMode="gray">
            <a:xfrm>
              <a:off x="7237287" y="4358151"/>
              <a:ext cx="96273" cy="12951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Freeform 520"/>
            <p:cNvSpPr>
              <a:spLocks/>
            </p:cNvSpPr>
            <p:nvPr/>
          </p:nvSpPr>
          <p:spPr bwMode="gray">
            <a:xfrm>
              <a:off x="7126203" y="4269344"/>
              <a:ext cx="111084" cy="136911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Freeform 521"/>
            <p:cNvSpPr>
              <a:spLocks/>
            </p:cNvSpPr>
            <p:nvPr/>
          </p:nvSpPr>
          <p:spPr bwMode="gray">
            <a:xfrm>
              <a:off x="7211367" y="4254543"/>
              <a:ext cx="25920" cy="74006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Freeform 522"/>
            <p:cNvSpPr>
              <a:spLocks/>
            </p:cNvSpPr>
            <p:nvPr/>
          </p:nvSpPr>
          <p:spPr bwMode="gray">
            <a:xfrm>
              <a:off x="7263206" y="4476561"/>
              <a:ext cx="88867" cy="74006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Freeform 523"/>
            <p:cNvSpPr>
              <a:spLocks/>
            </p:cNvSpPr>
            <p:nvPr/>
          </p:nvSpPr>
          <p:spPr bwMode="gray">
            <a:xfrm>
              <a:off x="7326154" y="4509863"/>
              <a:ext cx="151815" cy="55504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Freeform 524"/>
            <p:cNvSpPr>
              <a:spLocks/>
            </p:cNvSpPr>
            <p:nvPr/>
          </p:nvSpPr>
          <p:spPr bwMode="gray">
            <a:xfrm>
              <a:off x="6544864" y="3910415"/>
              <a:ext cx="714639" cy="458837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525"/>
            <p:cNvSpPr>
              <a:spLocks/>
            </p:cNvSpPr>
            <p:nvPr/>
          </p:nvSpPr>
          <p:spPr bwMode="gray">
            <a:xfrm>
              <a:off x="7181745" y="4343350"/>
              <a:ext cx="151815" cy="85107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Freeform 526"/>
            <p:cNvSpPr>
              <a:spLocks/>
            </p:cNvSpPr>
            <p:nvPr/>
          </p:nvSpPr>
          <p:spPr bwMode="gray">
            <a:xfrm>
              <a:off x="7159528" y="4387754"/>
              <a:ext cx="81461" cy="4440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Freeform 527"/>
            <p:cNvSpPr>
              <a:spLocks/>
            </p:cNvSpPr>
            <p:nvPr/>
          </p:nvSpPr>
          <p:spPr bwMode="gray">
            <a:xfrm>
              <a:off x="7622377" y="4254543"/>
              <a:ext cx="70353" cy="51804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528"/>
            <p:cNvSpPr>
              <a:spLocks/>
            </p:cNvSpPr>
            <p:nvPr/>
          </p:nvSpPr>
          <p:spPr bwMode="gray">
            <a:xfrm>
              <a:off x="7552024" y="4243442"/>
              <a:ext cx="81461" cy="66605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Freeform 529"/>
            <p:cNvSpPr>
              <a:spLocks/>
            </p:cNvSpPr>
            <p:nvPr/>
          </p:nvSpPr>
          <p:spPr bwMode="gray">
            <a:xfrm>
              <a:off x="7300234" y="4158335"/>
              <a:ext cx="259195" cy="99908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Freeform 530"/>
            <p:cNvSpPr>
              <a:spLocks/>
            </p:cNvSpPr>
            <p:nvPr/>
          </p:nvSpPr>
          <p:spPr bwMode="gray">
            <a:xfrm>
              <a:off x="7737164" y="1645832"/>
              <a:ext cx="814614" cy="121739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Freeform 531"/>
            <p:cNvSpPr>
              <a:spLocks/>
            </p:cNvSpPr>
            <p:nvPr/>
          </p:nvSpPr>
          <p:spPr bwMode="gray">
            <a:xfrm>
              <a:off x="8466614" y="2104669"/>
              <a:ext cx="70353" cy="85107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532"/>
            <p:cNvSpPr>
              <a:spLocks/>
            </p:cNvSpPr>
            <p:nvPr/>
          </p:nvSpPr>
          <p:spPr bwMode="gray">
            <a:xfrm>
              <a:off x="7385398" y="2186075"/>
              <a:ext cx="514688" cy="592048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Freeform 533"/>
            <p:cNvSpPr>
              <a:spLocks/>
            </p:cNvSpPr>
            <p:nvPr/>
          </p:nvSpPr>
          <p:spPr bwMode="gray">
            <a:xfrm>
              <a:off x="7266909" y="2626411"/>
              <a:ext cx="148112" cy="107309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Freeform 534"/>
            <p:cNvSpPr>
              <a:spLocks/>
            </p:cNvSpPr>
            <p:nvPr/>
          </p:nvSpPr>
          <p:spPr bwMode="gray">
            <a:xfrm>
              <a:off x="6892927" y="2026963"/>
              <a:ext cx="155517" cy="225718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Freeform 535"/>
            <p:cNvSpPr>
              <a:spLocks/>
            </p:cNvSpPr>
            <p:nvPr/>
          </p:nvSpPr>
          <p:spPr bwMode="gray">
            <a:xfrm>
              <a:off x="7159528" y="2049164"/>
              <a:ext cx="125895" cy="19611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Freeform 536"/>
            <p:cNvSpPr>
              <a:spLocks/>
            </p:cNvSpPr>
            <p:nvPr/>
          </p:nvSpPr>
          <p:spPr bwMode="gray">
            <a:xfrm>
              <a:off x="6418970" y="1997360"/>
              <a:ext cx="192545" cy="214617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Freeform 537"/>
            <p:cNvSpPr>
              <a:spLocks/>
            </p:cNvSpPr>
            <p:nvPr/>
          </p:nvSpPr>
          <p:spPr bwMode="gray">
            <a:xfrm>
              <a:off x="6522648" y="2100969"/>
              <a:ext cx="429524" cy="344128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Freeform 538"/>
            <p:cNvSpPr>
              <a:spLocks/>
            </p:cNvSpPr>
            <p:nvPr/>
          </p:nvSpPr>
          <p:spPr bwMode="gray">
            <a:xfrm>
              <a:off x="6537459" y="1705037"/>
              <a:ext cx="218465" cy="166513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Freeform 539"/>
            <p:cNvSpPr>
              <a:spLocks/>
            </p:cNvSpPr>
            <p:nvPr/>
          </p:nvSpPr>
          <p:spPr bwMode="gray">
            <a:xfrm>
              <a:off x="6744815" y="1631031"/>
              <a:ext cx="40731" cy="51804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Freeform 540"/>
            <p:cNvSpPr>
              <a:spLocks/>
            </p:cNvSpPr>
            <p:nvPr/>
          </p:nvSpPr>
          <p:spPr bwMode="gray">
            <a:xfrm>
              <a:off x="6792952" y="1560725"/>
              <a:ext cx="125895" cy="77706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Freeform 541"/>
            <p:cNvSpPr>
              <a:spLocks/>
            </p:cNvSpPr>
            <p:nvPr/>
          </p:nvSpPr>
          <p:spPr bwMode="gray">
            <a:xfrm>
              <a:off x="6792952" y="1660633"/>
              <a:ext cx="107381" cy="62905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Freeform 542"/>
            <p:cNvSpPr>
              <a:spLocks/>
            </p:cNvSpPr>
            <p:nvPr/>
          </p:nvSpPr>
          <p:spPr bwMode="gray">
            <a:xfrm>
              <a:off x="6655948" y="1856749"/>
              <a:ext cx="37028" cy="51804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Freeform 543"/>
            <p:cNvSpPr>
              <a:spLocks/>
            </p:cNvSpPr>
            <p:nvPr/>
          </p:nvSpPr>
          <p:spPr bwMode="gray">
            <a:xfrm>
              <a:off x="6652245" y="1893752"/>
              <a:ext cx="211059" cy="166513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Freeform 544"/>
            <p:cNvSpPr>
              <a:spLocks/>
            </p:cNvSpPr>
            <p:nvPr/>
          </p:nvSpPr>
          <p:spPr bwMode="gray">
            <a:xfrm>
              <a:off x="6985497" y="1653232"/>
              <a:ext cx="37028" cy="88807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Freeform 545"/>
            <p:cNvSpPr>
              <a:spLocks/>
            </p:cNvSpPr>
            <p:nvPr/>
          </p:nvSpPr>
          <p:spPr bwMode="gray">
            <a:xfrm>
              <a:off x="6892927" y="1779043"/>
              <a:ext cx="137003" cy="166513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Freeform 546"/>
            <p:cNvSpPr>
              <a:spLocks/>
            </p:cNvSpPr>
            <p:nvPr/>
          </p:nvSpPr>
          <p:spPr bwMode="gray">
            <a:xfrm>
              <a:off x="7033633" y="1886351"/>
              <a:ext cx="81461" cy="85107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Freeform 547"/>
            <p:cNvSpPr>
              <a:spLocks/>
            </p:cNvSpPr>
            <p:nvPr/>
          </p:nvSpPr>
          <p:spPr bwMode="gray">
            <a:xfrm>
              <a:off x="7126203" y="1853049"/>
              <a:ext cx="311035" cy="181315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Freeform 548"/>
            <p:cNvSpPr>
              <a:spLocks/>
            </p:cNvSpPr>
            <p:nvPr/>
          </p:nvSpPr>
          <p:spPr bwMode="gray">
            <a:xfrm>
              <a:off x="6959577" y="1475618"/>
              <a:ext cx="162923" cy="188715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Freeform 549"/>
            <p:cNvSpPr>
              <a:spLocks/>
            </p:cNvSpPr>
            <p:nvPr/>
          </p:nvSpPr>
          <p:spPr bwMode="gray">
            <a:xfrm>
              <a:off x="7155825" y="1557025"/>
              <a:ext cx="70353" cy="99908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Freeform 550"/>
            <p:cNvSpPr>
              <a:spLocks/>
            </p:cNvSpPr>
            <p:nvPr/>
          </p:nvSpPr>
          <p:spPr bwMode="gray">
            <a:xfrm>
              <a:off x="7389101" y="1575526"/>
              <a:ext cx="125895" cy="270122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Freeform 551"/>
            <p:cNvSpPr>
              <a:spLocks/>
            </p:cNvSpPr>
            <p:nvPr/>
          </p:nvSpPr>
          <p:spPr bwMode="gray">
            <a:xfrm>
              <a:off x="6948469" y="2341488"/>
              <a:ext cx="92570" cy="85107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Freeform 552"/>
            <p:cNvSpPr>
              <a:spLocks/>
            </p:cNvSpPr>
            <p:nvPr/>
          </p:nvSpPr>
          <p:spPr bwMode="gray">
            <a:xfrm>
              <a:off x="7415021" y="2041764"/>
              <a:ext cx="111084" cy="81407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Freeform 553"/>
            <p:cNvSpPr>
              <a:spLocks/>
            </p:cNvSpPr>
            <p:nvPr/>
          </p:nvSpPr>
          <p:spPr bwMode="gray">
            <a:xfrm>
              <a:off x="7492779" y="2422895"/>
              <a:ext cx="44434" cy="59205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Freeform 554"/>
            <p:cNvSpPr>
              <a:spLocks/>
            </p:cNvSpPr>
            <p:nvPr/>
          </p:nvSpPr>
          <p:spPr bwMode="gray">
            <a:xfrm>
              <a:off x="7474265" y="1531122"/>
              <a:ext cx="422118" cy="495840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Freeform 555"/>
            <p:cNvSpPr>
              <a:spLocks/>
            </p:cNvSpPr>
            <p:nvPr/>
          </p:nvSpPr>
          <p:spPr bwMode="gray">
            <a:xfrm>
              <a:off x="7940817" y="5553348"/>
              <a:ext cx="144409" cy="166513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Freeform 556"/>
            <p:cNvSpPr>
              <a:spLocks/>
            </p:cNvSpPr>
            <p:nvPr/>
          </p:nvSpPr>
          <p:spPr bwMode="gray">
            <a:xfrm>
              <a:off x="5970932" y="2223078"/>
              <a:ext cx="2025428" cy="1380212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Freeform 557"/>
            <p:cNvSpPr>
              <a:spLocks/>
            </p:cNvSpPr>
            <p:nvPr/>
          </p:nvSpPr>
          <p:spPr bwMode="gray">
            <a:xfrm>
              <a:off x="5345160" y="2263782"/>
              <a:ext cx="910887" cy="921375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Freeform 558"/>
            <p:cNvSpPr>
              <a:spLocks/>
            </p:cNvSpPr>
            <p:nvPr/>
          </p:nvSpPr>
          <p:spPr bwMode="gray">
            <a:xfrm>
              <a:off x="6363428" y="3381272"/>
              <a:ext cx="1366331" cy="747460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Freeform 559"/>
            <p:cNvSpPr>
              <a:spLocks/>
            </p:cNvSpPr>
            <p:nvPr/>
          </p:nvSpPr>
          <p:spPr bwMode="gray">
            <a:xfrm>
              <a:off x="8490682" y="2670815"/>
              <a:ext cx="251790" cy="181315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Freeform 28"/>
          <p:cNvSpPr>
            <a:spLocks/>
          </p:cNvSpPr>
          <p:nvPr/>
        </p:nvSpPr>
        <p:spPr bwMode="auto">
          <a:xfrm>
            <a:off x="2237358" y="2557927"/>
            <a:ext cx="451771" cy="655667"/>
          </a:xfrm>
          <a:custGeom>
            <a:avLst/>
            <a:gdLst>
              <a:gd name="T0" fmla="*/ 96 w 96"/>
              <a:gd name="T1" fmla="*/ 50 h 139"/>
              <a:gd name="T2" fmla="*/ 48 w 96"/>
              <a:gd name="T3" fmla="*/ 139 h 139"/>
              <a:gd name="T4" fmla="*/ 0 w 96"/>
              <a:gd name="T5" fmla="*/ 50 h 139"/>
              <a:gd name="T6" fmla="*/ 48 w 96"/>
              <a:gd name="T7" fmla="*/ 0 h 139"/>
              <a:gd name="T8" fmla="*/ 96 w 96"/>
              <a:gd name="T9" fmla="*/ 5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9">
                <a:moveTo>
                  <a:pt x="96" y="50"/>
                </a:moveTo>
                <a:cubicBezTo>
                  <a:pt x="96" y="84"/>
                  <a:pt x="48" y="139"/>
                  <a:pt x="48" y="139"/>
                </a:cubicBezTo>
                <a:cubicBezTo>
                  <a:pt x="48" y="139"/>
                  <a:pt x="0" y="84"/>
                  <a:pt x="0" y="50"/>
                </a:cubicBezTo>
                <a:cubicBezTo>
                  <a:pt x="0" y="23"/>
                  <a:pt x="21" y="0"/>
                  <a:pt x="48" y="0"/>
                </a:cubicBezTo>
                <a:cubicBezTo>
                  <a:pt x="75" y="0"/>
                  <a:pt x="96" y="23"/>
                  <a:pt x="96" y="50"/>
                </a:cubicBezTo>
                <a:close/>
              </a:path>
            </a:pathLst>
          </a:custGeom>
          <a:solidFill>
            <a:srgbClr val="BDBDBD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29"/>
          <p:cNvSpPr>
            <a:spLocks noChangeAspect="1" noChangeArrowheads="1"/>
          </p:cNvSpPr>
          <p:nvPr/>
        </p:nvSpPr>
        <p:spPr bwMode="auto">
          <a:xfrm>
            <a:off x="2285575" y="2637940"/>
            <a:ext cx="378514" cy="328600"/>
          </a:xfrm>
          <a:prstGeom prst="ellipse">
            <a:avLst/>
          </a:prstGeom>
          <a:solidFill>
            <a:srgbClr val="5C4E42"/>
          </a:solidFill>
          <a:ln>
            <a:noFill/>
          </a:ln>
          <a:effectLst>
            <a:softEdge rad="508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9"/>
          <p:cNvSpPr>
            <a:spLocks noChangeAspect="1" noChangeArrowheads="1"/>
          </p:cNvSpPr>
          <p:nvPr/>
        </p:nvSpPr>
        <p:spPr bwMode="auto">
          <a:xfrm>
            <a:off x="2291105" y="2607433"/>
            <a:ext cx="352637" cy="332939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2306792" y="4335761"/>
            <a:ext cx="451771" cy="655667"/>
          </a:xfrm>
          <a:custGeom>
            <a:avLst/>
            <a:gdLst>
              <a:gd name="T0" fmla="*/ 96 w 96"/>
              <a:gd name="T1" fmla="*/ 50 h 139"/>
              <a:gd name="T2" fmla="*/ 48 w 96"/>
              <a:gd name="T3" fmla="*/ 139 h 139"/>
              <a:gd name="T4" fmla="*/ 0 w 96"/>
              <a:gd name="T5" fmla="*/ 50 h 139"/>
              <a:gd name="T6" fmla="*/ 48 w 96"/>
              <a:gd name="T7" fmla="*/ 0 h 139"/>
              <a:gd name="T8" fmla="*/ 96 w 96"/>
              <a:gd name="T9" fmla="*/ 5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9">
                <a:moveTo>
                  <a:pt x="96" y="50"/>
                </a:moveTo>
                <a:cubicBezTo>
                  <a:pt x="96" y="84"/>
                  <a:pt x="48" y="139"/>
                  <a:pt x="48" y="139"/>
                </a:cubicBezTo>
                <a:cubicBezTo>
                  <a:pt x="48" y="139"/>
                  <a:pt x="0" y="84"/>
                  <a:pt x="0" y="50"/>
                </a:cubicBezTo>
                <a:cubicBezTo>
                  <a:pt x="0" y="23"/>
                  <a:pt x="21" y="0"/>
                  <a:pt x="48" y="0"/>
                </a:cubicBezTo>
                <a:cubicBezTo>
                  <a:pt x="75" y="0"/>
                  <a:pt x="96" y="23"/>
                  <a:pt x="96" y="50"/>
                </a:cubicBezTo>
                <a:close/>
              </a:path>
            </a:pathLst>
          </a:custGeom>
          <a:solidFill>
            <a:srgbClr val="BDBDBD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29"/>
          <p:cNvSpPr>
            <a:spLocks noChangeAspect="1" noChangeArrowheads="1"/>
          </p:cNvSpPr>
          <p:nvPr/>
        </p:nvSpPr>
        <p:spPr bwMode="auto">
          <a:xfrm>
            <a:off x="2355009" y="4415774"/>
            <a:ext cx="378514" cy="328600"/>
          </a:xfrm>
          <a:prstGeom prst="ellipse">
            <a:avLst/>
          </a:prstGeom>
          <a:solidFill>
            <a:srgbClr val="5C4E42"/>
          </a:solidFill>
          <a:ln>
            <a:noFill/>
          </a:ln>
          <a:effectLst>
            <a:softEdge rad="508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spect="1" noChangeArrowheads="1"/>
          </p:cNvSpPr>
          <p:nvPr/>
        </p:nvSpPr>
        <p:spPr bwMode="auto">
          <a:xfrm>
            <a:off x="2360539" y="4406176"/>
            <a:ext cx="352637" cy="312031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6642262" y="2562434"/>
            <a:ext cx="451771" cy="655667"/>
          </a:xfrm>
          <a:custGeom>
            <a:avLst/>
            <a:gdLst>
              <a:gd name="T0" fmla="*/ 96 w 96"/>
              <a:gd name="T1" fmla="*/ 50 h 139"/>
              <a:gd name="T2" fmla="*/ 48 w 96"/>
              <a:gd name="T3" fmla="*/ 139 h 139"/>
              <a:gd name="T4" fmla="*/ 0 w 96"/>
              <a:gd name="T5" fmla="*/ 50 h 139"/>
              <a:gd name="T6" fmla="*/ 48 w 96"/>
              <a:gd name="T7" fmla="*/ 0 h 139"/>
              <a:gd name="T8" fmla="*/ 96 w 96"/>
              <a:gd name="T9" fmla="*/ 5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9">
                <a:moveTo>
                  <a:pt x="96" y="50"/>
                </a:moveTo>
                <a:cubicBezTo>
                  <a:pt x="96" y="84"/>
                  <a:pt x="48" y="139"/>
                  <a:pt x="48" y="139"/>
                </a:cubicBezTo>
                <a:cubicBezTo>
                  <a:pt x="48" y="139"/>
                  <a:pt x="0" y="84"/>
                  <a:pt x="0" y="50"/>
                </a:cubicBezTo>
                <a:cubicBezTo>
                  <a:pt x="0" y="23"/>
                  <a:pt x="21" y="0"/>
                  <a:pt x="48" y="0"/>
                </a:cubicBezTo>
                <a:cubicBezTo>
                  <a:pt x="75" y="0"/>
                  <a:pt x="96" y="23"/>
                  <a:pt x="96" y="50"/>
                </a:cubicBezTo>
                <a:close/>
              </a:path>
            </a:pathLst>
          </a:custGeom>
          <a:solidFill>
            <a:srgbClr val="BDBDBD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29"/>
          <p:cNvSpPr>
            <a:spLocks noChangeAspect="1" noChangeArrowheads="1"/>
          </p:cNvSpPr>
          <p:nvPr/>
        </p:nvSpPr>
        <p:spPr bwMode="auto">
          <a:xfrm>
            <a:off x="6690479" y="2642447"/>
            <a:ext cx="378514" cy="328600"/>
          </a:xfrm>
          <a:prstGeom prst="ellipse">
            <a:avLst/>
          </a:prstGeom>
          <a:solidFill>
            <a:srgbClr val="5C4E42"/>
          </a:solidFill>
          <a:ln>
            <a:noFill/>
          </a:ln>
          <a:effectLst>
            <a:softEdge rad="508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29"/>
          <p:cNvSpPr>
            <a:spLocks noChangeAspect="1" noChangeArrowheads="1"/>
          </p:cNvSpPr>
          <p:nvPr/>
        </p:nvSpPr>
        <p:spPr bwMode="auto">
          <a:xfrm>
            <a:off x="6696009" y="2612437"/>
            <a:ext cx="352637" cy="332443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8"/>
          <p:cNvSpPr>
            <a:spLocks/>
          </p:cNvSpPr>
          <p:nvPr/>
        </p:nvSpPr>
        <p:spPr bwMode="auto">
          <a:xfrm>
            <a:off x="6642262" y="4399229"/>
            <a:ext cx="451771" cy="655667"/>
          </a:xfrm>
          <a:custGeom>
            <a:avLst/>
            <a:gdLst>
              <a:gd name="T0" fmla="*/ 96 w 96"/>
              <a:gd name="T1" fmla="*/ 50 h 139"/>
              <a:gd name="T2" fmla="*/ 48 w 96"/>
              <a:gd name="T3" fmla="*/ 139 h 139"/>
              <a:gd name="T4" fmla="*/ 0 w 96"/>
              <a:gd name="T5" fmla="*/ 50 h 139"/>
              <a:gd name="T6" fmla="*/ 48 w 96"/>
              <a:gd name="T7" fmla="*/ 0 h 139"/>
              <a:gd name="T8" fmla="*/ 96 w 96"/>
              <a:gd name="T9" fmla="*/ 5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9">
                <a:moveTo>
                  <a:pt x="96" y="50"/>
                </a:moveTo>
                <a:cubicBezTo>
                  <a:pt x="96" y="84"/>
                  <a:pt x="48" y="139"/>
                  <a:pt x="48" y="139"/>
                </a:cubicBezTo>
                <a:cubicBezTo>
                  <a:pt x="48" y="139"/>
                  <a:pt x="0" y="84"/>
                  <a:pt x="0" y="50"/>
                </a:cubicBezTo>
                <a:cubicBezTo>
                  <a:pt x="0" y="23"/>
                  <a:pt x="21" y="0"/>
                  <a:pt x="48" y="0"/>
                </a:cubicBezTo>
                <a:cubicBezTo>
                  <a:pt x="75" y="0"/>
                  <a:pt x="96" y="23"/>
                  <a:pt x="96" y="50"/>
                </a:cubicBezTo>
                <a:close/>
              </a:path>
            </a:pathLst>
          </a:custGeom>
          <a:solidFill>
            <a:srgbClr val="BDBDBD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29"/>
          <p:cNvSpPr>
            <a:spLocks noChangeAspect="1" noChangeArrowheads="1"/>
          </p:cNvSpPr>
          <p:nvPr/>
        </p:nvSpPr>
        <p:spPr bwMode="auto">
          <a:xfrm>
            <a:off x="6690479" y="4479242"/>
            <a:ext cx="378514" cy="328600"/>
          </a:xfrm>
          <a:prstGeom prst="ellipse">
            <a:avLst/>
          </a:prstGeom>
          <a:solidFill>
            <a:srgbClr val="5C4E42"/>
          </a:solidFill>
          <a:ln>
            <a:noFill/>
          </a:ln>
          <a:effectLst>
            <a:softEdge rad="508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Oval 29"/>
          <p:cNvSpPr>
            <a:spLocks noChangeAspect="1" noChangeArrowheads="1"/>
          </p:cNvSpPr>
          <p:nvPr/>
        </p:nvSpPr>
        <p:spPr bwMode="auto">
          <a:xfrm>
            <a:off x="6696009" y="4471633"/>
            <a:ext cx="352637" cy="310042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TextBox 48"/>
          <p:cNvSpPr txBox="1"/>
          <p:nvPr/>
        </p:nvSpPr>
        <p:spPr>
          <a:xfrm>
            <a:off x="2292726" y="2597151"/>
            <a:ext cx="39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2" name="TextBox 49"/>
          <p:cNvSpPr txBox="1"/>
          <p:nvPr/>
        </p:nvSpPr>
        <p:spPr>
          <a:xfrm>
            <a:off x="2328284" y="4377525"/>
            <a:ext cx="4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3" name="TextBox 50"/>
          <p:cNvSpPr txBox="1"/>
          <p:nvPr/>
        </p:nvSpPr>
        <p:spPr>
          <a:xfrm>
            <a:off x="6672758" y="2612437"/>
            <a:ext cx="4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4" name="TextBox 51"/>
          <p:cNvSpPr txBox="1"/>
          <p:nvPr/>
        </p:nvSpPr>
        <p:spPr>
          <a:xfrm>
            <a:off x="6672758" y="4453042"/>
            <a:ext cx="4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04</a:t>
            </a:r>
            <a:endParaRPr lang="zh-CN" altLang="en-US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805223" y="2467018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805223" y="2960115"/>
            <a:ext cx="273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115839" y="2467018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15839" y="2960115"/>
            <a:ext cx="273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356214" y="4266186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56214" y="4759283"/>
            <a:ext cx="273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803950" y="4266186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03950" y="4759283"/>
            <a:ext cx="273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342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6532" y="2107704"/>
            <a:ext cx="5455474" cy="3296829"/>
            <a:chOff x="353795" y="1475618"/>
            <a:chExt cx="8388677" cy="5069410"/>
          </a:xfrm>
        </p:grpSpPr>
        <p:sp>
          <p:nvSpPr>
            <p:cNvPr id="3" name="Freeform 375"/>
            <p:cNvSpPr>
              <a:spLocks/>
            </p:cNvSpPr>
            <p:nvPr/>
          </p:nvSpPr>
          <p:spPr bwMode="gray">
            <a:xfrm>
              <a:off x="2171866" y="1964058"/>
              <a:ext cx="155517" cy="344128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376"/>
            <p:cNvSpPr>
              <a:spLocks/>
            </p:cNvSpPr>
            <p:nvPr/>
          </p:nvSpPr>
          <p:spPr bwMode="gray">
            <a:xfrm>
              <a:off x="1842318" y="1675434"/>
              <a:ext cx="203654" cy="12951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377"/>
            <p:cNvSpPr>
              <a:spLocks/>
            </p:cNvSpPr>
            <p:nvPr/>
          </p:nvSpPr>
          <p:spPr bwMode="gray">
            <a:xfrm>
              <a:off x="1157301" y="1705037"/>
              <a:ext cx="203654" cy="407033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378"/>
            <p:cNvSpPr>
              <a:spLocks/>
            </p:cNvSpPr>
            <p:nvPr/>
          </p:nvSpPr>
          <p:spPr bwMode="gray">
            <a:xfrm>
              <a:off x="1320224" y="1631031"/>
              <a:ext cx="225870" cy="17391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379"/>
            <p:cNvSpPr>
              <a:spLocks/>
            </p:cNvSpPr>
            <p:nvPr/>
          </p:nvSpPr>
          <p:spPr bwMode="gray">
            <a:xfrm>
              <a:off x="1372063" y="1934455"/>
              <a:ext cx="85164" cy="85107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380"/>
            <p:cNvSpPr>
              <a:spLocks/>
            </p:cNvSpPr>
            <p:nvPr/>
          </p:nvSpPr>
          <p:spPr bwMode="gray">
            <a:xfrm>
              <a:off x="4101021" y="3155554"/>
              <a:ext cx="59245" cy="303425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381"/>
            <p:cNvSpPr>
              <a:spLocks/>
            </p:cNvSpPr>
            <p:nvPr/>
          </p:nvSpPr>
          <p:spPr bwMode="gray">
            <a:xfrm>
              <a:off x="1286899" y="1664333"/>
              <a:ext cx="3947177" cy="2146174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rgbClr val="6696BC"/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382"/>
            <p:cNvSpPr>
              <a:spLocks/>
            </p:cNvSpPr>
            <p:nvPr/>
          </p:nvSpPr>
          <p:spPr bwMode="gray">
            <a:xfrm>
              <a:off x="3112376" y="4154635"/>
              <a:ext cx="159220" cy="214617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83"/>
            <p:cNvSpPr>
              <a:spLocks/>
            </p:cNvSpPr>
            <p:nvPr/>
          </p:nvSpPr>
          <p:spPr bwMode="gray">
            <a:xfrm>
              <a:off x="2212597" y="3799406"/>
              <a:ext cx="370279" cy="321926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84"/>
            <p:cNvSpPr>
              <a:spLocks/>
            </p:cNvSpPr>
            <p:nvPr/>
          </p:nvSpPr>
          <p:spPr bwMode="gray">
            <a:xfrm>
              <a:off x="3097564" y="4561668"/>
              <a:ext cx="125895" cy="122110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385"/>
            <p:cNvSpPr>
              <a:spLocks/>
            </p:cNvSpPr>
            <p:nvPr/>
          </p:nvSpPr>
          <p:spPr bwMode="gray">
            <a:xfrm>
              <a:off x="2842072" y="4091730"/>
              <a:ext cx="99975" cy="103608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386"/>
            <p:cNvSpPr>
              <a:spLocks/>
            </p:cNvSpPr>
            <p:nvPr/>
          </p:nvSpPr>
          <p:spPr bwMode="gray">
            <a:xfrm>
              <a:off x="2934642" y="4021424"/>
              <a:ext cx="185140" cy="503241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387"/>
            <p:cNvSpPr>
              <a:spLocks/>
            </p:cNvSpPr>
            <p:nvPr/>
          </p:nvSpPr>
          <p:spPr bwMode="gray">
            <a:xfrm>
              <a:off x="3167917" y="4136133"/>
              <a:ext cx="166626" cy="310825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388"/>
            <p:cNvSpPr>
              <a:spLocks/>
            </p:cNvSpPr>
            <p:nvPr/>
          </p:nvSpPr>
          <p:spPr bwMode="gray">
            <a:xfrm>
              <a:off x="3075348" y="4202739"/>
              <a:ext cx="151815" cy="384831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389"/>
            <p:cNvSpPr>
              <a:spLocks/>
            </p:cNvSpPr>
            <p:nvPr/>
          </p:nvSpPr>
          <p:spPr bwMode="gray">
            <a:xfrm>
              <a:off x="2834666" y="3999222"/>
              <a:ext cx="129598" cy="70306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90"/>
            <p:cNvSpPr>
              <a:spLocks/>
            </p:cNvSpPr>
            <p:nvPr/>
          </p:nvSpPr>
          <p:spPr bwMode="gray">
            <a:xfrm>
              <a:off x="2645824" y="3958519"/>
              <a:ext cx="181437" cy="96208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1"/>
            <p:cNvSpPr>
              <a:spLocks/>
            </p:cNvSpPr>
            <p:nvPr/>
          </p:nvSpPr>
          <p:spPr bwMode="gray">
            <a:xfrm>
              <a:off x="2353303" y="3814207"/>
              <a:ext cx="699828" cy="688256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92"/>
            <p:cNvSpPr>
              <a:spLocks/>
            </p:cNvSpPr>
            <p:nvPr/>
          </p:nvSpPr>
          <p:spPr bwMode="gray">
            <a:xfrm>
              <a:off x="2190380" y="3732801"/>
              <a:ext cx="362874" cy="251620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93"/>
            <p:cNvSpPr>
              <a:spLocks/>
            </p:cNvSpPr>
            <p:nvPr/>
          </p:nvSpPr>
          <p:spPr bwMode="gray">
            <a:xfrm>
              <a:off x="3656686" y="3499682"/>
              <a:ext cx="214762" cy="318226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94"/>
            <p:cNvSpPr>
              <a:spLocks/>
            </p:cNvSpPr>
            <p:nvPr/>
          </p:nvSpPr>
          <p:spPr bwMode="gray">
            <a:xfrm>
              <a:off x="2853180" y="3288765"/>
              <a:ext cx="777586" cy="321926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95"/>
            <p:cNvSpPr>
              <a:spLocks/>
            </p:cNvSpPr>
            <p:nvPr/>
          </p:nvSpPr>
          <p:spPr bwMode="gray">
            <a:xfrm>
              <a:off x="2497712" y="3188857"/>
              <a:ext cx="1462603" cy="1061986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96"/>
            <p:cNvSpPr>
              <a:spLocks/>
            </p:cNvSpPr>
            <p:nvPr/>
          </p:nvSpPr>
          <p:spPr bwMode="gray">
            <a:xfrm>
              <a:off x="3160512" y="4350751"/>
              <a:ext cx="125895" cy="103608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97"/>
            <p:cNvSpPr>
              <a:spLocks/>
            </p:cNvSpPr>
            <p:nvPr/>
          </p:nvSpPr>
          <p:spPr bwMode="gray">
            <a:xfrm>
              <a:off x="3815906" y="3843810"/>
              <a:ext cx="66650" cy="81407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98"/>
            <p:cNvSpPr>
              <a:spLocks/>
            </p:cNvSpPr>
            <p:nvPr/>
          </p:nvSpPr>
          <p:spPr bwMode="gray">
            <a:xfrm>
              <a:off x="3838123" y="3618091"/>
              <a:ext cx="266601" cy="225718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99"/>
            <p:cNvSpPr>
              <a:spLocks/>
            </p:cNvSpPr>
            <p:nvPr/>
          </p:nvSpPr>
          <p:spPr bwMode="gray">
            <a:xfrm>
              <a:off x="3875151" y="3832709"/>
              <a:ext cx="44434" cy="29602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400"/>
            <p:cNvSpPr>
              <a:spLocks/>
            </p:cNvSpPr>
            <p:nvPr/>
          </p:nvSpPr>
          <p:spPr bwMode="gray">
            <a:xfrm>
              <a:off x="4056588" y="3481180"/>
              <a:ext cx="144409" cy="111009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1"/>
            <p:cNvSpPr>
              <a:spLocks/>
            </p:cNvSpPr>
            <p:nvPr/>
          </p:nvSpPr>
          <p:spPr bwMode="gray">
            <a:xfrm>
              <a:off x="2501415" y="3795706"/>
              <a:ext cx="148112" cy="62905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402"/>
            <p:cNvSpPr>
              <a:spLocks/>
            </p:cNvSpPr>
            <p:nvPr/>
          </p:nvSpPr>
          <p:spPr bwMode="gray">
            <a:xfrm>
              <a:off x="2501415" y="3795706"/>
              <a:ext cx="148112" cy="62905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03"/>
            <p:cNvSpPr>
              <a:spLocks/>
            </p:cNvSpPr>
            <p:nvPr/>
          </p:nvSpPr>
          <p:spPr bwMode="gray">
            <a:xfrm>
              <a:off x="924025" y="2234179"/>
              <a:ext cx="622069" cy="76226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04"/>
            <p:cNvSpPr>
              <a:spLocks/>
            </p:cNvSpPr>
            <p:nvPr/>
          </p:nvSpPr>
          <p:spPr bwMode="gray">
            <a:xfrm>
              <a:off x="579665" y="3525584"/>
              <a:ext cx="292521" cy="244220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05"/>
            <p:cNvSpPr>
              <a:spLocks/>
            </p:cNvSpPr>
            <p:nvPr/>
          </p:nvSpPr>
          <p:spPr bwMode="gray">
            <a:xfrm>
              <a:off x="949945" y="3455278"/>
              <a:ext cx="288818" cy="270122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06"/>
            <p:cNvSpPr>
              <a:spLocks/>
            </p:cNvSpPr>
            <p:nvPr/>
          </p:nvSpPr>
          <p:spPr bwMode="gray">
            <a:xfrm>
              <a:off x="1086948" y="3706898"/>
              <a:ext cx="77759" cy="4440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07"/>
            <p:cNvSpPr>
              <a:spLocks/>
            </p:cNvSpPr>
            <p:nvPr/>
          </p:nvSpPr>
          <p:spPr bwMode="gray">
            <a:xfrm>
              <a:off x="994378" y="3610691"/>
              <a:ext cx="37028" cy="77706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8"/>
            <p:cNvSpPr>
              <a:spLocks/>
            </p:cNvSpPr>
            <p:nvPr/>
          </p:nvSpPr>
          <p:spPr bwMode="gray">
            <a:xfrm>
              <a:off x="1001784" y="3551486"/>
              <a:ext cx="33325" cy="51804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09"/>
            <p:cNvSpPr>
              <a:spLocks/>
            </p:cNvSpPr>
            <p:nvPr/>
          </p:nvSpPr>
          <p:spPr bwMode="gray">
            <a:xfrm>
              <a:off x="1020298" y="3351670"/>
              <a:ext cx="188842" cy="111009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10"/>
            <p:cNvSpPr>
              <a:spLocks/>
            </p:cNvSpPr>
            <p:nvPr/>
          </p:nvSpPr>
          <p:spPr bwMode="gray">
            <a:xfrm>
              <a:off x="938836" y="3421975"/>
              <a:ext cx="99975" cy="77706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11"/>
            <p:cNvSpPr>
              <a:spLocks/>
            </p:cNvSpPr>
            <p:nvPr/>
          </p:nvSpPr>
          <p:spPr bwMode="gray">
            <a:xfrm>
              <a:off x="694452" y="3270263"/>
              <a:ext cx="292521" cy="336727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12"/>
            <p:cNvSpPr>
              <a:spLocks/>
            </p:cNvSpPr>
            <p:nvPr/>
          </p:nvSpPr>
          <p:spPr bwMode="gray">
            <a:xfrm>
              <a:off x="575963" y="3577388"/>
              <a:ext cx="74056" cy="166513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3"/>
            <p:cNvSpPr>
              <a:spLocks/>
            </p:cNvSpPr>
            <p:nvPr/>
          </p:nvSpPr>
          <p:spPr bwMode="gray">
            <a:xfrm>
              <a:off x="927728" y="3107450"/>
              <a:ext cx="192545" cy="329327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4"/>
            <p:cNvSpPr>
              <a:spLocks/>
            </p:cNvSpPr>
            <p:nvPr/>
          </p:nvSpPr>
          <p:spPr bwMode="gray">
            <a:xfrm>
              <a:off x="883294" y="3174055"/>
              <a:ext cx="85164" cy="114709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15"/>
            <p:cNvSpPr>
              <a:spLocks/>
            </p:cNvSpPr>
            <p:nvPr/>
          </p:nvSpPr>
          <p:spPr bwMode="gray">
            <a:xfrm>
              <a:off x="868483" y="3259162"/>
              <a:ext cx="74056" cy="85107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16"/>
            <p:cNvSpPr>
              <a:spLocks/>
            </p:cNvSpPr>
            <p:nvPr/>
          </p:nvSpPr>
          <p:spPr bwMode="gray">
            <a:xfrm>
              <a:off x="920322" y="3322067"/>
              <a:ext cx="29622" cy="48104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17"/>
            <p:cNvSpPr>
              <a:spLocks/>
            </p:cNvSpPr>
            <p:nvPr/>
          </p:nvSpPr>
          <p:spPr bwMode="gray">
            <a:xfrm>
              <a:off x="542637" y="3096349"/>
              <a:ext cx="129598" cy="155413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18"/>
            <p:cNvSpPr>
              <a:spLocks/>
            </p:cNvSpPr>
            <p:nvPr/>
          </p:nvSpPr>
          <p:spPr bwMode="gray">
            <a:xfrm>
              <a:off x="653721" y="2944637"/>
              <a:ext cx="199951" cy="37003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19"/>
            <p:cNvSpPr>
              <a:spLocks/>
            </p:cNvSpPr>
            <p:nvPr/>
          </p:nvSpPr>
          <p:spPr bwMode="gray">
            <a:xfrm>
              <a:off x="612990" y="3096349"/>
              <a:ext cx="66650" cy="59205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20"/>
            <p:cNvSpPr>
              <a:spLocks/>
            </p:cNvSpPr>
            <p:nvPr/>
          </p:nvSpPr>
          <p:spPr bwMode="gray">
            <a:xfrm>
              <a:off x="990675" y="3000141"/>
              <a:ext cx="66650" cy="114709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21"/>
            <p:cNvSpPr>
              <a:spLocks/>
            </p:cNvSpPr>
            <p:nvPr/>
          </p:nvSpPr>
          <p:spPr bwMode="gray">
            <a:xfrm>
              <a:off x="1083245" y="2374791"/>
              <a:ext cx="311035" cy="721558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22"/>
            <p:cNvSpPr>
              <a:spLocks/>
            </p:cNvSpPr>
            <p:nvPr/>
          </p:nvSpPr>
          <p:spPr bwMode="gray">
            <a:xfrm>
              <a:off x="1301710" y="2322987"/>
              <a:ext cx="229573" cy="573546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23"/>
            <p:cNvSpPr>
              <a:spLocks/>
            </p:cNvSpPr>
            <p:nvPr/>
          </p:nvSpPr>
          <p:spPr bwMode="gray">
            <a:xfrm>
              <a:off x="1042514" y="3133352"/>
              <a:ext cx="99975" cy="155413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424"/>
            <p:cNvSpPr>
              <a:spLocks/>
            </p:cNvSpPr>
            <p:nvPr/>
          </p:nvSpPr>
          <p:spPr bwMode="gray">
            <a:xfrm>
              <a:off x="1416497" y="3581088"/>
              <a:ext cx="414713" cy="203516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425"/>
            <p:cNvSpPr>
              <a:spLocks/>
            </p:cNvSpPr>
            <p:nvPr/>
          </p:nvSpPr>
          <p:spPr bwMode="gray">
            <a:xfrm>
              <a:off x="1283196" y="3451578"/>
              <a:ext cx="203654" cy="166513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426"/>
            <p:cNvSpPr>
              <a:spLocks/>
            </p:cNvSpPr>
            <p:nvPr/>
          </p:nvSpPr>
          <p:spPr bwMode="gray">
            <a:xfrm>
              <a:off x="1260979" y="3610691"/>
              <a:ext cx="155517" cy="155413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427"/>
            <p:cNvSpPr>
              <a:spLocks/>
            </p:cNvSpPr>
            <p:nvPr/>
          </p:nvSpPr>
          <p:spPr bwMode="gray">
            <a:xfrm>
              <a:off x="1246168" y="3558886"/>
              <a:ext cx="51839" cy="118410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428"/>
            <p:cNvSpPr>
              <a:spLocks/>
            </p:cNvSpPr>
            <p:nvPr/>
          </p:nvSpPr>
          <p:spPr bwMode="gray">
            <a:xfrm>
              <a:off x="1086948" y="3414575"/>
              <a:ext cx="262898" cy="210917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429"/>
            <p:cNvSpPr>
              <a:spLocks/>
            </p:cNvSpPr>
            <p:nvPr/>
          </p:nvSpPr>
          <p:spPr bwMode="gray">
            <a:xfrm>
              <a:off x="1198032" y="3351670"/>
              <a:ext cx="140706" cy="107309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430"/>
            <p:cNvSpPr>
              <a:spLocks/>
            </p:cNvSpPr>
            <p:nvPr/>
          </p:nvSpPr>
          <p:spPr bwMode="gray">
            <a:xfrm>
              <a:off x="1090651" y="3273963"/>
              <a:ext cx="255493" cy="122110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431"/>
            <p:cNvSpPr>
              <a:spLocks/>
            </p:cNvSpPr>
            <p:nvPr/>
          </p:nvSpPr>
          <p:spPr bwMode="gray">
            <a:xfrm>
              <a:off x="1120273" y="3096349"/>
              <a:ext cx="281412" cy="225718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432"/>
            <p:cNvSpPr>
              <a:spLocks/>
            </p:cNvSpPr>
            <p:nvPr/>
          </p:nvSpPr>
          <p:spPr bwMode="gray">
            <a:xfrm>
              <a:off x="1301710" y="3351670"/>
              <a:ext cx="188842" cy="155413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433"/>
            <p:cNvSpPr>
              <a:spLocks/>
            </p:cNvSpPr>
            <p:nvPr/>
          </p:nvSpPr>
          <p:spPr bwMode="gray">
            <a:xfrm>
              <a:off x="1412794" y="3577388"/>
              <a:ext cx="77759" cy="81407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434"/>
            <p:cNvSpPr>
              <a:spLocks/>
            </p:cNvSpPr>
            <p:nvPr/>
          </p:nvSpPr>
          <p:spPr bwMode="gray">
            <a:xfrm>
              <a:off x="1609042" y="3906715"/>
              <a:ext cx="499877" cy="429235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435"/>
            <p:cNvSpPr>
              <a:spLocks/>
            </p:cNvSpPr>
            <p:nvPr/>
          </p:nvSpPr>
          <p:spPr bwMode="gray">
            <a:xfrm>
              <a:off x="1783073" y="4280445"/>
              <a:ext cx="77759" cy="122110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436"/>
            <p:cNvSpPr>
              <a:spLocks/>
            </p:cNvSpPr>
            <p:nvPr/>
          </p:nvSpPr>
          <p:spPr bwMode="gray">
            <a:xfrm>
              <a:off x="1820101" y="4247142"/>
              <a:ext cx="218465" cy="159113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437"/>
            <p:cNvSpPr>
              <a:spLocks/>
            </p:cNvSpPr>
            <p:nvPr/>
          </p:nvSpPr>
          <p:spPr bwMode="gray">
            <a:xfrm>
              <a:off x="2016349" y="4110231"/>
              <a:ext cx="170328" cy="188715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438"/>
            <p:cNvSpPr>
              <a:spLocks/>
            </p:cNvSpPr>
            <p:nvPr/>
          </p:nvSpPr>
          <p:spPr bwMode="gray">
            <a:xfrm>
              <a:off x="1690503" y="3725400"/>
              <a:ext cx="214762" cy="247920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39"/>
            <p:cNvSpPr>
              <a:spLocks/>
            </p:cNvSpPr>
            <p:nvPr/>
          </p:nvSpPr>
          <p:spPr bwMode="gray">
            <a:xfrm>
              <a:off x="1609042" y="3851210"/>
              <a:ext cx="114787" cy="133211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40"/>
            <p:cNvSpPr>
              <a:spLocks/>
            </p:cNvSpPr>
            <p:nvPr/>
          </p:nvSpPr>
          <p:spPr bwMode="gray">
            <a:xfrm>
              <a:off x="1575717" y="3866011"/>
              <a:ext cx="40731" cy="114709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41"/>
            <p:cNvSpPr>
              <a:spLocks/>
            </p:cNvSpPr>
            <p:nvPr/>
          </p:nvSpPr>
          <p:spPr bwMode="gray">
            <a:xfrm>
              <a:off x="1616447" y="3740201"/>
              <a:ext cx="148112" cy="140611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42"/>
            <p:cNvSpPr>
              <a:spLocks/>
            </p:cNvSpPr>
            <p:nvPr/>
          </p:nvSpPr>
          <p:spPr bwMode="gray">
            <a:xfrm>
              <a:off x="1808993" y="3655094"/>
              <a:ext cx="433227" cy="458837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43"/>
            <p:cNvSpPr>
              <a:spLocks/>
            </p:cNvSpPr>
            <p:nvPr/>
          </p:nvSpPr>
          <p:spPr bwMode="gray">
            <a:xfrm>
              <a:off x="1038812" y="4809588"/>
              <a:ext cx="51839" cy="40703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4"/>
            <p:cNvSpPr>
              <a:spLocks/>
            </p:cNvSpPr>
            <p:nvPr/>
          </p:nvSpPr>
          <p:spPr bwMode="gray">
            <a:xfrm>
              <a:off x="564854" y="3743901"/>
              <a:ext cx="481363" cy="455137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45"/>
            <p:cNvSpPr>
              <a:spLocks/>
            </p:cNvSpPr>
            <p:nvPr/>
          </p:nvSpPr>
          <p:spPr bwMode="gray">
            <a:xfrm>
              <a:off x="364903" y="3999222"/>
              <a:ext cx="207356" cy="181315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46"/>
            <p:cNvSpPr>
              <a:spLocks/>
            </p:cNvSpPr>
            <p:nvPr/>
          </p:nvSpPr>
          <p:spPr bwMode="gray">
            <a:xfrm>
              <a:off x="353795" y="4010323"/>
              <a:ext cx="292521" cy="336727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47"/>
            <p:cNvSpPr>
              <a:spLocks/>
            </p:cNvSpPr>
            <p:nvPr/>
          </p:nvSpPr>
          <p:spPr bwMode="gray">
            <a:xfrm>
              <a:off x="379715" y="4376653"/>
              <a:ext cx="74056" cy="51804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48"/>
            <p:cNvSpPr>
              <a:spLocks/>
            </p:cNvSpPr>
            <p:nvPr/>
          </p:nvSpPr>
          <p:spPr bwMode="gray">
            <a:xfrm>
              <a:off x="353795" y="4298946"/>
              <a:ext cx="122192" cy="92507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449"/>
            <p:cNvSpPr>
              <a:spLocks/>
            </p:cNvSpPr>
            <p:nvPr/>
          </p:nvSpPr>
          <p:spPr bwMode="gray">
            <a:xfrm>
              <a:off x="361201" y="4335949"/>
              <a:ext cx="77759" cy="18501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450"/>
            <p:cNvSpPr>
              <a:spLocks/>
            </p:cNvSpPr>
            <p:nvPr/>
          </p:nvSpPr>
          <p:spPr bwMode="gray">
            <a:xfrm>
              <a:off x="501907" y="4491362"/>
              <a:ext cx="155517" cy="103608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51"/>
            <p:cNvSpPr>
              <a:spLocks/>
            </p:cNvSpPr>
            <p:nvPr/>
          </p:nvSpPr>
          <p:spPr bwMode="gray">
            <a:xfrm>
              <a:off x="468582" y="4446958"/>
              <a:ext cx="66650" cy="81407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52"/>
            <p:cNvSpPr>
              <a:spLocks/>
            </p:cNvSpPr>
            <p:nvPr/>
          </p:nvSpPr>
          <p:spPr bwMode="gray">
            <a:xfrm>
              <a:off x="409337" y="4380353"/>
              <a:ext cx="185140" cy="12951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53"/>
            <p:cNvSpPr>
              <a:spLocks/>
            </p:cNvSpPr>
            <p:nvPr/>
          </p:nvSpPr>
          <p:spPr bwMode="gray">
            <a:xfrm>
              <a:off x="572260" y="4417356"/>
              <a:ext cx="155517" cy="162813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4"/>
            <p:cNvSpPr>
              <a:spLocks/>
            </p:cNvSpPr>
            <p:nvPr/>
          </p:nvSpPr>
          <p:spPr bwMode="gray">
            <a:xfrm>
              <a:off x="642613" y="4350751"/>
              <a:ext cx="137003" cy="70306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55"/>
            <p:cNvSpPr>
              <a:spLocks/>
            </p:cNvSpPr>
            <p:nvPr/>
          </p:nvSpPr>
          <p:spPr bwMode="gray">
            <a:xfrm>
              <a:off x="709263" y="4387754"/>
              <a:ext cx="59245" cy="19611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56"/>
            <p:cNvSpPr>
              <a:spLocks/>
            </p:cNvSpPr>
            <p:nvPr/>
          </p:nvSpPr>
          <p:spPr bwMode="gray">
            <a:xfrm>
              <a:off x="746291" y="4387754"/>
              <a:ext cx="48136" cy="19611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57"/>
            <p:cNvSpPr>
              <a:spLocks/>
            </p:cNvSpPr>
            <p:nvPr/>
          </p:nvSpPr>
          <p:spPr bwMode="gray">
            <a:xfrm>
              <a:off x="768508" y="4376653"/>
              <a:ext cx="77759" cy="188715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458"/>
            <p:cNvSpPr>
              <a:spLocks/>
            </p:cNvSpPr>
            <p:nvPr/>
          </p:nvSpPr>
          <p:spPr bwMode="gray">
            <a:xfrm>
              <a:off x="475987" y="3777204"/>
              <a:ext cx="292521" cy="233119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459"/>
            <p:cNvSpPr>
              <a:spLocks/>
            </p:cNvSpPr>
            <p:nvPr/>
          </p:nvSpPr>
          <p:spPr bwMode="gray">
            <a:xfrm>
              <a:off x="953647" y="3736501"/>
              <a:ext cx="96273" cy="207217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460"/>
            <p:cNvSpPr>
              <a:spLocks/>
            </p:cNvSpPr>
            <p:nvPr/>
          </p:nvSpPr>
          <p:spPr bwMode="gray">
            <a:xfrm>
              <a:off x="994378" y="3851210"/>
              <a:ext cx="381388" cy="373730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461"/>
            <p:cNvSpPr>
              <a:spLocks/>
            </p:cNvSpPr>
            <p:nvPr/>
          </p:nvSpPr>
          <p:spPr bwMode="gray">
            <a:xfrm>
              <a:off x="831455" y="4372952"/>
              <a:ext cx="270304" cy="222018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462"/>
            <p:cNvSpPr>
              <a:spLocks/>
            </p:cNvSpPr>
            <p:nvPr/>
          </p:nvSpPr>
          <p:spPr bwMode="gray">
            <a:xfrm>
              <a:off x="1053623" y="4113931"/>
              <a:ext cx="96273" cy="244220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463"/>
            <p:cNvSpPr>
              <a:spLocks/>
            </p:cNvSpPr>
            <p:nvPr/>
          </p:nvSpPr>
          <p:spPr bwMode="gray">
            <a:xfrm>
              <a:off x="746291" y="4113931"/>
              <a:ext cx="403604" cy="299724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464"/>
            <p:cNvSpPr>
              <a:spLocks/>
            </p:cNvSpPr>
            <p:nvPr/>
          </p:nvSpPr>
          <p:spPr bwMode="gray">
            <a:xfrm>
              <a:off x="990675" y="4372952"/>
              <a:ext cx="162923" cy="273822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465"/>
            <p:cNvSpPr>
              <a:spLocks/>
            </p:cNvSpPr>
            <p:nvPr/>
          </p:nvSpPr>
          <p:spPr bwMode="gray">
            <a:xfrm>
              <a:off x="1101759" y="4139833"/>
              <a:ext cx="233276" cy="39223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466"/>
            <p:cNvSpPr>
              <a:spLocks/>
            </p:cNvSpPr>
            <p:nvPr/>
          </p:nvSpPr>
          <p:spPr bwMode="gray">
            <a:xfrm>
              <a:off x="1283196" y="4150934"/>
              <a:ext cx="403604" cy="462537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467"/>
            <p:cNvSpPr>
              <a:spLocks/>
            </p:cNvSpPr>
            <p:nvPr/>
          </p:nvSpPr>
          <p:spPr bwMode="gray">
            <a:xfrm>
              <a:off x="1105462" y="4465460"/>
              <a:ext cx="274007" cy="155413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468"/>
            <p:cNvSpPr>
              <a:spLocks/>
            </p:cNvSpPr>
            <p:nvPr/>
          </p:nvSpPr>
          <p:spPr bwMode="gray">
            <a:xfrm>
              <a:off x="975864" y="4643074"/>
              <a:ext cx="137003" cy="15171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469"/>
            <p:cNvSpPr>
              <a:spLocks/>
            </p:cNvSpPr>
            <p:nvPr/>
          </p:nvSpPr>
          <p:spPr bwMode="gray">
            <a:xfrm>
              <a:off x="986973" y="4646774"/>
              <a:ext cx="48136" cy="29602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470"/>
            <p:cNvSpPr>
              <a:spLocks/>
            </p:cNvSpPr>
            <p:nvPr/>
          </p:nvSpPr>
          <p:spPr bwMode="gray">
            <a:xfrm>
              <a:off x="1020298" y="4602371"/>
              <a:ext cx="162923" cy="225718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471"/>
            <p:cNvSpPr>
              <a:spLocks/>
            </p:cNvSpPr>
            <p:nvPr/>
          </p:nvSpPr>
          <p:spPr bwMode="gray">
            <a:xfrm>
              <a:off x="1038812" y="4861392"/>
              <a:ext cx="240682" cy="288623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472"/>
            <p:cNvSpPr>
              <a:spLocks/>
            </p:cNvSpPr>
            <p:nvPr/>
          </p:nvSpPr>
          <p:spPr bwMode="gray">
            <a:xfrm>
              <a:off x="1046217" y="4569068"/>
              <a:ext cx="470255" cy="477339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473"/>
            <p:cNvSpPr>
              <a:spLocks/>
            </p:cNvSpPr>
            <p:nvPr/>
          </p:nvSpPr>
          <p:spPr bwMode="gray">
            <a:xfrm>
              <a:off x="1246168" y="4924297"/>
              <a:ext cx="359171" cy="222018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474"/>
            <p:cNvSpPr>
              <a:spLocks/>
            </p:cNvSpPr>
            <p:nvPr/>
          </p:nvSpPr>
          <p:spPr bwMode="gray">
            <a:xfrm>
              <a:off x="1035109" y="5124113"/>
              <a:ext cx="355468" cy="307125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475"/>
            <p:cNvSpPr>
              <a:spLocks/>
            </p:cNvSpPr>
            <p:nvPr/>
          </p:nvSpPr>
          <p:spPr bwMode="gray">
            <a:xfrm>
              <a:off x="1246168" y="5150015"/>
              <a:ext cx="222168" cy="255321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476"/>
            <p:cNvSpPr>
              <a:spLocks/>
            </p:cNvSpPr>
            <p:nvPr/>
          </p:nvSpPr>
          <p:spPr bwMode="gray">
            <a:xfrm>
              <a:off x="1760856" y="4417356"/>
              <a:ext cx="214762" cy="303425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477"/>
            <p:cNvSpPr>
              <a:spLocks/>
            </p:cNvSpPr>
            <p:nvPr/>
          </p:nvSpPr>
          <p:spPr bwMode="gray">
            <a:xfrm>
              <a:off x="1575717" y="4594970"/>
              <a:ext cx="196248" cy="229419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478"/>
            <p:cNvSpPr>
              <a:spLocks/>
            </p:cNvSpPr>
            <p:nvPr/>
          </p:nvSpPr>
          <p:spPr bwMode="gray">
            <a:xfrm>
              <a:off x="1468336" y="4606071"/>
              <a:ext cx="133301" cy="140611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479"/>
            <p:cNvSpPr>
              <a:spLocks/>
            </p:cNvSpPr>
            <p:nvPr/>
          </p:nvSpPr>
          <p:spPr bwMode="gray">
            <a:xfrm>
              <a:off x="1564608" y="4276745"/>
              <a:ext cx="329549" cy="351528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480"/>
            <p:cNvSpPr>
              <a:spLocks/>
            </p:cNvSpPr>
            <p:nvPr/>
          </p:nvSpPr>
          <p:spPr bwMode="gray">
            <a:xfrm>
              <a:off x="1472038" y="4735582"/>
              <a:ext cx="40731" cy="48104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481"/>
            <p:cNvSpPr>
              <a:spLocks/>
            </p:cNvSpPr>
            <p:nvPr/>
          </p:nvSpPr>
          <p:spPr bwMode="gray">
            <a:xfrm>
              <a:off x="1475741" y="4768884"/>
              <a:ext cx="44434" cy="59205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482"/>
            <p:cNvSpPr>
              <a:spLocks/>
            </p:cNvSpPr>
            <p:nvPr/>
          </p:nvSpPr>
          <p:spPr bwMode="gray">
            <a:xfrm>
              <a:off x="1490552" y="4731881"/>
              <a:ext cx="233276" cy="262721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483"/>
            <p:cNvSpPr>
              <a:spLocks/>
            </p:cNvSpPr>
            <p:nvPr/>
          </p:nvSpPr>
          <p:spPr bwMode="gray">
            <a:xfrm>
              <a:off x="1520175" y="4979801"/>
              <a:ext cx="207356" cy="39223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484"/>
            <p:cNvSpPr>
              <a:spLocks/>
            </p:cNvSpPr>
            <p:nvPr/>
          </p:nvSpPr>
          <p:spPr bwMode="gray">
            <a:xfrm>
              <a:off x="1146193" y="5275825"/>
              <a:ext cx="414713" cy="32562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485"/>
            <p:cNvSpPr>
              <a:spLocks/>
            </p:cNvSpPr>
            <p:nvPr/>
          </p:nvSpPr>
          <p:spPr bwMode="gray">
            <a:xfrm>
              <a:off x="1520175" y="5331330"/>
              <a:ext cx="25920" cy="51804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486"/>
            <p:cNvSpPr>
              <a:spLocks/>
            </p:cNvSpPr>
            <p:nvPr/>
          </p:nvSpPr>
          <p:spPr bwMode="gray">
            <a:xfrm>
              <a:off x="1412794" y="5416437"/>
              <a:ext cx="40731" cy="48104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487"/>
            <p:cNvSpPr>
              <a:spLocks/>
            </p:cNvSpPr>
            <p:nvPr/>
          </p:nvSpPr>
          <p:spPr bwMode="gray">
            <a:xfrm>
              <a:off x="1390577" y="5098211"/>
              <a:ext cx="185140" cy="177614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488"/>
            <p:cNvSpPr>
              <a:spLocks/>
            </p:cNvSpPr>
            <p:nvPr/>
          </p:nvSpPr>
          <p:spPr bwMode="gray">
            <a:xfrm>
              <a:off x="472284" y="4062127"/>
              <a:ext cx="388793" cy="37003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489"/>
            <p:cNvSpPr>
              <a:spLocks/>
            </p:cNvSpPr>
            <p:nvPr/>
          </p:nvSpPr>
          <p:spPr bwMode="gray">
            <a:xfrm>
              <a:off x="1375766" y="3914115"/>
              <a:ext cx="255493" cy="277522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490"/>
            <p:cNvSpPr>
              <a:spLocks/>
            </p:cNvSpPr>
            <p:nvPr/>
          </p:nvSpPr>
          <p:spPr bwMode="gray">
            <a:xfrm>
              <a:off x="1534986" y="3921516"/>
              <a:ext cx="74056" cy="92507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491"/>
            <p:cNvSpPr>
              <a:spLocks/>
            </p:cNvSpPr>
            <p:nvPr/>
          </p:nvSpPr>
          <p:spPr bwMode="gray">
            <a:xfrm>
              <a:off x="1790479" y="4983502"/>
              <a:ext cx="159220" cy="336727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492"/>
            <p:cNvSpPr>
              <a:spLocks/>
            </p:cNvSpPr>
            <p:nvPr/>
          </p:nvSpPr>
          <p:spPr bwMode="gray">
            <a:xfrm>
              <a:off x="4167672" y="5834571"/>
              <a:ext cx="107381" cy="103608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493"/>
            <p:cNvSpPr>
              <a:spLocks/>
            </p:cNvSpPr>
            <p:nvPr/>
          </p:nvSpPr>
          <p:spPr bwMode="gray">
            <a:xfrm>
              <a:off x="4267647" y="4746683"/>
              <a:ext cx="129598" cy="99908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494"/>
            <p:cNvSpPr>
              <a:spLocks/>
            </p:cNvSpPr>
            <p:nvPr/>
          </p:nvSpPr>
          <p:spPr bwMode="gray">
            <a:xfrm>
              <a:off x="4686063" y="5797568"/>
              <a:ext cx="137003" cy="203516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495"/>
            <p:cNvSpPr>
              <a:spLocks/>
            </p:cNvSpPr>
            <p:nvPr/>
          </p:nvSpPr>
          <p:spPr bwMode="gray">
            <a:xfrm>
              <a:off x="4556465" y="5989983"/>
              <a:ext cx="170328" cy="192416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496"/>
            <p:cNvSpPr>
              <a:spLocks/>
            </p:cNvSpPr>
            <p:nvPr/>
          </p:nvSpPr>
          <p:spPr bwMode="gray">
            <a:xfrm>
              <a:off x="3586333" y="4247142"/>
              <a:ext cx="66650" cy="177614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497"/>
            <p:cNvSpPr>
              <a:spLocks/>
            </p:cNvSpPr>
            <p:nvPr/>
          </p:nvSpPr>
          <p:spPr bwMode="gray">
            <a:xfrm>
              <a:off x="3527088" y="4432157"/>
              <a:ext cx="59245" cy="62905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498"/>
            <p:cNvSpPr>
              <a:spLocks/>
            </p:cNvSpPr>
            <p:nvPr/>
          </p:nvSpPr>
          <p:spPr bwMode="gray">
            <a:xfrm>
              <a:off x="3638172" y="4476561"/>
              <a:ext cx="111084" cy="85107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499"/>
            <p:cNvSpPr>
              <a:spLocks/>
            </p:cNvSpPr>
            <p:nvPr/>
          </p:nvSpPr>
          <p:spPr bwMode="gray">
            <a:xfrm>
              <a:off x="3375274" y="4528365"/>
              <a:ext cx="199951" cy="177614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500"/>
            <p:cNvSpPr>
              <a:spLocks/>
            </p:cNvSpPr>
            <p:nvPr/>
          </p:nvSpPr>
          <p:spPr bwMode="gray">
            <a:xfrm>
              <a:off x="3338246" y="4606071"/>
              <a:ext cx="222168" cy="203516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501"/>
            <p:cNvSpPr>
              <a:spLocks/>
            </p:cNvSpPr>
            <p:nvPr/>
          </p:nvSpPr>
          <p:spPr bwMode="gray">
            <a:xfrm>
              <a:off x="4086210" y="4761484"/>
              <a:ext cx="236979" cy="199816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502"/>
            <p:cNvSpPr>
              <a:spLocks/>
            </p:cNvSpPr>
            <p:nvPr/>
          </p:nvSpPr>
          <p:spPr bwMode="gray">
            <a:xfrm>
              <a:off x="3864043" y="4709680"/>
              <a:ext cx="225870" cy="199816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503"/>
            <p:cNvSpPr>
              <a:spLocks/>
            </p:cNvSpPr>
            <p:nvPr/>
          </p:nvSpPr>
          <p:spPr bwMode="gray">
            <a:xfrm>
              <a:off x="3441924" y="5039006"/>
              <a:ext cx="940509" cy="754861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solidFill>
              <a:srgbClr val="6696BC"/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504"/>
            <p:cNvSpPr>
              <a:spLocks/>
            </p:cNvSpPr>
            <p:nvPr/>
          </p:nvSpPr>
          <p:spPr bwMode="gray">
            <a:xfrm>
              <a:off x="3567819" y="4646774"/>
              <a:ext cx="151815" cy="177614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505"/>
            <p:cNvSpPr>
              <a:spLocks/>
            </p:cNvSpPr>
            <p:nvPr/>
          </p:nvSpPr>
          <p:spPr bwMode="gray">
            <a:xfrm>
              <a:off x="3001292" y="4569068"/>
              <a:ext cx="251790" cy="273822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506"/>
            <p:cNvSpPr>
              <a:spLocks/>
            </p:cNvSpPr>
            <p:nvPr/>
          </p:nvSpPr>
          <p:spPr bwMode="gray">
            <a:xfrm>
              <a:off x="3245676" y="4850291"/>
              <a:ext cx="214762" cy="59205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507"/>
            <p:cNvSpPr>
              <a:spLocks/>
            </p:cNvSpPr>
            <p:nvPr/>
          </p:nvSpPr>
          <p:spPr bwMode="gray">
            <a:xfrm>
              <a:off x="7637188" y="4968701"/>
              <a:ext cx="325846" cy="377431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508"/>
            <p:cNvSpPr>
              <a:spLocks/>
            </p:cNvSpPr>
            <p:nvPr/>
          </p:nvSpPr>
          <p:spPr bwMode="gray">
            <a:xfrm>
              <a:off x="7359479" y="4709680"/>
              <a:ext cx="329549" cy="451437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509"/>
            <p:cNvSpPr>
              <a:spLocks/>
            </p:cNvSpPr>
            <p:nvPr/>
          </p:nvSpPr>
          <p:spPr bwMode="gray">
            <a:xfrm>
              <a:off x="7589052" y="4376653"/>
              <a:ext cx="325846" cy="318226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510"/>
            <p:cNvSpPr>
              <a:spLocks/>
            </p:cNvSpPr>
            <p:nvPr/>
          </p:nvSpPr>
          <p:spPr bwMode="gray">
            <a:xfrm>
              <a:off x="7874167" y="4483961"/>
              <a:ext cx="96273" cy="159113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511"/>
            <p:cNvSpPr>
              <a:spLocks/>
            </p:cNvSpPr>
            <p:nvPr/>
          </p:nvSpPr>
          <p:spPr bwMode="gray">
            <a:xfrm>
              <a:off x="7933412" y="4535765"/>
              <a:ext cx="85164" cy="103608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512"/>
            <p:cNvSpPr>
              <a:spLocks/>
            </p:cNvSpPr>
            <p:nvPr/>
          </p:nvSpPr>
          <p:spPr bwMode="gray">
            <a:xfrm>
              <a:off x="8000062" y="4554267"/>
              <a:ext cx="85164" cy="77706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513"/>
            <p:cNvSpPr>
              <a:spLocks/>
            </p:cNvSpPr>
            <p:nvPr/>
          </p:nvSpPr>
          <p:spPr bwMode="gray">
            <a:xfrm>
              <a:off x="7440940" y="4372952"/>
              <a:ext cx="274007" cy="447736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514"/>
            <p:cNvSpPr>
              <a:spLocks/>
            </p:cNvSpPr>
            <p:nvPr/>
          </p:nvSpPr>
          <p:spPr bwMode="gray">
            <a:xfrm>
              <a:off x="7366884" y="4680077"/>
              <a:ext cx="148112" cy="155413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515"/>
            <p:cNvSpPr>
              <a:spLocks/>
            </p:cNvSpPr>
            <p:nvPr/>
          </p:nvSpPr>
          <p:spPr bwMode="gray">
            <a:xfrm>
              <a:off x="7570538" y="5309128"/>
              <a:ext cx="496174" cy="1221099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516"/>
            <p:cNvSpPr>
              <a:spLocks/>
            </p:cNvSpPr>
            <p:nvPr/>
          </p:nvSpPr>
          <p:spPr bwMode="gray">
            <a:xfrm>
              <a:off x="7563133" y="4587570"/>
              <a:ext cx="984943" cy="1058286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517"/>
            <p:cNvSpPr>
              <a:spLocks/>
            </p:cNvSpPr>
            <p:nvPr/>
          </p:nvSpPr>
          <p:spPr bwMode="gray">
            <a:xfrm>
              <a:off x="7503888" y="5146315"/>
              <a:ext cx="277709" cy="1398713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518"/>
            <p:cNvSpPr>
              <a:spLocks/>
            </p:cNvSpPr>
            <p:nvPr/>
          </p:nvSpPr>
          <p:spPr bwMode="gray">
            <a:xfrm>
              <a:off x="7837139" y="5238822"/>
              <a:ext cx="203654" cy="233119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519"/>
            <p:cNvSpPr>
              <a:spLocks/>
            </p:cNvSpPr>
            <p:nvPr/>
          </p:nvSpPr>
          <p:spPr bwMode="gray">
            <a:xfrm>
              <a:off x="7237287" y="4358151"/>
              <a:ext cx="96273" cy="12951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520"/>
            <p:cNvSpPr>
              <a:spLocks/>
            </p:cNvSpPr>
            <p:nvPr/>
          </p:nvSpPr>
          <p:spPr bwMode="gray">
            <a:xfrm>
              <a:off x="7126203" y="4269344"/>
              <a:ext cx="111084" cy="136911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521"/>
            <p:cNvSpPr>
              <a:spLocks/>
            </p:cNvSpPr>
            <p:nvPr/>
          </p:nvSpPr>
          <p:spPr bwMode="gray">
            <a:xfrm>
              <a:off x="7211367" y="4254543"/>
              <a:ext cx="25920" cy="74006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522"/>
            <p:cNvSpPr>
              <a:spLocks/>
            </p:cNvSpPr>
            <p:nvPr/>
          </p:nvSpPr>
          <p:spPr bwMode="gray">
            <a:xfrm>
              <a:off x="7263206" y="4476561"/>
              <a:ext cx="88867" cy="74006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523"/>
            <p:cNvSpPr>
              <a:spLocks/>
            </p:cNvSpPr>
            <p:nvPr/>
          </p:nvSpPr>
          <p:spPr bwMode="gray">
            <a:xfrm>
              <a:off x="7326154" y="4509863"/>
              <a:ext cx="151815" cy="55504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524"/>
            <p:cNvSpPr>
              <a:spLocks/>
            </p:cNvSpPr>
            <p:nvPr/>
          </p:nvSpPr>
          <p:spPr bwMode="gray">
            <a:xfrm>
              <a:off x="6544864" y="3910415"/>
              <a:ext cx="714639" cy="458837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525"/>
            <p:cNvSpPr>
              <a:spLocks/>
            </p:cNvSpPr>
            <p:nvPr/>
          </p:nvSpPr>
          <p:spPr bwMode="gray">
            <a:xfrm>
              <a:off x="7181745" y="4343350"/>
              <a:ext cx="151815" cy="85107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526"/>
            <p:cNvSpPr>
              <a:spLocks/>
            </p:cNvSpPr>
            <p:nvPr/>
          </p:nvSpPr>
          <p:spPr bwMode="gray">
            <a:xfrm>
              <a:off x="7159528" y="4387754"/>
              <a:ext cx="81461" cy="4440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527"/>
            <p:cNvSpPr>
              <a:spLocks/>
            </p:cNvSpPr>
            <p:nvPr/>
          </p:nvSpPr>
          <p:spPr bwMode="gray">
            <a:xfrm>
              <a:off x="7622377" y="4254543"/>
              <a:ext cx="70353" cy="51804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528"/>
            <p:cNvSpPr>
              <a:spLocks/>
            </p:cNvSpPr>
            <p:nvPr/>
          </p:nvSpPr>
          <p:spPr bwMode="gray">
            <a:xfrm>
              <a:off x="7552024" y="4243442"/>
              <a:ext cx="81461" cy="66605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529"/>
            <p:cNvSpPr>
              <a:spLocks/>
            </p:cNvSpPr>
            <p:nvPr/>
          </p:nvSpPr>
          <p:spPr bwMode="gray">
            <a:xfrm>
              <a:off x="7300234" y="4158335"/>
              <a:ext cx="259195" cy="99908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530"/>
            <p:cNvSpPr>
              <a:spLocks/>
            </p:cNvSpPr>
            <p:nvPr/>
          </p:nvSpPr>
          <p:spPr bwMode="gray">
            <a:xfrm>
              <a:off x="7737164" y="1645832"/>
              <a:ext cx="814614" cy="121739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531"/>
            <p:cNvSpPr>
              <a:spLocks/>
            </p:cNvSpPr>
            <p:nvPr/>
          </p:nvSpPr>
          <p:spPr bwMode="gray">
            <a:xfrm>
              <a:off x="8466614" y="2104669"/>
              <a:ext cx="70353" cy="85107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532"/>
            <p:cNvSpPr>
              <a:spLocks/>
            </p:cNvSpPr>
            <p:nvPr/>
          </p:nvSpPr>
          <p:spPr bwMode="gray">
            <a:xfrm>
              <a:off x="7385398" y="2186075"/>
              <a:ext cx="514688" cy="592048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533"/>
            <p:cNvSpPr>
              <a:spLocks/>
            </p:cNvSpPr>
            <p:nvPr/>
          </p:nvSpPr>
          <p:spPr bwMode="gray">
            <a:xfrm>
              <a:off x="7266909" y="2626411"/>
              <a:ext cx="148112" cy="107309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534"/>
            <p:cNvSpPr>
              <a:spLocks/>
            </p:cNvSpPr>
            <p:nvPr/>
          </p:nvSpPr>
          <p:spPr bwMode="gray">
            <a:xfrm>
              <a:off x="6892927" y="2026963"/>
              <a:ext cx="155517" cy="225718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535"/>
            <p:cNvSpPr>
              <a:spLocks/>
            </p:cNvSpPr>
            <p:nvPr/>
          </p:nvSpPr>
          <p:spPr bwMode="gray">
            <a:xfrm>
              <a:off x="7159528" y="2049164"/>
              <a:ext cx="125895" cy="19611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536"/>
            <p:cNvSpPr>
              <a:spLocks/>
            </p:cNvSpPr>
            <p:nvPr/>
          </p:nvSpPr>
          <p:spPr bwMode="gray">
            <a:xfrm>
              <a:off x="6418970" y="1997360"/>
              <a:ext cx="192545" cy="214617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537"/>
            <p:cNvSpPr>
              <a:spLocks/>
            </p:cNvSpPr>
            <p:nvPr/>
          </p:nvSpPr>
          <p:spPr bwMode="gray">
            <a:xfrm>
              <a:off x="6522648" y="2100969"/>
              <a:ext cx="429524" cy="344128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538"/>
            <p:cNvSpPr>
              <a:spLocks/>
            </p:cNvSpPr>
            <p:nvPr/>
          </p:nvSpPr>
          <p:spPr bwMode="gray">
            <a:xfrm>
              <a:off x="6537459" y="1705037"/>
              <a:ext cx="218465" cy="166513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539"/>
            <p:cNvSpPr>
              <a:spLocks/>
            </p:cNvSpPr>
            <p:nvPr/>
          </p:nvSpPr>
          <p:spPr bwMode="gray">
            <a:xfrm>
              <a:off x="6744815" y="1631031"/>
              <a:ext cx="40731" cy="51804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540"/>
            <p:cNvSpPr>
              <a:spLocks/>
            </p:cNvSpPr>
            <p:nvPr/>
          </p:nvSpPr>
          <p:spPr bwMode="gray">
            <a:xfrm>
              <a:off x="6792952" y="1560725"/>
              <a:ext cx="125895" cy="77706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541"/>
            <p:cNvSpPr>
              <a:spLocks/>
            </p:cNvSpPr>
            <p:nvPr/>
          </p:nvSpPr>
          <p:spPr bwMode="gray">
            <a:xfrm>
              <a:off x="6792952" y="1660633"/>
              <a:ext cx="107381" cy="62905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542"/>
            <p:cNvSpPr>
              <a:spLocks/>
            </p:cNvSpPr>
            <p:nvPr/>
          </p:nvSpPr>
          <p:spPr bwMode="gray">
            <a:xfrm>
              <a:off x="6655948" y="1856749"/>
              <a:ext cx="37028" cy="51804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543"/>
            <p:cNvSpPr>
              <a:spLocks/>
            </p:cNvSpPr>
            <p:nvPr/>
          </p:nvSpPr>
          <p:spPr bwMode="gray">
            <a:xfrm>
              <a:off x="6652245" y="1893752"/>
              <a:ext cx="211059" cy="166513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544"/>
            <p:cNvSpPr>
              <a:spLocks/>
            </p:cNvSpPr>
            <p:nvPr/>
          </p:nvSpPr>
          <p:spPr bwMode="gray">
            <a:xfrm>
              <a:off x="6985497" y="1653232"/>
              <a:ext cx="37028" cy="88807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545"/>
            <p:cNvSpPr>
              <a:spLocks/>
            </p:cNvSpPr>
            <p:nvPr/>
          </p:nvSpPr>
          <p:spPr bwMode="gray">
            <a:xfrm>
              <a:off x="6892927" y="1779043"/>
              <a:ext cx="137003" cy="166513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546"/>
            <p:cNvSpPr>
              <a:spLocks/>
            </p:cNvSpPr>
            <p:nvPr/>
          </p:nvSpPr>
          <p:spPr bwMode="gray">
            <a:xfrm>
              <a:off x="7033633" y="1886351"/>
              <a:ext cx="81461" cy="85107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547"/>
            <p:cNvSpPr>
              <a:spLocks/>
            </p:cNvSpPr>
            <p:nvPr/>
          </p:nvSpPr>
          <p:spPr bwMode="gray">
            <a:xfrm>
              <a:off x="7126203" y="1853049"/>
              <a:ext cx="311035" cy="181315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548"/>
            <p:cNvSpPr>
              <a:spLocks/>
            </p:cNvSpPr>
            <p:nvPr/>
          </p:nvSpPr>
          <p:spPr bwMode="gray">
            <a:xfrm>
              <a:off x="6959577" y="1475618"/>
              <a:ext cx="162923" cy="188715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549"/>
            <p:cNvSpPr>
              <a:spLocks/>
            </p:cNvSpPr>
            <p:nvPr/>
          </p:nvSpPr>
          <p:spPr bwMode="gray">
            <a:xfrm>
              <a:off x="7155825" y="1557025"/>
              <a:ext cx="70353" cy="99908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550"/>
            <p:cNvSpPr>
              <a:spLocks/>
            </p:cNvSpPr>
            <p:nvPr/>
          </p:nvSpPr>
          <p:spPr bwMode="gray">
            <a:xfrm>
              <a:off x="7389101" y="1575526"/>
              <a:ext cx="125895" cy="270122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551"/>
            <p:cNvSpPr>
              <a:spLocks/>
            </p:cNvSpPr>
            <p:nvPr/>
          </p:nvSpPr>
          <p:spPr bwMode="gray">
            <a:xfrm>
              <a:off x="6948469" y="2341488"/>
              <a:ext cx="92570" cy="85107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552"/>
            <p:cNvSpPr>
              <a:spLocks/>
            </p:cNvSpPr>
            <p:nvPr/>
          </p:nvSpPr>
          <p:spPr bwMode="gray">
            <a:xfrm>
              <a:off x="7415021" y="2041764"/>
              <a:ext cx="111084" cy="81407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553"/>
            <p:cNvSpPr>
              <a:spLocks/>
            </p:cNvSpPr>
            <p:nvPr/>
          </p:nvSpPr>
          <p:spPr bwMode="gray">
            <a:xfrm>
              <a:off x="7492779" y="2422895"/>
              <a:ext cx="44434" cy="59205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554"/>
            <p:cNvSpPr>
              <a:spLocks/>
            </p:cNvSpPr>
            <p:nvPr/>
          </p:nvSpPr>
          <p:spPr bwMode="gray">
            <a:xfrm>
              <a:off x="7474265" y="1531122"/>
              <a:ext cx="422118" cy="495840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555"/>
            <p:cNvSpPr>
              <a:spLocks/>
            </p:cNvSpPr>
            <p:nvPr/>
          </p:nvSpPr>
          <p:spPr bwMode="gray">
            <a:xfrm>
              <a:off x="7940817" y="5553348"/>
              <a:ext cx="144409" cy="166513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556"/>
            <p:cNvSpPr>
              <a:spLocks/>
            </p:cNvSpPr>
            <p:nvPr/>
          </p:nvSpPr>
          <p:spPr bwMode="gray">
            <a:xfrm>
              <a:off x="5970932" y="2223078"/>
              <a:ext cx="2025428" cy="1380212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557"/>
            <p:cNvSpPr>
              <a:spLocks/>
            </p:cNvSpPr>
            <p:nvPr/>
          </p:nvSpPr>
          <p:spPr bwMode="gray">
            <a:xfrm>
              <a:off x="5345160" y="2263782"/>
              <a:ext cx="910887" cy="921375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558"/>
            <p:cNvSpPr>
              <a:spLocks/>
            </p:cNvSpPr>
            <p:nvPr/>
          </p:nvSpPr>
          <p:spPr bwMode="gray">
            <a:xfrm>
              <a:off x="6363428" y="3381272"/>
              <a:ext cx="1366331" cy="747460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6696BC"/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559"/>
            <p:cNvSpPr>
              <a:spLocks/>
            </p:cNvSpPr>
            <p:nvPr/>
          </p:nvSpPr>
          <p:spPr bwMode="gray">
            <a:xfrm>
              <a:off x="8490682" y="2670815"/>
              <a:ext cx="251790" cy="181315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8" name="文本框 187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Freeform 195"/>
          <p:cNvSpPr>
            <a:spLocks/>
          </p:cNvSpPr>
          <p:nvPr/>
        </p:nvSpPr>
        <p:spPr bwMode="auto">
          <a:xfrm>
            <a:off x="8252522" y="2823708"/>
            <a:ext cx="3627232" cy="718393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rgbClr val="6696BC">
              <a:alpha val="7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Century Gothic" panose="020B0502020202020204" pitchFamily="34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9458963" y="2377412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9458963" y="2870509"/>
            <a:ext cx="273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Freeform 195"/>
          <p:cNvSpPr>
            <a:spLocks/>
          </p:cNvSpPr>
          <p:nvPr/>
        </p:nvSpPr>
        <p:spPr bwMode="auto">
          <a:xfrm flipV="1">
            <a:off x="6439912" y="4786077"/>
            <a:ext cx="2972094" cy="680390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rgbClr val="6696BC">
              <a:alpha val="7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Century Gothic" panose="020B0502020202020204" pitchFamily="34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6994366" y="4985015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6994366" y="5478112"/>
            <a:ext cx="273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Freeform 195"/>
          <p:cNvSpPr>
            <a:spLocks/>
          </p:cNvSpPr>
          <p:nvPr/>
        </p:nvSpPr>
        <p:spPr bwMode="auto">
          <a:xfrm flipH="1">
            <a:off x="1827816" y="2015055"/>
            <a:ext cx="3523588" cy="791722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rgbClr val="6696BC">
              <a:alpha val="7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Century Gothic" panose="020B0502020202020204" pitchFamily="34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2015030" y="1563072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2015030" y="2056169"/>
            <a:ext cx="273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506180" y="3389659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逼格</a:t>
            </a:r>
            <a:r>
              <a:rPr lang="en-US" altLang="zh-CN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PPT</a:t>
            </a:r>
            <a:endParaRPr lang="zh-CN" altLang="en-US" sz="32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469260" y="4273985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469260" y="5404533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 187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1" name="组合 190"/>
          <p:cNvGrpSpPr/>
          <p:nvPr/>
        </p:nvGrpSpPr>
        <p:grpSpPr>
          <a:xfrm>
            <a:off x="777922" y="1563072"/>
            <a:ext cx="5905916" cy="5015987"/>
            <a:chOff x="508487" y="248400"/>
            <a:chExt cx="7662957" cy="6508269"/>
          </a:xfrm>
        </p:grpSpPr>
        <p:sp>
          <p:nvSpPr>
            <p:cNvPr id="192" name="939439.625287.753.55.1255">
              <a:hlinkClick r:id="" action="ppaction://macro?name=Slide1.939439.625287.753.55.1255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84753" y="6031793"/>
              <a:ext cx="121508" cy="77630"/>
            </a:xfrm>
            <a:custGeom>
              <a:avLst/>
              <a:gdLst>
                <a:gd name="T0" fmla="*/ 4 w 59"/>
                <a:gd name="T1" fmla="*/ 11 h 42"/>
                <a:gd name="T2" fmla="*/ 26 w 59"/>
                <a:gd name="T3" fmla="*/ 17 h 42"/>
                <a:gd name="T4" fmla="*/ 48 w 59"/>
                <a:gd name="T5" fmla="*/ 0 h 42"/>
                <a:gd name="T6" fmla="*/ 58 w 59"/>
                <a:gd name="T7" fmla="*/ 30 h 42"/>
                <a:gd name="T8" fmla="*/ 35 w 59"/>
                <a:gd name="T9" fmla="*/ 41 h 42"/>
                <a:gd name="T10" fmla="*/ 5 w 59"/>
                <a:gd name="T11" fmla="*/ 39 h 42"/>
                <a:gd name="T12" fmla="*/ 0 w 59"/>
                <a:gd name="T13" fmla="*/ 17 h 42"/>
                <a:gd name="T14" fmla="*/ 4 w 59"/>
                <a:gd name="T15" fmla="*/ 11 h 42"/>
                <a:gd name="T16" fmla="*/ 4 w 59"/>
                <a:gd name="T17" fmla="*/ 11 h 42"/>
                <a:gd name="T18" fmla="*/ 4 w 59"/>
                <a:gd name="T1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4" y="11"/>
                  </a:moveTo>
                  <a:lnTo>
                    <a:pt x="26" y="17"/>
                  </a:lnTo>
                  <a:lnTo>
                    <a:pt x="48" y="0"/>
                  </a:lnTo>
                  <a:lnTo>
                    <a:pt x="58" y="30"/>
                  </a:lnTo>
                  <a:lnTo>
                    <a:pt x="35" y="41"/>
                  </a:lnTo>
                  <a:lnTo>
                    <a:pt x="5" y="39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  <p:sp>
          <p:nvSpPr>
            <p:cNvPr id="193" name="海南">
              <a:hlinkClick r:id="" action="ppaction://macro?name=Slide1.海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40100" y="6501594"/>
              <a:ext cx="380949" cy="255075"/>
            </a:xfrm>
            <a:custGeom>
              <a:avLst/>
              <a:gdLst>
                <a:gd name="T0" fmla="*/ 181 w 182"/>
                <a:gd name="T1" fmla="*/ 29 h 166"/>
                <a:gd name="T2" fmla="*/ 148 w 182"/>
                <a:gd name="T3" fmla="*/ 86 h 166"/>
                <a:gd name="T4" fmla="*/ 148 w 182"/>
                <a:gd name="T5" fmla="*/ 112 h 166"/>
                <a:gd name="T6" fmla="*/ 83 w 182"/>
                <a:gd name="T7" fmla="*/ 165 h 166"/>
                <a:gd name="T8" fmla="*/ 14 w 182"/>
                <a:gd name="T9" fmla="*/ 142 h 166"/>
                <a:gd name="T10" fmla="*/ 0 w 182"/>
                <a:gd name="T11" fmla="*/ 93 h 166"/>
                <a:gd name="T12" fmla="*/ 4 w 182"/>
                <a:gd name="T13" fmla="*/ 72 h 166"/>
                <a:gd name="T14" fmla="*/ 41 w 182"/>
                <a:gd name="T15" fmla="*/ 34 h 166"/>
                <a:gd name="T16" fmla="*/ 54 w 182"/>
                <a:gd name="T17" fmla="*/ 24 h 166"/>
                <a:gd name="T18" fmla="*/ 114 w 182"/>
                <a:gd name="T19" fmla="*/ 12 h 166"/>
                <a:gd name="T20" fmla="*/ 142 w 182"/>
                <a:gd name="T21" fmla="*/ 10 h 166"/>
                <a:gd name="T22" fmla="*/ 152 w 182"/>
                <a:gd name="T23" fmla="*/ 0 h 166"/>
                <a:gd name="T24" fmla="*/ 171 w 182"/>
                <a:gd name="T25" fmla="*/ 5 h 166"/>
                <a:gd name="T26" fmla="*/ 181 w 182"/>
                <a:gd name="T27" fmla="*/ 29 h 166"/>
                <a:gd name="T28" fmla="*/ 181 w 182"/>
                <a:gd name="T29" fmla="*/ 29 h 166"/>
                <a:gd name="T30" fmla="*/ 181 w 182"/>
                <a:gd name="T31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66">
                  <a:moveTo>
                    <a:pt x="181" y="29"/>
                  </a:moveTo>
                  <a:lnTo>
                    <a:pt x="148" y="86"/>
                  </a:lnTo>
                  <a:lnTo>
                    <a:pt x="148" y="112"/>
                  </a:lnTo>
                  <a:lnTo>
                    <a:pt x="83" y="165"/>
                  </a:lnTo>
                  <a:lnTo>
                    <a:pt x="14" y="142"/>
                  </a:lnTo>
                  <a:lnTo>
                    <a:pt x="0" y="93"/>
                  </a:lnTo>
                  <a:lnTo>
                    <a:pt x="4" y="72"/>
                  </a:lnTo>
                  <a:lnTo>
                    <a:pt x="41" y="34"/>
                  </a:lnTo>
                  <a:lnTo>
                    <a:pt x="54" y="24"/>
                  </a:lnTo>
                  <a:lnTo>
                    <a:pt x="114" y="12"/>
                  </a:lnTo>
                  <a:lnTo>
                    <a:pt x="142" y="10"/>
                  </a:lnTo>
                  <a:lnTo>
                    <a:pt x="152" y="0"/>
                  </a:lnTo>
                  <a:lnTo>
                    <a:pt x="171" y="5"/>
                  </a:lnTo>
                  <a:lnTo>
                    <a:pt x="181" y="29"/>
                  </a:lnTo>
                  <a:lnTo>
                    <a:pt x="181" y="29"/>
                  </a:lnTo>
                  <a:lnTo>
                    <a:pt x="181" y="2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上海">
              <a:hlinkClick r:id="" action="ppaction://macro?name=Slide1.上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3517" y="4264508"/>
              <a:ext cx="121508" cy="155262"/>
            </a:xfrm>
            <a:custGeom>
              <a:avLst/>
              <a:gdLst>
                <a:gd name="T0" fmla="*/ 25 w 62"/>
                <a:gd name="T1" fmla="*/ 64 h 65"/>
                <a:gd name="T2" fmla="*/ 0 w 62"/>
                <a:gd name="T3" fmla="*/ 42 h 65"/>
                <a:gd name="T4" fmla="*/ 11 w 62"/>
                <a:gd name="T5" fmla="*/ 27 h 65"/>
                <a:gd name="T6" fmla="*/ 21 w 62"/>
                <a:gd name="T7" fmla="*/ 0 h 65"/>
                <a:gd name="T8" fmla="*/ 49 w 62"/>
                <a:gd name="T9" fmla="*/ 11 h 65"/>
                <a:gd name="T10" fmla="*/ 61 w 62"/>
                <a:gd name="T11" fmla="*/ 29 h 65"/>
                <a:gd name="T12" fmla="*/ 52 w 62"/>
                <a:gd name="T13" fmla="*/ 43 h 65"/>
                <a:gd name="T14" fmla="*/ 25 w 62"/>
                <a:gd name="T15" fmla="*/ 64 h 65"/>
                <a:gd name="T16" fmla="*/ 25 w 62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5">
                  <a:moveTo>
                    <a:pt x="25" y="64"/>
                  </a:moveTo>
                  <a:lnTo>
                    <a:pt x="0" y="42"/>
                  </a:lnTo>
                  <a:lnTo>
                    <a:pt x="11" y="27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61" y="29"/>
                  </a:lnTo>
                  <a:lnTo>
                    <a:pt x="52" y="43"/>
                  </a:lnTo>
                  <a:lnTo>
                    <a:pt x="25" y="64"/>
                  </a:lnTo>
                  <a:lnTo>
                    <a:pt x="25" y="6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河南">
              <a:hlinkClick r:id="" action="ppaction://macro?name=Slide1.河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9074" y="3535502"/>
              <a:ext cx="899828" cy="861339"/>
            </a:xfrm>
            <a:custGeom>
              <a:avLst/>
              <a:gdLst>
                <a:gd name="T0" fmla="*/ 50 w 426"/>
                <a:gd name="T1" fmla="*/ 268 h 385"/>
                <a:gd name="T2" fmla="*/ 111 w 426"/>
                <a:gd name="T3" fmla="*/ 322 h 385"/>
                <a:gd name="T4" fmla="*/ 162 w 426"/>
                <a:gd name="T5" fmla="*/ 333 h 385"/>
                <a:gd name="T6" fmla="*/ 208 w 426"/>
                <a:gd name="T7" fmla="*/ 326 h 385"/>
                <a:gd name="T8" fmla="*/ 222 w 426"/>
                <a:gd name="T9" fmla="*/ 333 h 385"/>
                <a:gd name="T10" fmla="*/ 238 w 426"/>
                <a:gd name="T11" fmla="*/ 323 h 385"/>
                <a:gd name="T12" fmla="*/ 249 w 426"/>
                <a:gd name="T13" fmla="*/ 335 h 385"/>
                <a:gd name="T14" fmla="*/ 256 w 426"/>
                <a:gd name="T15" fmla="*/ 354 h 385"/>
                <a:gd name="T16" fmla="*/ 278 w 426"/>
                <a:gd name="T17" fmla="*/ 366 h 385"/>
                <a:gd name="T18" fmla="*/ 307 w 426"/>
                <a:gd name="T19" fmla="*/ 366 h 385"/>
                <a:gd name="T20" fmla="*/ 329 w 426"/>
                <a:gd name="T21" fmla="*/ 384 h 385"/>
                <a:gd name="T22" fmla="*/ 349 w 426"/>
                <a:gd name="T23" fmla="*/ 375 h 385"/>
                <a:gd name="T24" fmla="*/ 364 w 426"/>
                <a:gd name="T25" fmla="*/ 384 h 385"/>
                <a:gd name="T26" fmla="*/ 377 w 426"/>
                <a:gd name="T27" fmla="*/ 359 h 385"/>
                <a:gd name="T28" fmla="*/ 396 w 426"/>
                <a:gd name="T29" fmla="*/ 350 h 385"/>
                <a:gd name="T30" fmla="*/ 399 w 426"/>
                <a:gd name="T31" fmla="*/ 329 h 385"/>
                <a:gd name="T32" fmla="*/ 393 w 426"/>
                <a:gd name="T33" fmla="*/ 292 h 385"/>
                <a:gd name="T34" fmla="*/ 389 w 426"/>
                <a:gd name="T35" fmla="*/ 288 h 385"/>
                <a:gd name="T36" fmla="*/ 370 w 426"/>
                <a:gd name="T37" fmla="*/ 307 h 385"/>
                <a:gd name="T38" fmla="*/ 342 w 426"/>
                <a:gd name="T39" fmla="*/ 285 h 385"/>
                <a:gd name="T40" fmla="*/ 321 w 426"/>
                <a:gd name="T41" fmla="*/ 259 h 385"/>
                <a:gd name="T42" fmla="*/ 342 w 426"/>
                <a:gd name="T43" fmla="*/ 244 h 385"/>
                <a:gd name="T44" fmla="*/ 348 w 426"/>
                <a:gd name="T45" fmla="*/ 219 h 385"/>
                <a:gd name="T46" fmla="*/ 360 w 426"/>
                <a:gd name="T47" fmla="*/ 209 h 385"/>
                <a:gd name="T48" fmla="*/ 358 w 426"/>
                <a:gd name="T49" fmla="*/ 174 h 385"/>
                <a:gd name="T50" fmla="*/ 367 w 426"/>
                <a:gd name="T51" fmla="*/ 168 h 385"/>
                <a:gd name="T52" fmla="*/ 384 w 426"/>
                <a:gd name="T53" fmla="*/ 178 h 385"/>
                <a:gd name="T54" fmla="*/ 396 w 426"/>
                <a:gd name="T55" fmla="*/ 192 h 385"/>
                <a:gd name="T56" fmla="*/ 417 w 426"/>
                <a:gd name="T57" fmla="*/ 178 h 385"/>
                <a:gd name="T58" fmla="*/ 425 w 426"/>
                <a:gd name="T59" fmla="*/ 169 h 385"/>
                <a:gd name="T60" fmla="*/ 421 w 426"/>
                <a:gd name="T61" fmla="*/ 152 h 385"/>
                <a:gd name="T62" fmla="*/ 396 w 426"/>
                <a:gd name="T63" fmla="*/ 137 h 385"/>
                <a:gd name="T64" fmla="*/ 391 w 426"/>
                <a:gd name="T65" fmla="*/ 120 h 385"/>
                <a:gd name="T66" fmla="*/ 344 w 426"/>
                <a:gd name="T67" fmla="*/ 126 h 385"/>
                <a:gd name="T68" fmla="*/ 315 w 426"/>
                <a:gd name="T69" fmla="*/ 101 h 385"/>
                <a:gd name="T70" fmla="*/ 302 w 426"/>
                <a:gd name="T71" fmla="*/ 96 h 385"/>
                <a:gd name="T72" fmla="*/ 302 w 426"/>
                <a:gd name="T73" fmla="*/ 80 h 385"/>
                <a:gd name="T74" fmla="*/ 366 w 426"/>
                <a:gd name="T75" fmla="*/ 7 h 385"/>
                <a:gd name="T76" fmla="*/ 342 w 426"/>
                <a:gd name="T77" fmla="*/ 13 h 385"/>
                <a:gd name="T78" fmla="*/ 328 w 426"/>
                <a:gd name="T79" fmla="*/ 24 h 385"/>
                <a:gd name="T80" fmla="*/ 321 w 426"/>
                <a:gd name="T81" fmla="*/ 15 h 385"/>
                <a:gd name="T82" fmla="*/ 321 w 426"/>
                <a:gd name="T83" fmla="*/ 4 h 385"/>
                <a:gd name="T84" fmla="*/ 310 w 426"/>
                <a:gd name="T85" fmla="*/ 0 h 385"/>
                <a:gd name="T86" fmla="*/ 281 w 426"/>
                <a:gd name="T87" fmla="*/ 12 h 385"/>
                <a:gd name="T88" fmla="*/ 208 w 426"/>
                <a:gd name="T89" fmla="*/ 2 h 385"/>
                <a:gd name="T90" fmla="*/ 203 w 426"/>
                <a:gd name="T91" fmla="*/ 63 h 385"/>
                <a:gd name="T92" fmla="*/ 168 w 426"/>
                <a:gd name="T93" fmla="*/ 91 h 385"/>
                <a:gd name="T94" fmla="*/ 120 w 426"/>
                <a:gd name="T95" fmla="*/ 101 h 385"/>
                <a:gd name="T96" fmla="*/ 54 w 426"/>
                <a:gd name="T97" fmla="*/ 147 h 385"/>
                <a:gd name="T98" fmla="*/ 0 w 426"/>
                <a:gd name="T99" fmla="*/ 161 h 385"/>
                <a:gd name="T100" fmla="*/ 0 w 426"/>
                <a:gd name="T101" fmla="*/ 171 h 385"/>
                <a:gd name="T102" fmla="*/ 50 w 426"/>
                <a:gd name="T103" fmla="*/ 246 h 385"/>
                <a:gd name="T104" fmla="*/ 50 w 426"/>
                <a:gd name="T105" fmla="*/ 268 h 385"/>
                <a:gd name="T106" fmla="*/ 50 w 426"/>
                <a:gd name="T107" fmla="*/ 2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6" h="385">
                  <a:moveTo>
                    <a:pt x="50" y="268"/>
                  </a:moveTo>
                  <a:lnTo>
                    <a:pt x="111" y="322"/>
                  </a:lnTo>
                  <a:lnTo>
                    <a:pt x="162" y="333"/>
                  </a:lnTo>
                  <a:lnTo>
                    <a:pt x="208" y="326"/>
                  </a:lnTo>
                  <a:lnTo>
                    <a:pt x="222" y="333"/>
                  </a:lnTo>
                  <a:lnTo>
                    <a:pt x="238" y="323"/>
                  </a:lnTo>
                  <a:lnTo>
                    <a:pt x="249" y="335"/>
                  </a:lnTo>
                  <a:lnTo>
                    <a:pt x="256" y="354"/>
                  </a:lnTo>
                  <a:lnTo>
                    <a:pt x="278" y="366"/>
                  </a:lnTo>
                  <a:lnTo>
                    <a:pt x="307" y="366"/>
                  </a:lnTo>
                  <a:lnTo>
                    <a:pt x="329" y="384"/>
                  </a:lnTo>
                  <a:lnTo>
                    <a:pt x="349" y="375"/>
                  </a:lnTo>
                  <a:lnTo>
                    <a:pt x="364" y="384"/>
                  </a:lnTo>
                  <a:lnTo>
                    <a:pt x="377" y="359"/>
                  </a:lnTo>
                  <a:lnTo>
                    <a:pt x="396" y="350"/>
                  </a:lnTo>
                  <a:lnTo>
                    <a:pt x="399" y="329"/>
                  </a:lnTo>
                  <a:lnTo>
                    <a:pt x="393" y="292"/>
                  </a:lnTo>
                  <a:lnTo>
                    <a:pt x="389" y="288"/>
                  </a:lnTo>
                  <a:lnTo>
                    <a:pt x="370" y="307"/>
                  </a:lnTo>
                  <a:lnTo>
                    <a:pt x="342" y="285"/>
                  </a:lnTo>
                  <a:lnTo>
                    <a:pt x="321" y="259"/>
                  </a:lnTo>
                  <a:lnTo>
                    <a:pt x="342" y="244"/>
                  </a:lnTo>
                  <a:lnTo>
                    <a:pt x="348" y="219"/>
                  </a:lnTo>
                  <a:lnTo>
                    <a:pt x="360" y="209"/>
                  </a:lnTo>
                  <a:lnTo>
                    <a:pt x="358" y="174"/>
                  </a:lnTo>
                  <a:lnTo>
                    <a:pt x="367" y="168"/>
                  </a:lnTo>
                  <a:lnTo>
                    <a:pt x="384" y="178"/>
                  </a:lnTo>
                  <a:lnTo>
                    <a:pt x="396" y="192"/>
                  </a:lnTo>
                  <a:lnTo>
                    <a:pt x="417" y="178"/>
                  </a:lnTo>
                  <a:lnTo>
                    <a:pt x="425" y="169"/>
                  </a:lnTo>
                  <a:lnTo>
                    <a:pt x="421" y="152"/>
                  </a:lnTo>
                  <a:lnTo>
                    <a:pt x="396" y="137"/>
                  </a:lnTo>
                  <a:lnTo>
                    <a:pt x="391" y="120"/>
                  </a:lnTo>
                  <a:lnTo>
                    <a:pt x="344" y="126"/>
                  </a:lnTo>
                  <a:lnTo>
                    <a:pt x="315" y="101"/>
                  </a:lnTo>
                  <a:lnTo>
                    <a:pt x="302" y="96"/>
                  </a:lnTo>
                  <a:lnTo>
                    <a:pt x="302" y="80"/>
                  </a:lnTo>
                  <a:lnTo>
                    <a:pt x="366" y="7"/>
                  </a:lnTo>
                  <a:lnTo>
                    <a:pt x="342" y="13"/>
                  </a:lnTo>
                  <a:lnTo>
                    <a:pt x="328" y="24"/>
                  </a:lnTo>
                  <a:lnTo>
                    <a:pt x="321" y="15"/>
                  </a:lnTo>
                  <a:lnTo>
                    <a:pt x="321" y="4"/>
                  </a:lnTo>
                  <a:lnTo>
                    <a:pt x="310" y="0"/>
                  </a:lnTo>
                  <a:lnTo>
                    <a:pt x="281" y="12"/>
                  </a:lnTo>
                  <a:lnTo>
                    <a:pt x="208" y="2"/>
                  </a:lnTo>
                  <a:lnTo>
                    <a:pt x="203" y="63"/>
                  </a:lnTo>
                  <a:lnTo>
                    <a:pt x="168" y="91"/>
                  </a:lnTo>
                  <a:lnTo>
                    <a:pt x="120" y="101"/>
                  </a:lnTo>
                  <a:lnTo>
                    <a:pt x="54" y="147"/>
                  </a:lnTo>
                  <a:lnTo>
                    <a:pt x="0" y="161"/>
                  </a:lnTo>
                  <a:lnTo>
                    <a:pt x="0" y="171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台湾">
              <a:hlinkClick r:id="" action="ppaction://macro?name=Slide1.台湾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0356" y="5399666"/>
              <a:ext cx="206896" cy="643231"/>
            </a:xfrm>
            <a:custGeom>
              <a:avLst/>
              <a:gdLst>
                <a:gd name="T0" fmla="*/ 26 w 106"/>
                <a:gd name="T1" fmla="*/ 37 h 289"/>
                <a:gd name="T2" fmla="*/ 29 w 106"/>
                <a:gd name="T3" fmla="*/ 34 h 289"/>
                <a:gd name="T4" fmla="*/ 38 w 106"/>
                <a:gd name="T5" fmla="*/ 17 h 289"/>
                <a:gd name="T6" fmla="*/ 61 w 106"/>
                <a:gd name="T7" fmla="*/ 1 h 289"/>
                <a:gd name="T8" fmla="*/ 67 w 106"/>
                <a:gd name="T9" fmla="*/ 1 h 289"/>
                <a:gd name="T10" fmla="*/ 82 w 106"/>
                <a:gd name="T11" fmla="*/ 5 h 289"/>
                <a:gd name="T12" fmla="*/ 87 w 106"/>
                <a:gd name="T13" fmla="*/ 10 h 289"/>
                <a:gd name="T14" fmla="*/ 97 w 106"/>
                <a:gd name="T15" fmla="*/ 17 h 289"/>
                <a:gd name="T16" fmla="*/ 100 w 106"/>
                <a:gd name="T17" fmla="*/ 29 h 289"/>
                <a:gd name="T18" fmla="*/ 91 w 106"/>
                <a:gd name="T19" fmla="*/ 39 h 289"/>
                <a:gd name="T20" fmla="*/ 91 w 106"/>
                <a:gd name="T21" fmla="*/ 54 h 289"/>
                <a:gd name="T22" fmla="*/ 101 w 106"/>
                <a:gd name="T23" fmla="*/ 73 h 289"/>
                <a:gd name="T24" fmla="*/ 91 w 106"/>
                <a:gd name="T25" fmla="*/ 95 h 289"/>
                <a:gd name="T26" fmla="*/ 96 w 106"/>
                <a:gd name="T27" fmla="*/ 109 h 289"/>
                <a:gd name="T28" fmla="*/ 96 w 106"/>
                <a:gd name="T29" fmla="*/ 118 h 289"/>
                <a:gd name="T30" fmla="*/ 100 w 106"/>
                <a:gd name="T31" fmla="*/ 141 h 289"/>
                <a:gd name="T32" fmla="*/ 104 w 106"/>
                <a:gd name="T33" fmla="*/ 161 h 289"/>
                <a:gd name="T34" fmla="*/ 103 w 106"/>
                <a:gd name="T35" fmla="*/ 178 h 289"/>
                <a:gd name="T36" fmla="*/ 100 w 106"/>
                <a:gd name="T37" fmla="*/ 185 h 289"/>
                <a:gd name="T38" fmla="*/ 97 w 106"/>
                <a:gd name="T39" fmla="*/ 192 h 289"/>
                <a:gd name="T40" fmla="*/ 96 w 106"/>
                <a:gd name="T41" fmla="*/ 196 h 289"/>
                <a:gd name="T42" fmla="*/ 95 w 106"/>
                <a:gd name="T43" fmla="*/ 210 h 289"/>
                <a:gd name="T44" fmla="*/ 90 w 106"/>
                <a:gd name="T45" fmla="*/ 215 h 289"/>
                <a:gd name="T46" fmla="*/ 85 w 106"/>
                <a:gd name="T47" fmla="*/ 227 h 289"/>
                <a:gd name="T48" fmla="*/ 81 w 106"/>
                <a:gd name="T49" fmla="*/ 229 h 289"/>
                <a:gd name="T50" fmla="*/ 78 w 106"/>
                <a:gd name="T51" fmla="*/ 232 h 289"/>
                <a:gd name="T52" fmla="*/ 76 w 106"/>
                <a:gd name="T53" fmla="*/ 253 h 289"/>
                <a:gd name="T54" fmla="*/ 70 w 106"/>
                <a:gd name="T55" fmla="*/ 263 h 289"/>
                <a:gd name="T56" fmla="*/ 73 w 106"/>
                <a:gd name="T57" fmla="*/ 280 h 289"/>
                <a:gd name="T58" fmla="*/ 76 w 106"/>
                <a:gd name="T59" fmla="*/ 284 h 289"/>
                <a:gd name="T60" fmla="*/ 72 w 106"/>
                <a:gd name="T61" fmla="*/ 283 h 289"/>
                <a:gd name="T62" fmla="*/ 65 w 106"/>
                <a:gd name="T63" fmla="*/ 281 h 289"/>
                <a:gd name="T64" fmla="*/ 63 w 106"/>
                <a:gd name="T65" fmla="*/ 285 h 289"/>
                <a:gd name="T66" fmla="*/ 62 w 106"/>
                <a:gd name="T67" fmla="*/ 286 h 289"/>
                <a:gd name="T68" fmla="*/ 57 w 106"/>
                <a:gd name="T69" fmla="*/ 287 h 289"/>
                <a:gd name="T70" fmla="*/ 57 w 106"/>
                <a:gd name="T71" fmla="*/ 281 h 289"/>
                <a:gd name="T72" fmla="*/ 52 w 106"/>
                <a:gd name="T73" fmla="*/ 274 h 289"/>
                <a:gd name="T74" fmla="*/ 51 w 106"/>
                <a:gd name="T75" fmla="*/ 262 h 289"/>
                <a:gd name="T76" fmla="*/ 40 w 106"/>
                <a:gd name="T77" fmla="*/ 256 h 289"/>
                <a:gd name="T78" fmla="*/ 33 w 106"/>
                <a:gd name="T79" fmla="*/ 251 h 289"/>
                <a:gd name="T80" fmla="*/ 28 w 106"/>
                <a:gd name="T81" fmla="*/ 240 h 289"/>
                <a:gd name="T82" fmla="*/ 25 w 106"/>
                <a:gd name="T83" fmla="*/ 234 h 289"/>
                <a:gd name="T84" fmla="*/ 19 w 106"/>
                <a:gd name="T85" fmla="*/ 229 h 289"/>
                <a:gd name="T86" fmla="*/ 13 w 106"/>
                <a:gd name="T87" fmla="*/ 213 h 289"/>
                <a:gd name="T88" fmla="*/ 6 w 106"/>
                <a:gd name="T89" fmla="*/ 203 h 289"/>
                <a:gd name="T90" fmla="*/ 7 w 106"/>
                <a:gd name="T91" fmla="*/ 185 h 289"/>
                <a:gd name="T92" fmla="*/ 9 w 106"/>
                <a:gd name="T93" fmla="*/ 182 h 289"/>
                <a:gd name="T94" fmla="*/ 5 w 106"/>
                <a:gd name="T95" fmla="*/ 173 h 289"/>
                <a:gd name="T96" fmla="*/ 1 w 106"/>
                <a:gd name="T97" fmla="*/ 166 h 289"/>
                <a:gd name="T98" fmla="*/ 0 w 106"/>
                <a:gd name="T99" fmla="*/ 157 h 289"/>
                <a:gd name="T100" fmla="*/ 4 w 106"/>
                <a:gd name="T101" fmla="*/ 154 h 289"/>
                <a:gd name="T102" fmla="*/ 4 w 106"/>
                <a:gd name="T103" fmla="*/ 153 h 289"/>
                <a:gd name="T104" fmla="*/ 6 w 106"/>
                <a:gd name="T105" fmla="*/ 141 h 289"/>
                <a:gd name="T106" fmla="*/ 5 w 106"/>
                <a:gd name="T107" fmla="*/ 137 h 289"/>
                <a:gd name="T108" fmla="*/ 5 w 106"/>
                <a:gd name="T109" fmla="*/ 133 h 289"/>
                <a:gd name="T110" fmla="*/ 5 w 106"/>
                <a:gd name="T111" fmla="*/ 100 h 289"/>
                <a:gd name="T112" fmla="*/ 6 w 106"/>
                <a:gd name="T113" fmla="*/ 95 h 289"/>
                <a:gd name="T114" fmla="*/ 9 w 106"/>
                <a:gd name="T115" fmla="*/ 92 h 289"/>
                <a:gd name="T116" fmla="*/ 14 w 106"/>
                <a:gd name="T117" fmla="*/ 75 h 289"/>
                <a:gd name="T118" fmla="*/ 24 w 106"/>
                <a:gd name="T119" fmla="*/ 49 h 289"/>
                <a:gd name="T120" fmla="*/ 24 w 106"/>
                <a:gd name="T121" fmla="*/ 41 h 289"/>
                <a:gd name="T122" fmla="*/ 23 w 106"/>
                <a:gd name="T123" fmla="*/ 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6" h="289">
                  <a:moveTo>
                    <a:pt x="23" y="40"/>
                  </a:move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8" y="3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90" y="10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4" y="13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100" y="17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4"/>
                  </a:lnTo>
                  <a:lnTo>
                    <a:pt x="90" y="46"/>
                  </a:lnTo>
                  <a:lnTo>
                    <a:pt x="90" y="48"/>
                  </a:lnTo>
                  <a:lnTo>
                    <a:pt x="91" y="48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4"/>
                  </a:lnTo>
                  <a:lnTo>
                    <a:pt x="93" y="54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3" y="61"/>
                  </a:lnTo>
                  <a:lnTo>
                    <a:pt x="96" y="61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5"/>
                  </a:lnTo>
                  <a:lnTo>
                    <a:pt x="98" y="65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1" y="72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3" y="73"/>
                  </a:lnTo>
                  <a:lnTo>
                    <a:pt x="101" y="75"/>
                  </a:lnTo>
                  <a:lnTo>
                    <a:pt x="100" y="75"/>
                  </a:lnTo>
                  <a:lnTo>
                    <a:pt x="98" y="77"/>
                  </a:lnTo>
                  <a:lnTo>
                    <a:pt x="98" y="77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95" y="80"/>
                  </a:lnTo>
                  <a:lnTo>
                    <a:pt x="95" y="80"/>
                  </a:lnTo>
                  <a:lnTo>
                    <a:pt x="92" y="82"/>
                  </a:lnTo>
                  <a:lnTo>
                    <a:pt x="92" y="82"/>
                  </a:lnTo>
                  <a:lnTo>
                    <a:pt x="92" y="85"/>
                  </a:lnTo>
                  <a:lnTo>
                    <a:pt x="92" y="8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91" y="89"/>
                  </a:lnTo>
                  <a:lnTo>
                    <a:pt x="91" y="89"/>
                  </a:lnTo>
                  <a:lnTo>
                    <a:pt x="91" y="91"/>
                  </a:lnTo>
                  <a:lnTo>
                    <a:pt x="91" y="91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2" y="95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5" y="100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6" y="102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8" y="109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3"/>
                  </a:lnTo>
                  <a:lnTo>
                    <a:pt x="96" y="125"/>
                  </a:lnTo>
                  <a:lnTo>
                    <a:pt x="96" y="127"/>
                  </a:lnTo>
                  <a:lnTo>
                    <a:pt x="96" y="127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6" y="131"/>
                  </a:lnTo>
                  <a:lnTo>
                    <a:pt x="97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7"/>
                  </a:lnTo>
                  <a:lnTo>
                    <a:pt x="100" y="137"/>
                  </a:lnTo>
                  <a:lnTo>
                    <a:pt x="100" y="139"/>
                  </a:lnTo>
                  <a:lnTo>
                    <a:pt x="100" y="139"/>
                  </a:lnTo>
                  <a:lnTo>
                    <a:pt x="100" y="141"/>
                  </a:lnTo>
                  <a:lnTo>
                    <a:pt x="102" y="141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2" y="145"/>
                  </a:lnTo>
                  <a:lnTo>
                    <a:pt x="102" y="145"/>
                  </a:lnTo>
                  <a:lnTo>
                    <a:pt x="102" y="147"/>
                  </a:lnTo>
                  <a:lnTo>
                    <a:pt x="102" y="147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102" y="157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5" y="163"/>
                  </a:lnTo>
                  <a:lnTo>
                    <a:pt x="104" y="165"/>
                  </a:lnTo>
                  <a:lnTo>
                    <a:pt x="104" y="165"/>
                  </a:lnTo>
                  <a:lnTo>
                    <a:pt x="104" y="167"/>
                  </a:lnTo>
                  <a:lnTo>
                    <a:pt x="104" y="167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103" y="173"/>
                  </a:lnTo>
                  <a:lnTo>
                    <a:pt x="103" y="173"/>
                  </a:lnTo>
                  <a:lnTo>
                    <a:pt x="103" y="175"/>
                  </a:lnTo>
                  <a:lnTo>
                    <a:pt x="103" y="175"/>
                  </a:lnTo>
                  <a:lnTo>
                    <a:pt x="103" y="177"/>
                  </a:lnTo>
                  <a:lnTo>
                    <a:pt x="103" y="177"/>
                  </a:lnTo>
                  <a:lnTo>
                    <a:pt x="103" y="178"/>
                  </a:lnTo>
                  <a:lnTo>
                    <a:pt x="103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96" y="203"/>
                  </a:lnTo>
                  <a:lnTo>
                    <a:pt x="96" y="203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5" y="207"/>
                  </a:lnTo>
                  <a:lnTo>
                    <a:pt x="95" y="207"/>
                  </a:lnTo>
                  <a:lnTo>
                    <a:pt x="95" y="208"/>
                  </a:lnTo>
                  <a:lnTo>
                    <a:pt x="95" y="208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20"/>
                  </a:lnTo>
                  <a:lnTo>
                    <a:pt x="86" y="220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8" y="243"/>
                  </a:lnTo>
                  <a:lnTo>
                    <a:pt x="78" y="243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78" y="249"/>
                  </a:lnTo>
                  <a:lnTo>
                    <a:pt x="78" y="249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5"/>
                  </a:lnTo>
                  <a:lnTo>
                    <a:pt x="70" y="265"/>
                  </a:lnTo>
                  <a:lnTo>
                    <a:pt x="70" y="267"/>
                  </a:lnTo>
                  <a:lnTo>
                    <a:pt x="70" y="267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0" y="271"/>
                  </a:lnTo>
                  <a:lnTo>
                    <a:pt x="71" y="271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1" y="275"/>
                  </a:lnTo>
                  <a:lnTo>
                    <a:pt x="72" y="275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3" y="277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6" y="280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0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68"/>
                  </a:lnTo>
                  <a:lnTo>
                    <a:pt x="52" y="268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3"/>
                  </a:lnTo>
                  <a:lnTo>
                    <a:pt x="28" y="243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30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1"/>
                  </a:lnTo>
                  <a:lnTo>
                    <a:pt x="15" y="221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5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3"/>
                  </a:lnTo>
                  <a:lnTo>
                    <a:pt x="13" y="213"/>
                  </a:lnTo>
                  <a:lnTo>
                    <a:pt x="13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09"/>
                  </a:lnTo>
                  <a:lnTo>
                    <a:pt x="8" y="209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5"/>
                  </a:lnTo>
                  <a:lnTo>
                    <a:pt x="6" y="205"/>
                  </a:lnTo>
                  <a:lnTo>
                    <a:pt x="6" y="203"/>
                  </a:lnTo>
                  <a:lnTo>
                    <a:pt x="6" y="203"/>
                  </a:lnTo>
                  <a:lnTo>
                    <a:pt x="6" y="201"/>
                  </a:lnTo>
                  <a:lnTo>
                    <a:pt x="5" y="201"/>
                  </a:lnTo>
                  <a:lnTo>
                    <a:pt x="5" y="199"/>
                  </a:lnTo>
                  <a:lnTo>
                    <a:pt x="5" y="199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195"/>
                  </a:lnTo>
                  <a:lnTo>
                    <a:pt x="5" y="193"/>
                  </a:lnTo>
                  <a:lnTo>
                    <a:pt x="8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1" y="169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1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5"/>
                  </a:lnTo>
                  <a:lnTo>
                    <a:pt x="6" y="145"/>
                  </a:lnTo>
                  <a:lnTo>
                    <a:pt x="6" y="143"/>
                  </a:lnTo>
                  <a:lnTo>
                    <a:pt x="6" y="143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7" y="130"/>
                  </a:lnTo>
                  <a:lnTo>
                    <a:pt x="6" y="130"/>
                  </a:lnTo>
                  <a:lnTo>
                    <a:pt x="6" y="128"/>
                  </a:lnTo>
                  <a:lnTo>
                    <a:pt x="6" y="126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7" y="115"/>
                  </a:lnTo>
                  <a:lnTo>
                    <a:pt x="7" y="113"/>
                  </a:lnTo>
                  <a:lnTo>
                    <a:pt x="7" y="111"/>
                  </a:lnTo>
                  <a:lnTo>
                    <a:pt x="7" y="109"/>
                  </a:lnTo>
                  <a:lnTo>
                    <a:pt x="7" y="106"/>
                  </a:lnTo>
                  <a:lnTo>
                    <a:pt x="5" y="104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88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4" y="77"/>
                  </a:lnTo>
                  <a:lnTo>
                    <a:pt x="14" y="75"/>
                  </a:lnTo>
                  <a:lnTo>
                    <a:pt x="15" y="73"/>
                  </a:lnTo>
                  <a:lnTo>
                    <a:pt x="15" y="72"/>
                  </a:lnTo>
                  <a:lnTo>
                    <a:pt x="16" y="70"/>
                  </a:lnTo>
                  <a:lnTo>
                    <a:pt x="16" y="68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0" y="61"/>
                  </a:lnTo>
                  <a:lnTo>
                    <a:pt x="20" y="59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广东">
              <a:hlinkClick r:id="" action="ppaction://macro?name=Slide1.广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11550" y="5495077"/>
              <a:ext cx="1162552" cy="1016602"/>
            </a:xfrm>
            <a:custGeom>
              <a:avLst/>
              <a:gdLst>
                <a:gd name="T0" fmla="*/ 161 w 548"/>
                <a:gd name="T1" fmla="*/ 65 h 455"/>
                <a:gd name="T2" fmla="*/ 168 w 548"/>
                <a:gd name="T3" fmla="*/ 36 h 455"/>
                <a:gd name="T4" fmla="*/ 219 w 548"/>
                <a:gd name="T5" fmla="*/ 52 h 455"/>
                <a:gd name="T6" fmla="*/ 216 w 548"/>
                <a:gd name="T7" fmla="*/ 28 h 455"/>
                <a:gd name="T8" fmla="*/ 238 w 548"/>
                <a:gd name="T9" fmla="*/ 2 h 455"/>
                <a:gd name="T10" fmla="*/ 294 w 548"/>
                <a:gd name="T11" fmla="*/ 0 h 455"/>
                <a:gd name="T12" fmla="*/ 344 w 548"/>
                <a:gd name="T13" fmla="*/ 4 h 455"/>
                <a:gd name="T14" fmla="*/ 340 w 548"/>
                <a:gd name="T15" fmla="*/ 32 h 455"/>
                <a:gd name="T16" fmla="*/ 322 w 548"/>
                <a:gd name="T17" fmla="*/ 67 h 455"/>
                <a:gd name="T18" fmla="*/ 406 w 548"/>
                <a:gd name="T19" fmla="*/ 45 h 455"/>
                <a:gd name="T20" fmla="*/ 440 w 548"/>
                <a:gd name="T21" fmla="*/ 52 h 455"/>
                <a:gd name="T22" fmla="*/ 435 w 548"/>
                <a:gd name="T23" fmla="*/ 26 h 455"/>
                <a:gd name="T24" fmla="*/ 492 w 548"/>
                <a:gd name="T25" fmla="*/ 43 h 455"/>
                <a:gd name="T26" fmla="*/ 525 w 548"/>
                <a:gd name="T27" fmla="*/ 67 h 455"/>
                <a:gd name="T28" fmla="*/ 532 w 548"/>
                <a:gd name="T29" fmla="*/ 127 h 455"/>
                <a:gd name="T30" fmla="*/ 507 w 548"/>
                <a:gd name="T31" fmla="*/ 154 h 455"/>
                <a:gd name="T32" fmla="*/ 460 w 548"/>
                <a:gd name="T33" fmla="*/ 195 h 455"/>
                <a:gd name="T34" fmla="*/ 436 w 548"/>
                <a:gd name="T35" fmla="*/ 203 h 455"/>
                <a:gd name="T36" fmla="*/ 426 w 548"/>
                <a:gd name="T37" fmla="*/ 207 h 455"/>
                <a:gd name="T38" fmla="*/ 386 w 548"/>
                <a:gd name="T39" fmla="*/ 221 h 455"/>
                <a:gd name="T40" fmla="*/ 358 w 548"/>
                <a:gd name="T41" fmla="*/ 224 h 455"/>
                <a:gd name="T42" fmla="*/ 283 w 548"/>
                <a:gd name="T43" fmla="*/ 214 h 455"/>
                <a:gd name="T44" fmla="*/ 293 w 548"/>
                <a:gd name="T45" fmla="*/ 267 h 455"/>
                <a:gd name="T46" fmla="*/ 246 w 548"/>
                <a:gd name="T47" fmla="*/ 302 h 455"/>
                <a:gd name="T48" fmla="*/ 198 w 548"/>
                <a:gd name="T49" fmla="*/ 316 h 455"/>
                <a:gd name="T50" fmla="*/ 142 w 548"/>
                <a:gd name="T51" fmla="*/ 338 h 455"/>
                <a:gd name="T52" fmla="*/ 54 w 548"/>
                <a:gd name="T53" fmla="*/ 380 h 455"/>
                <a:gd name="T54" fmla="*/ 67 w 548"/>
                <a:gd name="T55" fmla="*/ 438 h 455"/>
                <a:gd name="T56" fmla="*/ 26 w 548"/>
                <a:gd name="T57" fmla="*/ 453 h 455"/>
                <a:gd name="T58" fmla="*/ 5 w 548"/>
                <a:gd name="T59" fmla="*/ 372 h 455"/>
                <a:gd name="T60" fmla="*/ 24 w 548"/>
                <a:gd name="T61" fmla="*/ 325 h 455"/>
                <a:gd name="T62" fmla="*/ 46 w 548"/>
                <a:gd name="T63" fmla="*/ 303 h 455"/>
                <a:gd name="T64" fmla="*/ 74 w 548"/>
                <a:gd name="T65" fmla="*/ 265 h 455"/>
                <a:gd name="T66" fmla="*/ 115 w 548"/>
                <a:gd name="T67" fmla="*/ 187 h 455"/>
                <a:gd name="T68" fmla="*/ 146 w 548"/>
                <a:gd name="T69" fmla="*/ 128 h 455"/>
                <a:gd name="T70" fmla="*/ 146 w 548"/>
                <a:gd name="T71" fmla="*/ 7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8" h="455">
                  <a:moveTo>
                    <a:pt x="146" y="77"/>
                  </a:moveTo>
                  <a:lnTo>
                    <a:pt x="161" y="65"/>
                  </a:lnTo>
                  <a:lnTo>
                    <a:pt x="161" y="43"/>
                  </a:lnTo>
                  <a:lnTo>
                    <a:pt x="168" y="36"/>
                  </a:lnTo>
                  <a:lnTo>
                    <a:pt x="187" y="38"/>
                  </a:lnTo>
                  <a:lnTo>
                    <a:pt x="219" y="52"/>
                  </a:lnTo>
                  <a:lnTo>
                    <a:pt x="224" y="41"/>
                  </a:lnTo>
                  <a:lnTo>
                    <a:pt x="216" y="28"/>
                  </a:lnTo>
                  <a:lnTo>
                    <a:pt x="219" y="19"/>
                  </a:lnTo>
                  <a:lnTo>
                    <a:pt x="238" y="2"/>
                  </a:lnTo>
                  <a:lnTo>
                    <a:pt x="274" y="12"/>
                  </a:lnTo>
                  <a:lnTo>
                    <a:pt x="294" y="0"/>
                  </a:lnTo>
                  <a:lnTo>
                    <a:pt x="309" y="14"/>
                  </a:lnTo>
                  <a:lnTo>
                    <a:pt x="344" y="4"/>
                  </a:lnTo>
                  <a:lnTo>
                    <a:pt x="350" y="18"/>
                  </a:lnTo>
                  <a:lnTo>
                    <a:pt x="340" y="32"/>
                  </a:lnTo>
                  <a:lnTo>
                    <a:pt x="322" y="60"/>
                  </a:lnTo>
                  <a:lnTo>
                    <a:pt x="322" y="67"/>
                  </a:lnTo>
                  <a:lnTo>
                    <a:pt x="332" y="74"/>
                  </a:lnTo>
                  <a:lnTo>
                    <a:pt x="406" y="45"/>
                  </a:lnTo>
                  <a:lnTo>
                    <a:pt x="433" y="60"/>
                  </a:lnTo>
                  <a:lnTo>
                    <a:pt x="440" y="52"/>
                  </a:lnTo>
                  <a:lnTo>
                    <a:pt x="433" y="36"/>
                  </a:lnTo>
                  <a:lnTo>
                    <a:pt x="435" y="26"/>
                  </a:lnTo>
                  <a:lnTo>
                    <a:pt x="483" y="36"/>
                  </a:lnTo>
                  <a:lnTo>
                    <a:pt x="492" y="43"/>
                  </a:lnTo>
                  <a:lnTo>
                    <a:pt x="506" y="41"/>
                  </a:lnTo>
                  <a:lnTo>
                    <a:pt x="525" y="67"/>
                  </a:lnTo>
                  <a:lnTo>
                    <a:pt x="547" y="115"/>
                  </a:lnTo>
                  <a:lnTo>
                    <a:pt x="532" y="127"/>
                  </a:lnTo>
                  <a:lnTo>
                    <a:pt x="520" y="150"/>
                  </a:lnTo>
                  <a:lnTo>
                    <a:pt x="507" y="154"/>
                  </a:lnTo>
                  <a:lnTo>
                    <a:pt x="497" y="177"/>
                  </a:lnTo>
                  <a:lnTo>
                    <a:pt x="460" y="195"/>
                  </a:lnTo>
                  <a:lnTo>
                    <a:pt x="446" y="187"/>
                  </a:lnTo>
                  <a:lnTo>
                    <a:pt x="436" y="203"/>
                  </a:lnTo>
                  <a:lnTo>
                    <a:pt x="436" y="207"/>
                  </a:lnTo>
                  <a:lnTo>
                    <a:pt x="426" y="207"/>
                  </a:lnTo>
                  <a:lnTo>
                    <a:pt x="405" y="207"/>
                  </a:lnTo>
                  <a:lnTo>
                    <a:pt x="386" y="221"/>
                  </a:lnTo>
                  <a:lnTo>
                    <a:pt x="373" y="213"/>
                  </a:lnTo>
                  <a:lnTo>
                    <a:pt x="358" y="224"/>
                  </a:lnTo>
                  <a:lnTo>
                    <a:pt x="317" y="241"/>
                  </a:lnTo>
                  <a:lnTo>
                    <a:pt x="283" y="214"/>
                  </a:lnTo>
                  <a:lnTo>
                    <a:pt x="280" y="236"/>
                  </a:lnTo>
                  <a:lnTo>
                    <a:pt x="293" y="267"/>
                  </a:lnTo>
                  <a:lnTo>
                    <a:pt x="262" y="279"/>
                  </a:lnTo>
                  <a:lnTo>
                    <a:pt x="246" y="302"/>
                  </a:lnTo>
                  <a:lnTo>
                    <a:pt x="214" y="309"/>
                  </a:lnTo>
                  <a:lnTo>
                    <a:pt x="198" y="316"/>
                  </a:lnTo>
                  <a:lnTo>
                    <a:pt x="165" y="316"/>
                  </a:lnTo>
                  <a:lnTo>
                    <a:pt x="142" y="338"/>
                  </a:lnTo>
                  <a:lnTo>
                    <a:pt x="83" y="359"/>
                  </a:lnTo>
                  <a:lnTo>
                    <a:pt x="54" y="380"/>
                  </a:lnTo>
                  <a:lnTo>
                    <a:pt x="40" y="394"/>
                  </a:lnTo>
                  <a:lnTo>
                    <a:pt x="67" y="438"/>
                  </a:lnTo>
                  <a:lnTo>
                    <a:pt x="48" y="454"/>
                  </a:lnTo>
                  <a:lnTo>
                    <a:pt x="26" y="453"/>
                  </a:lnTo>
                  <a:lnTo>
                    <a:pt x="0" y="406"/>
                  </a:lnTo>
                  <a:lnTo>
                    <a:pt x="5" y="372"/>
                  </a:lnTo>
                  <a:lnTo>
                    <a:pt x="5" y="356"/>
                  </a:lnTo>
                  <a:lnTo>
                    <a:pt x="24" y="325"/>
                  </a:lnTo>
                  <a:lnTo>
                    <a:pt x="48" y="319"/>
                  </a:lnTo>
                  <a:lnTo>
                    <a:pt x="46" y="303"/>
                  </a:lnTo>
                  <a:lnTo>
                    <a:pt x="71" y="293"/>
                  </a:lnTo>
                  <a:lnTo>
                    <a:pt x="74" y="265"/>
                  </a:lnTo>
                  <a:lnTo>
                    <a:pt x="117" y="231"/>
                  </a:lnTo>
                  <a:lnTo>
                    <a:pt x="115" y="187"/>
                  </a:lnTo>
                  <a:lnTo>
                    <a:pt x="147" y="144"/>
                  </a:lnTo>
                  <a:lnTo>
                    <a:pt x="146" y="128"/>
                  </a:lnTo>
                  <a:lnTo>
                    <a:pt x="157" y="112"/>
                  </a:lnTo>
                  <a:lnTo>
                    <a:pt x="146" y="77"/>
                  </a:lnTo>
                  <a:lnTo>
                    <a:pt x="146" y="77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广西">
              <a:hlinkClick r:id="" action="ppaction://macro?name=Slide1.广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453853" y="5354660"/>
              <a:ext cx="1195393" cy="898306"/>
            </a:xfrm>
            <a:custGeom>
              <a:avLst/>
              <a:gdLst>
                <a:gd name="T0" fmla="*/ 26 w 568"/>
                <a:gd name="T1" fmla="*/ 159 h 410"/>
                <a:gd name="T2" fmla="*/ 63 w 568"/>
                <a:gd name="T3" fmla="*/ 141 h 410"/>
                <a:gd name="T4" fmla="*/ 122 w 568"/>
                <a:gd name="T5" fmla="*/ 157 h 410"/>
                <a:gd name="T6" fmla="*/ 134 w 568"/>
                <a:gd name="T7" fmla="*/ 131 h 410"/>
                <a:gd name="T8" fmla="*/ 216 w 568"/>
                <a:gd name="T9" fmla="*/ 99 h 410"/>
                <a:gd name="T10" fmla="*/ 283 w 568"/>
                <a:gd name="T11" fmla="*/ 81 h 410"/>
                <a:gd name="T12" fmla="*/ 311 w 568"/>
                <a:gd name="T13" fmla="*/ 88 h 410"/>
                <a:gd name="T14" fmla="*/ 334 w 568"/>
                <a:gd name="T15" fmla="*/ 71 h 410"/>
                <a:gd name="T16" fmla="*/ 342 w 568"/>
                <a:gd name="T17" fmla="*/ 55 h 410"/>
                <a:gd name="T18" fmla="*/ 370 w 568"/>
                <a:gd name="T19" fmla="*/ 35 h 410"/>
                <a:gd name="T20" fmla="*/ 407 w 568"/>
                <a:gd name="T21" fmla="*/ 15 h 410"/>
                <a:gd name="T22" fmla="*/ 423 w 568"/>
                <a:gd name="T23" fmla="*/ 33 h 410"/>
                <a:gd name="T24" fmla="*/ 458 w 568"/>
                <a:gd name="T25" fmla="*/ 7 h 410"/>
                <a:gd name="T26" fmla="*/ 495 w 568"/>
                <a:gd name="T27" fmla="*/ 7 h 410"/>
                <a:gd name="T28" fmla="*/ 514 w 568"/>
                <a:gd name="T29" fmla="*/ 37 h 410"/>
                <a:gd name="T30" fmla="*/ 492 w 568"/>
                <a:gd name="T31" fmla="*/ 90 h 410"/>
                <a:gd name="T32" fmla="*/ 492 w 568"/>
                <a:gd name="T33" fmla="*/ 114 h 410"/>
                <a:gd name="T34" fmla="*/ 529 w 568"/>
                <a:gd name="T35" fmla="*/ 133 h 410"/>
                <a:gd name="T36" fmla="*/ 556 w 568"/>
                <a:gd name="T37" fmla="*/ 124 h 410"/>
                <a:gd name="T38" fmla="*/ 556 w 568"/>
                <a:gd name="T39" fmla="*/ 175 h 410"/>
                <a:gd name="T40" fmla="*/ 525 w 568"/>
                <a:gd name="T41" fmla="*/ 234 h 410"/>
                <a:gd name="T42" fmla="*/ 484 w 568"/>
                <a:gd name="T43" fmla="*/ 312 h 410"/>
                <a:gd name="T44" fmla="*/ 456 w 568"/>
                <a:gd name="T45" fmla="*/ 350 h 410"/>
                <a:gd name="T46" fmla="*/ 434 w 568"/>
                <a:gd name="T47" fmla="*/ 372 h 410"/>
                <a:gd name="T48" fmla="*/ 368 w 568"/>
                <a:gd name="T49" fmla="*/ 409 h 410"/>
                <a:gd name="T50" fmla="*/ 317 w 568"/>
                <a:gd name="T51" fmla="*/ 380 h 410"/>
                <a:gd name="T52" fmla="*/ 264 w 568"/>
                <a:gd name="T53" fmla="*/ 408 h 410"/>
                <a:gd name="T54" fmla="*/ 178 w 568"/>
                <a:gd name="T55" fmla="*/ 376 h 410"/>
                <a:gd name="T56" fmla="*/ 182 w 568"/>
                <a:gd name="T57" fmla="*/ 317 h 410"/>
                <a:gd name="T58" fmla="*/ 142 w 568"/>
                <a:gd name="T59" fmla="*/ 304 h 410"/>
                <a:gd name="T60" fmla="*/ 114 w 568"/>
                <a:gd name="T61" fmla="*/ 304 h 410"/>
                <a:gd name="T62" fmla="*/ 98 w 568"/>
                <a:gd name="T63" fmla="*/ 261 h 410"/>
                <a:gd name="T64" fmla="*/ 124 w 568"/>
                <a:gd name="T65" fmla="*/ 254 h 410"/>
                <a:gd name="T66" fmla="*/ 122 w 568"/>
                <a:gd name="T67" fmla="*/ 218 h 410"/>
                <a:gd name="T68" fmla="*/ 48 w 568"/>
                <a:gd name="T69" fmla="*/ 188 h 410"/>
                <a:gd name="T70" fmla="*/ 13 w 568"/>
                <a:gd name="T71" fmla="*/ 188 h 410"/>
                <a:gd name="T72" fmla="*/ 2 w 568"/>
                <a:gd name="T73" fmla="*/ 15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410">
                  <a:moveTo>
                    <a:pt x="2" y="157"/>
                  </a:moveTo>
                  <a:lnTo>
                    <a:pt x="26" y="159"/>
                  </a:lnTo>
                  <a:lnTo>
                    <a:pt x="52" y="135"/>
                  </a:lnTo>
                  <a:lnTo>
                    <a:pt x="63" y="141"/>
                  </a:lnTo>
                  <a:lnTo>
                    <a:pt x="114" y="162"/>
                  </a:lnTo>
                  <a:lnTo>
                    <a:pt x="122" y="157"/>
                  </a:lnTo>
                  <a:lnTo>
                    <a:pt x="124" y="140"/>
                  </a:lnTo>
                  <a:lnTo>
                    <a:pt x="134" y="131"/>
                  </a:lnTo>
                  <a:lnTo>
                    <a:pt x="204" y="85"/>
                  </a:lnTo>
                  <a:lnTo>
                    <a:pt x="216" y="99"/>
                  </a:lnTo>
                  <a:lnTo>
                    <a:pt x="259" y="112"/>
                  </a:lnTo>
                  <a:lnTo>
                    <a:pt x="283" y="81"/>
                  </a:lnTo>
                  <a:lnTo>
                    <a:pt x="294" y="88"/>
                  </a:lnTo>
                  <a:lnTo>
                    <a:pt x="311" y="88"/>
                  </a:lnTo>
                  <a:lnTo>
                    <a:pt x="311" y="79"/>
                  </a:lnTo>
                  <a:lnTo>
                    <a:pt x="334" y="71"/>
                  </a:lnTo>
                  <a:lnTo>
                    <a:pt x="334" y="65"/>
                  </a:lnTo>
                  <a:lnTo>
                    <a:pt x="342" y="55"/>
                  </a:lnTo>
                  <a:lnTo>
                    <a:pt x="347" y="56"/>
                  </a:lnTo>
                  <a:lnTo>
                    <a:pt x="370" y="35"/>
                  </a:lnTo>
                  <a:lnTo>
                    <a:pt x="389" y="39"/>
                  </a:lnTo>
                  <a:lnTo>
                    <a:pt x="407" y="15"/>
                  </a:lnTo>
                  <a:lnTo>
                    <a:pt x="415" y="35"/>
                  </a:lnTo>
                  <a:lnTo>
                    <a:pt x="423" y="33"/>
                  </a:lnTo>
                  <a:lnTo>
                    <a:pt x="452" y="6"/>
                  </a:lnTo>
                  <a:lnTo>
                    <a:pt x="458" y="7"/>
                  </a:lnTo>
                  <a:lnTo>
                    <a:pt x="472" y="0"/>
                  </a:lnTo>
                  <a:lnTo>
                    <a:pt x="495" y="7"/>
                  </a:lnTo>
                  <a:lnTo>
                    <a:pt x="495" y="33"/>
                  </a:lnTo>
                  <a:lnTo>
                    <a:pt x="514" y="37"/>
                  </a:lnTo>
                  <a:lnTo>
                    <a:pt x="509" y="63"/>
                  </a:lnTo>
                  <a:lnTo>
                    <a:pt x="492" y="90"/>
                  </a:lnTo>
                  <a:lnTo>
                    <a:pt x="484" y="114"/>
                  </a:lnTo>
                  <a:lnTo>
                    <a:pt x="492" y="114"/>
                  </a:lnTo>
                  <a:lnTo>
                    <a:pt x="511" y="95"/>
                  </a:lnTo>
                  <a:lnTo>
                    <a:pt x="529" y="133"/>
                  </a:lnTo>
                  <a:lnTo>
                    <a:pt x="542" y="124"/>
                  </a:lnTo>
                  <a:lnTo>
                    <a:pt x="556" y="124"/>
                  </a:lnTo>
                  <a:lnTo>
                    <a:pt x="567" y="159"/>
                  </a:lnTo>
                  <a:lnTo>
                    <a:pt x="556" y="175"/>
                  </a:lnTo>
                  <a:lnTo>
                    <a:pt x="557" y="191"/>
                  </a:lnTo>
                  <a:lnTo>
                    <a:pt x="525" y="234"/>
                  </a:lnTo>
                  <a:lnTo>
                    <a:pt x="527" y="278"/>
                  </a:lnTo>
                  <a:lnTo>
                    <a:pt x="484" y="312"/>
                  </a:lnTo>
                  <a:lnTo>
                    <a:pt x="481" y="340"/>
                  </a:lnTo>
                  <a:lnTo>
                    <a:pt x="456" y="350"/>
                  </a:lnTo>
                  <a:lnTo>
                    <a:pt x="458" y="366"/>
                  </a:lnTo>
                  <a:lnTo>
                    <a:pt x="434" y="372"/>
                  </a:lnTo>
                  <a:lnTo>
                    <a:pt x="415" y="403"/>
                  </a:lnTo>
                  <a:lnTo>
                    <a:pt x="368" y="409"/>
                  </a:lnTo>
                  <a:lnTo>
                    <a:pt x="342" y="390"/>
                  </a:lnTo>
                  <a:lnTo>
                    <a:pt x="317" y="380"/>
                  </a:lnTo>
                  <a:lnTo>
                    <a:pt x="289" y="406"/>
                  </a:lnTo>
                  <a:lnTo>
                    <a:pt x="264" y="408"/>
                  </a:lnTo>
                  <a:lnTo>
                    <a:pt x="236" y="409"/>
                  </a:lnTo>
                  <a:lnTo>
                    <a:pt x="178" y="376"/>
                  </a:lnTo>
                  <a:lnTo>
                    <a:pt x="167" y="347"/>
                  </a:lnTo>
                  <a:lnTo>
                    <a:pt x="182" y="317"/>
                  </a:lnTo>
                  <a:lnTo>
                    <a:pt x="164" y="304"/>
                  </a:lnTo>
                  <a:lnTo>
                    <a:pt x="142" y="304"/>
                  </a:lnTo>
                  <a:lnTo>
                    <a:pt x="137" y="299"/>
                  </a:lnTo>
                  <a:lnTo>
                    <a:pt x="114" y="304"/>
                  </a:lnTo>
                  <a:lnTo>
                    <a:pt x="89" y="288"/>
                  </a:lnTo>
                  <a:lnTo>
                    <a:pt x="98" y="261"/>
                  </a:lnTo>
                  <a:lnTo>
                    <a:pt x="117" y="260"/>
                  </a:lnTo>
                  <a:lnTo>
                    <a:pt x="124" y="254"/>
                  </a:lnTo>
                  <a:lnTo>
                    <a:pt x="130" y="231"/>
                  </a:lnTo>
                  <a:lnTo>
                    <a:pt x="122" y="218"/>
                  </a:lnTo>
                  <a:lnTo>
                    <a:pt x="58" y="206"/>
                  </a:lnTo>
                  <a:lnTo>
                    <a:pt x="48" y="188"/>
                  </a:lnTo>
                  <a:lnTo>
                    <a:pt x="29" y="188"/>
                  </a:lnTo>
                  <a:lnTo>
                    <a:pt x="13" y="188"/>
                  </a:lnTo>
                  <a:lnTo>
                    <a:pt x="0" y="167"/>
                  </a:lnTo>
                  <a:lnTo>
                    <a:pt x="2" y="157"/>
                  </a:lnTo>
                  <a:lnTo>
                    <a:pt x="2" y="157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福建">
              <a:hlinkClick r:id="" action="ppaction://macro?name=Slide1.福建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65864" y="4928337"/>
              <a:ext cx="656809" cy="857641"/>
            </a:xfrm>
            <a:custGeom>
              <a:avLst/>
              <a:gdLst>
                <a:gd name="T0" fmla="*/ 0 w 309"/>
                <a:gd name="T1" fmla="*/ 299 h 389"/>
                <a:gd name="T2" fmla="*/ 11 w 309"/>
                <a:gd name="T3" fmla="*/ 232 h 389"/>
                <a:gd name="T4" fmla="*/ 22 w 309"/>
                <a:gd name="T5" fmla="*/ 214 h 389"/>
                <a:gd name="T6" fmla="*/ 26 w 309"/>
                <a:gd name="T7" fmla="*/ 195 h 389"/>
                <a:gd name="T8" fmla="*/ 41 w 309"/>
                <a:gd name="T9" fmla="*/ 168 h 389"/>
                <a:gd name="T10" fmla="*/ 33 w 309"/>
                <a:gd name="T11" fmla="*/ 157 h 389"/>
                <a:gd name="T12" fmla="*/ 35 w 309"/>
                <a:gd name="T13" fmla="*/ 134 h 389"/>
                <a:gd name="T14" fmla="*/ 66 w 309"/>
                <a:gd name="T15" fmla="*/ 98 h 389"/>
                <a:gd name="T16" fmla="*/ 63 w 309"/>
                <a:gd name="T17" fmla="*/ 75 h 389"/>
                <a:gd name="T18" fmla="*/ 85 w 309"/>
                <a:gd name="T19" fmla="*/ 40 h 389"/>
                <a:gd name="T20" fmla="*/ 105 w 309"/>
                <a:gd name="T21" fmla="*/ 45 h 389"/>
                <a:gd name="T22" fmla="*/ 146 w 309"/>
                <a:gd name="T23" fmla="*/ 16 h 389"/>
                <a:gd name="T24" fmla="*/ 153 w 309"/>
                <a:gd name="T25" fmla="*/ 0 h 389"/>
                <a:gd name="T26" fmla="*/ 177 w 309"/>
                <a:gd name="T27" fmla="*/ 5 h 389"/>
                <a:gd name="T28" fmla="*/ 190 w 309"/>
                <a:gd name="T29" fmla="*/ 37 h 389"/>
                <a:gd name="T30" fmla="*/ 201 w 309"/>
                <a:gd name="T31" fmla="*/ 61 h 389"/>
                <a:gd name="T32" fmla="*/ 226 w 309"/>
                <a:gd name="T33" fmla="*/ 61 h 389"/>
                <a:gd name="T34" fmla="*/ 244 w 309"/>
                <a:gd name="T35" fmla="*/ 40 h 389"/>
                <a:gd name="T36" fmla="*/ 267 w 309"/>
                <a:gd name="T37" fmla="*/ 64 h 389"/>
                <a:gd name="T38" fmla="*/ 308 w 309"/>
                <a:gd name="T39" fmla="*/ 48 h 389"/>
                <a:gd name="T40" fmla="*/ 282 w 309"/>
                <a:gd name="T41" fmla="*/ 112 h 389"/>
                <a:gd name="T42" fmla="*/ 267 w 309"/>
                <a:gd name="T43" fmla="*/ 104 h 389"/>
                <a:gd name="T44" fmla="*/ 256 w 309"/>
                <a:gd name="T45" fmla="*/ 109 h 389"/>
                <a:gd name="T46" fmla="*/ 255 w 309"/>
                <a:gd name="T47" fmla="*/ 115 h 389"/>
                <a:gd name="T48" fmla="*/ 269 w 309"/>
                <a:gd name="T49" fmla="*/ 131 h 389"/>
                <a:gd name="T50" fmla="*/ 266 w 309"/>
                <a:gd name="T51" fmla="*/ 189 h 389"/>
                <a:gd name="T52" fmla="*/ 269 w 309"/>
                <a:gd name="T53" fmla="*/ 208 h 389"/>
                <a:gd name="T54" fmla="*/ 266 w 309"/>
                <a:gd name="T55" fmla="*/ 213 h 389"/>
                <a:gd name="T56" fmla="*/ 249 w 309"/>
                <a:gd name="T57" fmla="*/ 209 h 389"/>
                <a:gd name="T58" fmla="*/ 238 w 309"/>
                <a:gd name="T59" fmla="*/ 220 h 389"/>
                <a:gd name="T60" fmla="*/ 245 w 309"/>
                <a:gd name="T61" fmla="*/ 235 h 389"/>
                <a:gd name="T62" fmla="*/ 225 w 309"/>
                <a:gd name="T63" fmla="*/ 255 h 389"/>
                <a:gd name="T64" fmla="*/ 229 w 309"/>
                <a:gd name="T65" fmla="*/ 263 h 389"/>
                <a:gd name="T66" fmla="*/ 208 w 309"/>
                <a:gd name="T67" fmla="*/ 273 h 389"/>
                <a:gd name="T68" fmla="*/ 211 w 309"/>
                <a:gd name="T69" fmla="*/ 289 h 389"/>
                <a:gd name="T70" fmla="*/ 205 w 309"/>
                <a:gd name="T71" fmla="*/ 296 h 389"/>
                <a:gd name="T72" fmla="*/ 177 w 309"/>
                <a:gd name="T73" fmla="*/ 296 h 389"/>
                <a:gd name="T74" fmla="*/ 162 w 309"/>
                <a:gd name="T75" fmla="*/ 309 h 389"/>
                <a:gd name="T76" fmla="*/ 160 w 309"/>
                <a:gd name="T77" fmla="*/ 314 h 389"/>
                <a:gd name="T78" fmla="*/ 173 w 309"/>
                <a:gd name="T79" fmla="*/ 323 h 389"/>
                <a:gd name="T80" fmla="*/ 159 w 309"/>
                <a:gd name="T81" fmla="*/ 345 h 389"/>
                <a:gd name="T82" fmla="*/ 140 w 309"/>
                <a:gd name="T83" fmla="*/ 370 h 389"/>
                <a:gd name="T84" fmla="*/ 132 w 309"/>
                <a:gd name="T85" fmla="*/ 367 h 389"/>
                <a:gd name="T86" fmla="*/ 112 w 309"/>
                <a:gd name="T87" fmla="*/ 388 h 389"/>
                <a:gd name="T88" fmla="*/ 90 w 309"/>
                <a:gd name="T89" fmla="*/ 340 h 389"/>
                <a:gd name="T90" fmla="*/ 71 w 309"/>
                <a:gd name="T91" fmla="*/ 314 h 389"/>
                <a:gd name="T92" fmla="*/ 57 w 309"/>
                <a:gd name="T93" fmla="*/ 316 h 389"/>
                <a:gd name="T94" fmla="*/ 48 w 309"/>
                <a:gd name="T95" fmla="*/ 309 h 389"/>
                <a:gd name="T96" fmla="*/ 0 w 309"/>
                <a:gd name="T97" fmla="*/ 299 h 389"/>
                <a:gd name="T98" fmla="*/ 0 w 309"/>
                <a:gd name="T99" fmla="*/ 29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" h="389">
                  <a:moveTo>
                    <a:pt x="0" y="299"/>
                  </a:moveTo>
                  <a:lnTo>
                    <a:pt x="11" y="232"/>
                  </a:lnTo>
                  <a:lnTo>
                    <a:pt x="22" y="214"/>
                  </a:lnTo>
                  <a:lnTo>
                    <a:pt x="26" y="195"/>
                  </a:lnTo>
                  <a:lnTo>
                    <a:pt x="41" y="168"/>
                  </a:lnTo>
                  <a:lnTo>
                    <a:pt x="33" y="157"/>
                  </a:lnTo>
                  <a:lnTo>
                    <a:pt x="35" y="134"/>
                  </a:lnTo>
                  <a:lnTo>
                    <a:pt x="66" y="98"/>
                  </a:lnTo>
                  <a:lnTo>
                    <a:pt x="63" y="75"/>
                  </a:lnTo>
                  <a:lnTo>
                    <a:pt x="85" y="40"/>
                  </a:lnTo>
                  <a:lnTo>
                    <a:pt x="105" y="45"/>
                  </a:lnTo>
                  <a:lnTo>
                    <a:pt x="146" y="16"/>
                  </a:lnTo>
                  <a:lnTo>
                    <a:pt x="153" y="0"/>
                  </a:lnTo>
                  <a:lnTo>
                    <a:pt x="177" y="5"/>
                  </a:lnTo>
                  <a:lnTo>
                    <a:pt x="190" y="37"/>
                  </a:lnTo>
                  <a:lnTo>
                    <a:pt x="201" y="61"/>
                  </a:lnTo>
                  <a:lnTo>
                    <a:pt x="226" y="61"/>
                  </a:lnTo>
                  <a:lnTo>
                    <a:pt x="244" y="40"/>
                  </a:lnTo>
                  <a:lnTo>
                    <a:pt x="267" y="64"/>
                  </a:lnTo>
                  <a:lnTo>
                    <a:pt x="308" y="48"/>
                  </a:lnTo>
                  <a:lnTo>
                    <a:pt x="282" y="112"/>
                  </a:lnTo>
                  <a:lnTo>
                    <a:pt x="267" y="104"/>
                  </a:lnTo>
                  <a:lnTo>
                    <a:pt x="256" y="109"/>
                  </a:lnTo>
                  <a:lnTo>
                    <a:pt x="255" y="115"/>
                  </a:lnTo>
                  <a:lnTo>
                    <a:pt x="269" y="131"/>
                  </a:lnTo>
                  <a:lnTo>
                    <a:pt x="266" y="189"/>
                  </a:lnTo>
                  <a:lnTo>
                    <a:pt x="269" y="208"/>
                  </a:lnTo>
                  <a:lnTo>
                    <a:pt x="266" y="213"/>
                  </a:lnTo>
                  <a:lnTo>
                    <a:pt x="249" y="209"/>
                  </a:lnTo>
                  <a:lnTo>
                    <a:pt x="238" y="220"/>
                  </a:lnTo>
                  <a:lnTo>
                    <a:pt x="245" y="235"/>
                  </a:lnTo>
                  <a:lnTo>
                    <a:pt x="225" y="255"/>
                  </a:lnTo>
                  <a:lnTo>
                    <a:pt x="229" y="263"/>
                  </a:lnTo>
                  <a:lnTo>
                    <a:pt x="208" y="273"/>
                  </a:lnTo>
                  <a:lnTo>
                    <a:pt x="211" y="289"/>
                  </a:lnTo>
                  <a:lnTo>
                    <a:pt x="205" y="296"/>
                  </a:lnTo>
                  <a:lnTo>
                    <a:pt x="177" y="296"/>
                  </a:lnTo>
                  <a:lnTo>
                    <a:pt x="162" y="309"/>
                  </a:lnTo>
                  <a:lnTo>
                    <a:pt x="160" y="314"/>
                  </a:lnTo>
                  <a:lnTo>
                    <a:pt x="173" y="323"/>
                  </a:lnTo>
                  <a:lnTo>
                    <a:pt x="159" y="345"/>
                  </a:lnTo>
                  <a:lnTo>
                    <a:pt x="140" y="370"/>
                  </a:lnTo>
                  <a:lnTo>
                    <a:pt x="132" y="367"/>
                  </a:lnTo>
                  <a:lnTo>
                    <a:pt x="112" y="388"/>
                  </a:lnTo>
                  <a:lnTo>
                    <a:pt x="90" y="340"/>
                  </a:lnTo>
                  <a:lnTo>
                    <a:pt x="71" y="314"/>
                  </a:lnTo>
                  <a:lnTo>
                    <a:pt x="57" y="316"/>
                  </a:lnTo>
                  <a:lnTo>
                    <a:pt x="48" y="309"/>
                  </a:lnTo>
                  <a:lnTo>
                    <a:pt x="0" y="299"/>
                  </a:lnTo>
                  <a:lnTo>
                    <a:pt x="0" y="29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江西">
              <a:hlinkClick r:id="" action="ppaction://macro?name=Slide1.江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874900" y="4635941"/>
              <a:ext cx="729058" cy="1053566"/>
            </a:xfrm>
            <a:custGeom>
              <a:avLst/>
              <a:gdLst>
                <a:gd name="T0" fmla="*/ 7 w 341"/>
                <a:gd name="T1" fmla="*/ 103 h 473"/>
                <a:gd name="T2" fmla="*/ 29 w 341"/>
                <a:gd name="T3" fmla="*/ 146 h 473"/>
                <a:gd name="T4" fmla="*/ 32 w 341"/>
                <a:gd name="T5" fmla="*/ 168 h 473"/>
                <a:gd name="T6" fmla="*/ 20 w 341"/>
                <a:gd name="T7" fmla="*/ 190 h 473"/>
                <a:gd name="T8" fmla="*/ 3 w 341"/>
                <a:gd name="T9" fmla="*/ 203 h 473"/>
                <a:gd name="T10" fmla="*/ 0 w 341"/>
                <a:gd name="T11" fmla="*/ 243 h 473"/>
                <a:gd name="T12" fmla="*/ 5 w 341"/>
                <a:gd name="T13" fmla="*/ 249 h 473"/>
                <a:gd name="T14" fmla="*/ 14 w 341"/>
                <a:gd name="T15" fmla="*/ 245 h 473"/>
                <a:gd name="T16" fmla="*/ 20 w 341"/>
                <a:gd name="T17" fmla="*/ 249 h 473"/>
                <a:gd name="T18" fmla="*/ 20 w 341"/>
                <a:gd name="T19" fmla="*/ 275 h 473"/>
                <a:gd name="T20" fmla="*/ 32 w 341"/>
                <a:gd name="T21" fmla="*/ 305 h 473"/>
                <a:gd name="T22" fmla="*/ 45 w 341"/>
                <a:gd name="T23" fmla="*/ 310 h 473"/>
                <a:gd name="T24" fmla="*/ 46 w 341"/>
                <a:gd name="T25" fmla="*/ 354 h 473"/>
                <a:gd name="T26" fmla="*/ 38 w 341"/>
                <a:gd name="T27" fmla="*/ 384 h 473"/>
                <a:gd name="T28" fmla="*/ 46 w 341"/>
                <a:gd name="T29" fmla="*/ 398 h 473"/>
                <a:gd name="T30" fmla="*/ 61 w 341"/>
                <a:gd name="T31" fmla="*/ 412 h 473"/>
                <a:gd name="T32" fmla="*/ 96 w 341"/>
                <a:gd name="T33" fmla="*/ 402 h 473"/>
                <a:gd name="T34" fmla="*/ 102 w 341"/>
                <a:gd name="T35" fmla="*/ 416 h 473"/>
                <a:gd name="T36" fmla="*/ 92 w 341"/>
                <a:gd name="T37" fmla="*/ 430 h 473"/>
                <a:gd name="T38" fmla="*/ 74 w 341"/>
                <a:gd name="T39" fmla="*/ 458 h 473"/>
                <a:gd name="T40" fmla="*/ 74 w 341"/>
                <a:gd name="T41" fmla="*/ 465 h 473"/>
                <a:gd name="T42" fmla="*/ 84 w 341"/>
                <a:gd name="T43" fmla="*/ 472 h 473"/>
                <a:gd name="T44" fmla="*/ 158 w 341"/>
                <a:gd name="T45" fmla="*/ 443 h 473"/>
                <a:gd name="T46" fmla="*/ 185 w 341"/>
                <a:gd name="T47" fmla="*/ 458 h 473"/>
                <a:gd name="T48" fmla="*/ 192 w 341"/>
                <a:gd name="T49" fmla="*/ 450 h 473"/>
                <a:gd name="T50" fmla="*/ 185 w 341"/>
                <a:gd name="T51" fmla="*/ 434 h 473"/>
                <a:gd name="T52" fmla="*/ 187 w 341"/>
                <a:gd name="T53" fmla="*/ 424 h 473"/>
                <a:gd name="T54" fmla="*/ 198 w 341"/>
                <a:gd name="T55" fmla="*/ 357 h 473"/>
                <a:gd name="T56" fmla="*/ 209 w 341"/>
                <a:gd name="T57" fmla="*/ 339 h 473"/>
                <a:gd name="T58" fmla="*/ 213 w 341"/>
                <a:gd name="T59" fmla="*/ 320 h 473"/>
                <a:gd name="T60" fmla="*/ 228 w 341"/>
                <a:gd name="T61" fmla="*/ 293 h 473"/>
                <a:gd name="T62" fmla="*/ 220 w 341"/>
                <a:gd name="T63" fmla="*/ 282 h 473"/>
                <a:gd name="T64" fmla="*/ 222 w 341"/>
                <a:gd name="T65" fmla="*/ 259 h 473"/>
                <a:gd name="T66" fmla="*/ 253 w 341"/>
                <a:gd name="T67" fmla="*/ 223 h 473"/>
                <a:gd name="T68" fmla="*/ 250 w 341"/>
                <a:gd name="T69" fmla="*/ 200 h 473"/>
                <a:gd name="T70" fmla="*/ 272 w 341"/>
                <a:gd name="T71" fmla="*/ 165 h 473"/>
                <a:gd name="T72" fmla="*/ 292 w 341"/>
                <a:gd name="T73" fmla="*/ 170 h 473"/>
                <a:gd name="T74" fmla="*/ 333 w 341"/>
                <a:gd name="T75" fmla="*/ 141 h 473"/>
                <a:gd name="T76" fmla="*/ 340 w 341"/>
                <a:gd name="T77" fmla="*/ 125 h 473"/>
                <a:gd name="T78" fmla="*/ 314 w 341"/>
                <a:gd name="T79" fmla="*/ 77 h 473"/>
                <a:gd name="T80" fmla="*/ 298 w 341"/>
                <a:gd name="T81" fmla="*/ 53 h 473"/>
                <a:gd name="T82" fmla="*/ 308 w 341"/>
                <a:gd name="T83" fmla="*/ 41 h 473"/>
                <a:gd name="T84" fmla="*/ 294 w 341"/>
                <a:gd name="T85" fmla="*/ 28 h 473"/>
                <a:gd name="T86" fmla="*/ 254 w 341"/>
                <a:gd name="T87" fmla="*/ 28 h 473"/>
                <a:gd name="T88" fmla="*/ 238 w 341"/>
                <a:gd name="T89" fmla="*/ 10 h 473"/>
                <a:gd name="T90" fmla="*/ 207 w 341"/>
                <a:gd name="T91" fmla="*/ 40 h 473"/>
                <a:gd name="T92" fmla="*/ 195 w 341"/>
                <a:gd name="T93" fmla="*/ 35 h 473"/>
                <a:gd name="T94" fmla="*/ 209 w 341"/>
                <a:gd name="T95" fmla="*/ 11 h 473"/>
                <a:gd name="T96" fmla="*/ 207 w 341"/>
                <a:gd name="T97" fmla="*/ 3 h 473"/>
                <a:gd name="T98" fmla="*/ 195 w 341"/>
                <a:gd name="T99" fmla="*/ 0 h 473"/>
                <a:gd name="T100" fmla="*/ 158 w 341"/>
                <a:gd name="T101" fmla="*/ 20 h 473"/>
                <a:gd name="T102" fmla="*/ 130 w 341"/>
                <a:gd name="T103" fmla="*/ 30 h 473"/>
                <a:gd name="T104" fmla="*/ 106 w 341"/>
                <a:gd name="T105" fmla="*/ 28 h 473"/>
                <a:gd name="T106" fmla="*/ 53 w 341"/>
                <a:gd name="T107" fmla="*/ 75 h 473"/>
                <a:gd name="T108" fmla="*/ 26 w 341"/>
                <a:gd name="T109" fmla="*/ 84 h 473"/>
                <a:gd name="T110" fmla="*/ 7 w 341"/>
                <a:gd name="T111" fmla="*/ 103 h 473"/>
                <a:gd name="T112" fmla="*/ 7 w 341"/>
                <a:gd name="T113" fmla="*/ 10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1" h="473">
                  <a:moveTo>
                    <a:pt x="7" y="103"/>
                  </a:moveTo>
                  <a:lnTo>
                    <a:pt x="29" y="146"/>
                  </a:lnTo>
                  <a:lnTo>
                    <a:pt x="32" y="168"/>
                  </a:lnTo>
                  <a:lnTo>
                    <a:pt x="20" y="190"/>
                  </a:lnTo>
                  <a:lnTo>
                    <a:pt x="3" y="203"/>
                  </a:lnTo>
                  <a:lnTo>
                    <a:pt x="0" y="243"/>
                  </a:lnTo>
                  <a:lnTo>
                    <a:pt x="5" y="249"/>
                  </a:lnTo>
                  <a:lnTo>
                    <a:pt x="14" y="245"/>
                  </a:lnTo>
                  <a:lnTo>
                    <a:pt x="20" y="249"/>
                  </a:lnTo>
                  <a:lnTo>
                    <a:pt x="20" y="275"/>
                  </a:lnTo>
                  <a:lnTo>
                    <a:pt x="32" y="305"/>
                  </a:lnTo>
                  <a:lnTo>
                    <a:pt x="45" y="310"/>
                  </a:lnTo>
                  <a:lnTo>
                    <a:pt x="46" y="354"/>
                  </a:lnTo>
                  <a:lnTo>
                    <a:pt x="38" y="384"/>
                  </a:lnTo>
                  <a:lnTo>
                    <a:pt x="46" y="398"/>
                  </a:lnTo>
                  <a:lnTo>
                    <a:pt x="61" y="412"/>
                  </a:lnTo>
                  <a:lnTo>
                    <a:pt x="96" y="402"/>
                  </a:lnTo>
                  <a:lnTo>
                    <a:pt x="102" y="416"/>
                  </a:lnTo>
                  <a:lnTo>
                    <a:pt x="92" y="430"/>
                  </a:lnTo>
                  <a:lnTo>
                    <a:pt x="74" y="458"/>
                  </a:lnTo>
                  <a:lnTo>
                    <a:pt x="74" y="465"/>
                  </a:lnTo>
                  <a:lnTo>
                    <a:pt x="84" y="472"/>
                  </a:lnTo>
                  <a:lnTo>
                    <a:pt x="158" y="443"/>
                  </a:lnTo>
                  <a:lnTo>
                    <a:pt x="185" y="458"/>
                  </a:lnTo>
                  <a:lnTo>
                    <a:pt x="192" y="450"/>
                  </a:lnTo>
                  <a:lnTo>
                    <a:pt x="185" y="434"/>
                  </a:lnTo>
                  <a:lnTo>
                    <a:pt x="187" y="424"/>
                  </a:lnTo>
                  <a:lnTo>
                    <a:pt x="198" y="357"/>
                  </a:lnTo>
                  <a:lnTo>
                    <a:pt x="209" y="339"/>
                  </a:lnTo>
                  <a:lnTo>
                    <a:pt x="213" y="320"/>
                  </a:lnTo>
                  <a:lnTo>
                    <a:pt x="228" y="293"/>
                  </a:lnTo>
                  <a:lnTo>
                    <a:pt x="220" y="282"/>
                  </a:lnTo>
                  <a:lnTo>
                    <a:pt x="222" y="259"/>
                  </a:lnTo>
                  <a:lnTo>
                    <a:pt x="253" y="223"/>
                  </a:lnTo>
                  <a:lnTo>
                    <a:pt x="250" y="200"/>
                  </a:lnTo>
                  <a:lnTo>
                    <a:pt x="272" y="165"/>
                  </a:lnTo>
                  <a:lnTo>
                    <a:pt x="292" y="170"/>
                  </a:lnTo>
                  <a:lnTo>
                    <a:pt x="333" y="141"/>
                  </a:lnTo>
                  <a:lnTo>
                    <a:pt x="340" y="125"/>
                  </a:lnTo>
                  <a:lnTo>
                    <a:pt x="314" y="77"/>
                  </a:lnTo>
                  <a:lnTo>
                    <a:pt x="298" y="53"/>
                  </a:lnTo>
                  <a:lnTo>
                    <a:pt x="308" y="41"/>
                  </a:lnTo>
                  <a:lnTo>
                    <a:pt x="294" y="28"/>
                  </a:lnTo>
                  <a:lnTo>
                    <a:pt x="254" y="28"/>
                  </a:lnTo>
                  <a:lnTo>
                    <a:pt x="238" y="10"/>
                  </a:lnTo>
                  <a:lnTo>
                    <a:pt x="207" y="40"/>
                  </a:lnTo>
                  <a:lnTo>
                    <a:pt x="195" y="35"/>
                  </a:lnTo>
                  <a:lnTo>
                    <a:pt x="209" y="11"/>
                  </a:lnTo>
                  <a:lnTo>
                    <a:pt x="207" y="3"/>
                  </a:lnTo>
                  <a:lnTo>
                    <a:pt x="195" y="0"/>
                  </a:lnTo>
                  <a:lnTo>
                    <a:pt x="158" y="20"/>
                  </a:lnTo>
                  <a:lnTo>
                    <a:pt x="130" y="30"/>
                  </a:lnTo>
                  <a:lnTo>
                    <a:pt x="106" y="28"/>
                  </a:lnTo>
                  <a:lnTo>
                    <a:pt x="53" y="75"/>
                  </a:lnTo>
                  <a:lnTo>
                    <a:pt x="26" y="84"/>
                  </a:lnTo>
                  <a:lnTo>
                    <a:pt x="7" y="103"/>
                  </a:lnTo>
                  <a:lnTo>
                    <a:pt x="7" y="103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湖南">
              <a:hlinkClick r:id="" action="ppaction://macro?name=Slide1.湖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63449" y="4697517"/>
              <a:ext cx="830862" cy="975936"/>
            </a:xfrm>
            <a:custGeom>
              <a:avLst/>
              <a:gdLst>
                <a:gd name="T0" fmla="*/ 335 w 392"/>
                <a:gd name="T1" fmla="*/ 54 h 439"/>
                <a:gd name="T2" fmla="*/ 328 w 392"/>
                <a:gd name="T3" fmla="*/ 16 h 439"/>
                <a:gd name="T4" fmla="*/ 300 w 392"/>
                <a:gd name="T5" fmla="*/ 22 h 439"/>
                <a:gd name="T6" fmla="*/ 278 w 392"/>
                <a:gd name="T7" fmla="*/ 35 h 439"/>
                <a:gd name="T8" fmla="*/ 258 w 392"/>
                <a:gd name="T9" fmla="*/ 19 h 439"/>
                <a:gd name="T10" fmla="*/ 220 w 392"/>
                <a:gd name="T11" fmla="*/ 26 h 439"/>
                <a:gd name="T12" fmla="*/ 106 w 392"/>
                <a:gd name="T13" fmla="*/ 0 h 439"/>
                <a:gd name="T14" fmla="*/ 115 w 392"/>
                <a:gd name="T15" fmla="*/ 29 h 439"/>
                <a:gd name="T16" fmla="*/ 62 w 392"/>
                <a:gd name="T17" fmla="*/ 29 h 439"/>
                <a:gd name="T18" fmla="*/ 18 w 392"/>
                <a:gd name="T19" fmla="*/ 84 h 439"/>
                <a:gd name="T20" fmla="*/ 36 w 392"/>
                <a:gd name="T21" fmla="*/ 210 h 439"/>
                <a:gd name="T22" fmla="*/ 4 w 392"/>
                <a:gd name="T23" fmla="*/ 255 h 439"/>
                <a:gd name="T24" fmla="*/ 48 w 392"/>
                <a:gd name="T25" fmla="*/ 260 h 439"/>
                <a:gd name="T26" fmla="*/ 57 w 392"/>
                <a:gd name="T27" fmla="*/ 340 h 439"/>
                <a:gd name="T28" fmla="*/ 94 w 392"/>
                <a:gd name="T29" fmla="*/ 320 h 439"/>
                <a:gd name="T30" fmla="*/ 110 w 392"/>
                <a:gd name="T31" fmla="*/ 338 h 439"/>
                <a:gd name="T32" fmla="*/ 145 w 392"/>
                <a:gd name="T33" fmla="*/ 312 h 439"/>
                <a:gd name="T34" fmla="*/ 182 w 392"/>
                <a:gd name="T35" fmla="*/ 312 h 439"/>
                <a:gd name="T36" fmla="*/ 201 w 392"/>
                <a:gd name="T37" fmla="*/ 342 h 439"/>
                <a:gd name="T38" fmla="*/ 179 w 392"/>
                <a:gd name="T39" fmla="*/ 395 h 439"/>
                <a:gd name="T40" fmla="*/ 179 w 392"/>
                <a:gd name="T41" fmla="*/ 419 h 439"/>
                <a:gd name="T42" fmla="*/ 216 w 392"/>
                <a:gd name="T43" fmla="*/ 438 h 439"/>
                <a:gd name="T44" fmla="*/ 243 w 392"/>
                <a:gd name="T45" fmla="*/ 429 h 439"/>
                <a:gd name="T46" fmla="*/ 258 w 392"/>
                <a:gd name="T47" fmla="*/ 395 h 439"/>
                <a:gd name="T48" fmla="*/ 284 w 392"/>
                <a:gd name="T49" fmla="*/ 390 h 439"/>
                <a:gd name="T50" fmla="*/ 321 w 392"/>
                <a:gd name="T51" fmla="*/ 393 h 439"/>
                <a:gd name="T52" fmla="*/ 316 w 392"/>
                <a:gd name="T53" fmla="*/ 371 h 439"/>
                <a:gd name="T54" fmla="*/ 371 w 392"/>
                <a:gd name="T55" fmla="*/ 364 h 439"/>
                <a:gd name="T56" fmla="*/ 383 w 392"/>
                <a:gd name="T57" fmla="*/ 338 h 439"/>
                <a:gd name="T58" fmla="*/ 390 w 392"/>
                <a:gd name="T59" fmla="*/ 264 h 439"/>
                <a:gd name="T60" fmla="*/ 365 w 392"/>
                <a:gd name="T61" fmla="*/ 229 h 439"/>
                <a:gd name="T62" fmla="*/ 359 w 392"/>
                <a:gd name="T63" fmla="*/ 199 h 439"/>
                <a:gd name="T64" fmla="*/ 345 w 392"/>
                <a:gd name="T65" fmla="*/ 197 h 439"/>
                <a:gd name="T66" fmla="*/ 365 w 392"/>
                <a:gd name="T67" fmla="*/ 144 h 439"/>
                <a:gd name="T68" fmla="*/ 374 w 392"/>
                <a:gd name="T69" fmla="*/ 100 h 439"/>
                <a:gd name="T70" fmla="*/ 352 w 392"/>
                <a:gd name="T71" fmla="*/ 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2" h="439">
                  <a:moveTo>
                    <a:pt x="352" y="57"/>
                  </a:moveTo>
                  <a:lnTo>
                    <a:pt x="335" y="54"/>
                  </a:lnTo>
                  <a:lnTo>
                    <a:pt x="328" y="43"/>
                  </a:lnTo>
                  <a:lnTo>
                    <a:pt x="328" y="16"/>
                  </a:lnTo>
                  <a:lnTo>
                    <a:pt x="318" y="4"/>
                  </a:lnTo>
                  <a:lnTo>
                    <a:pt x="300" y="22"/>
                  </a:lnTo>
                  <a:lnTo>
                    <a:pt x="292" y="35"/>
                  </a:lnTo>
                  <a:lnTo>
                    <a:pt x="278" y="35"/>
                  </a:lnTo>
                  <a:lnTo>
                    <a:pt x="275" y="14"/>
                  </a:lnTo>
                  <a:lnTo>
                    <a:pt x="258" y="19"/>
                  </a:lnTo>
                  <a:lnTo>
                    <a:pt x="236" y="35"/>
                  </a:lnTo>
                  <a:lnTo>
                    <a:pt x="220" y="26"/>
                  </a:lnTo>
                  <a:lnTo>
                    <a:pt x="191" y="6"/>
                  </a:lnTo>
                  <a:lnTo>
                    <a:pt x="106" y="0"/>
                  </a:lnTo>
                  <a:lnTo>
                    <a:pt x="97" y="9"/>
                  </a:lnTo>
                  <a:lnTo>
                    <a:pt x="115" y="29"/>
                  </a:lnTo>
                  <a:lnTo>
                    <a:pt x="94" y="43"/>
                  </a:lnTo>
                  <a:lnTo>
                    <a:pt x="62" y="29"/>
                  </a:lnTo>
                  <a:lnTo>
                    <a:pt x="29" y="57"/>
                  </a:lnTo>
                  <a:lnTo>
                    <a:pt x="18" y="84"/>
                  </a:lnTo>
                  <a:lnTo>
                    <a:pt x="21" y="144"/>
                  </a:lnTo>
                  <a:lnTo>
                    <a:pt x="36" y="210"/>
                  </a:lnTo>
                  <a:lnTo>
                    <a:pt x="0" y="249"/>
                  </a:lnTo>
                  <a:lnTo>
                    <a:pt x="4" y="255"/>
                  </a:lnTo>
                  <a:lnTo>
                    <a:pt x="36" y="245"/>
                  </a:lnTo>
                  <a:lnTo>
                    <a:pt x="48" y="260"/>
                  </a:lnTo>
                  <a:lnTo>
                    <a:pt x="39" y="306"/>
                  </a:lnTo>
                  <a:lnTo>
                    <a:pt x="57" y="340"/>
                  </a:lnTo>
                  <a:lnTo>
                    <a:pt x="76" y="344"/>
                  </a:lnTo>
                  <a:lnTo>
                    <a:pt x="94" y="320"/>
                  </a:lnTo>
                  <a:lnTo>
                    <a:pt x="102" y="340"/>
                  </a:lnTo>
                  <a:lnTo>
                    <a:pt x="110" y="338"/>
                  </a:lnTo>
                  <a:lnTo>
                    <a:pt x="139" y="311"/>
                  </a:lnTo>
                  <a:lnTo>
                    <a:pt x="145" y="312"/>
                  </a:lnTo>
                  <a:lnTo>
                    <a:pt x="159" y="305"/>
                  </a:lnTo>
                  <a:lnTo>
                    <a:pt x="182" y="312"/>
                  </a:lnTo>
                  <a:lnTo>
                    <a:pt x="182" y="338"/>
                  </a:lnTo>
                  <a:lnTo>
                    <a:pt x="201" y="342"/>
                  </a:lnTo>
                  <a:lnTo>
                    <a:pt x="196" y="368"/>
                  </a:lnTo>
                  <a:lnTo>
                    <a:pt x="179" y="395"/>
                  </a:lnTo>
                  <a:lnTo>
                    <a:pt x="171" y="419"/>
                  </a:lnTo>
                  <a:lnTo>
                    <a:pt x="179" y="419"/>
                  </a:lnTo>
                  <a:lnTo>
                    <a:pt x="198" y="400"/>
                  </a:lnTo>
                  <a:lnTo>
                    <a:pt x="216" y="438"/>
                  </a:lnTo>
                  <a:lnTo>
                    <a:pt x="229" y="429"/>
                  </a:lnTo>
                  <a:lnTo>
                    <a:pt x="243" y="429"/>
                  </a:lnTo>
                  <a:lnTo>
                    <a:pt x="258" y="417"/>
                  </a:lnTo>
                  <a:lnTo>
                    <a:pt x="258" y="395"/>
                  </a:lnTo>
                  <a:lnTo>
                    <a:pt x="265" y="388"/>
                  </a:lnTo>
                  <a:lnTo>
                    <a:pt x="284" y="390"/>
                  </a:lnTo>
                  <a:lnTo>
                    <a:pt x="316" y="404"/>
                  </a:lnTo>
                  <a:lnTo>
                    <a:pt x="321" y="393"/>
                  </a:lnTo>
                  <a:lnTo>
                    <a:pt x="313" y="380"/>
                  </a:lnTo>
                  <a:lnTo>
                    <a:pt x="316" y="371"/>
                  </a:lnTo>
                  <a:lnTo>
                    <a:pt x="335" y="354"/>
                  </a:lnTo>
                  <a:lnTo>
                    <a:pt x="371" y="364"/>
                  </a:lnTo>
                  <a:lnTo>
                    <a:pt x="391" y="352"/>
                  </a:lnTo>
                  <a:lnTo>
                    <a:pt x="383" y="338"/>
                  </a:lnTo>
                  <a:lnTo>
                    <a:pt x="391" y="308"/>
                  </a:lnTo>
                  <a:lnTo>
                    <a:pt x="390" y="264"/>
                  </a:lnTo>
                  <a:lnTo>
                    <a:pt x="377" y="259"/>
                  </a:lnTo>
                  <a:lnTo>
                    <a:pt x="365" y="229"/>
                  </a:lnTo>
                  <a:lnTo>
                    <a:pt x="365" y="203"/>
                  </a:lnTo>
                  <a:lnTo>
                    <a:pt x="359" y="199"/>
                  </a:lnTo>
                  <a:lnTo>
                    <a:pt x="350" y="203"/>
                  </a:lnTo>
                  <a:lnTo>
                    <a:pt x="345" y="197"/>
                  </a:lnTo>
                  <a:lnTo>
                    <a:pt x="348" y="157"/>
                  </a:lnTo>
                  <a:lnTo>
                    <a:pt x="365" y="144"/>
                  </a:lnTo>
                  <a:lnTo>
                    <a:pt x="377" y="122"/>
                  </a:lnTo>
                  <a:lnTo>
                    <a:pt x="374" y="100"/>
                  </a:lnTo>
                  <a:lnTo>
                    <a:pt x="352" y="57"/>
                  </a:lnTo>
                  <a:lnTo>
                    <a:pt x="352" y="57"/>
                  </a:lnTo>
                </a:path>
              </a:pathLst>
            </a:custGeom>
            <a:solidFill>
              <a:srgbClr val="6696BC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贵州">
              <a:hlinkClick r:id="" action="ppaction://macro?name=Slide1.贵州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343390" y="4852878"/>
              <a:ext cx="916248" cy="839159"/>
            </a:xfrm>
            <a:custGeom>
              <a:avLst/>
              <a:gdLst>
                <a:gd name="T0" fmla="*/ 121 w 439"/>
                <a:gd name="T1" fmla="*/ 128 h 383"/>
                <a:gd name="T2" fmla="*/ 111 w 439"/>
                <a:gd name="T3" fmla="*/ 158 h 383"/>
                <a:gd name="T4" fmla="*/ 92 w 439"/>
                <a:gd name="T5" fmla="*/ 164 h 383"/>
                <a:gd name="T6" fmla="*/ 51 w 439"/>
                <a:gd name="T7" fmla="*/ 158 h 383"/>
                <a:gd name="T8" fmla="*/ 43 w 439"/>
                <a:gd name="T9" fmla="*/ 168 h 383"/>
                <a:gd name="T10" fmla="*/ 20 w 439"/>
                <a:gd name="T11" fmla="*/ 160 h 383"/>
                <a:gd name="T12" fmla="*/ 0 w 439"/>
                <a:gd name="T13" fmla="*/ 189 h 383"/>
                <a:gd name="T14" fmla="*/ 9 w 439"/>
                <a:gd name="T15" fmla="*/ 197 h 383"/>
                <a:gd name="T16" fmla="*/ 9 w 439"/>
                <a:gd name="T17" fmla="*/ 216 h 383"/>
                <a:gd name="T18" fmla="*/ 19 w 439"/>
                <a:gd name="T19" fmla="*/ 232 h 383"/>
                <a:gd name="T20" fmla="*/ 59 w 439"/>
                <a:gd name="T21" fmla="*/ 220 h 383"/>
                <a:gd name="T22" fmla="*/ 72 w 439"/>
                <a:gd name="T23" fmla="*/ 230 h 383"/>
                <a:gd name="T24" fmla="*/ 53 w 439"/>
                <a:gd name="T25" fmla="*/ 308 h 383"/>
                <a:gd name="T26" fmla="*/ 77 w 439"/>
                <a:gd name="T27" fmla="*/ 332 h 383"/>
                <a:gd name="T28" fmla="*/ 70 w 439"/>
                <a:gd name="T29" fmla="*/ 377 h 383"/>
                <a:gd name="T30" fmla="*/ 94 w 439"/>
                <a:gd name="T31" fmla="*/ 379 h 383"/>
                <a:gd name="T32" fmla="*/ 120 w 439"/>
                <a:gd name="T33" fmla="*/ 355 h 383"/>
                <a:gd name="T34" fmla="*/ 131 w 439"/>
                <a:gd name="T35" fmla="*/ 361 h 383"/>
                <a:gd name="T36" fmla="*/ 182 w 439"/>
                <a:gd name="T37" fmla="*/ 382 h 383"/>
                <a:gd name="T38" fmla="*/ 190 w 439"/>
                <a:gd name="T39" fmla="*/ 377 h 383"/>
                <a:gd name="T40" fmla="*/ 192 w 439"/>
                <a:gd name="T41" fmla="*/ 360 h 383"/>
                <a:gd name="T42" fmla="*/ 202 w 439"/>
                <a:gd name="T43" fmla="*/ 351 h 383"/>
                <a:gd name="T44" fmla="*/ 272 w 439"/>
                <a:gd name="T45" fmla="*/ 305 h 383"/>
                <a:gd name="T46" fmla="*/ 284 w 439"/>
                <a:gd name="T47" fmla="*/ 319 h 383"/>
                <a:gd name="T48" fmla="*/ 327 w 439"/>
                <a:gd name="T49" fmla="*/ 332 h 383"/>
                <a:gd name="T50" fmla="*/ 351 w 439"/>
                <a:gd name="T51" fmla="*/ 301 h 383"/>
                <a:gd name="T52" fmla="*/ 362 w 439"/>
                <a:gd name="T53" fmla="*/ 308 h 383"/>
                <a:gd name="T54" fmla="*/ 379 w 439"/>
                <a:gd name="T55" fmla="*/ 308 h 383"/>
                <a:gd name="T56" fmla="*/ 379 w 439"/>
                <a:gd name="T57" fmla="*/ 299 h 383"/>
                <a:gd name="T58" fmla="*/ 402 w 439"/>
                <a:gd name="T59" fmla="*/ 291 h 383"/>
                <a:gd name="T60" fmla="*/ 402 w 439"/>
                <a:gd name="T61" fmla="*/ 285 h 383"/>
                <a:gd name="T62" fmla="*/ 410 w 439"/>
                <a:gd name="T63" fmla="*/ 275 h 383"/>
                <a:gd name="T64" fmla="*/ 415 w 439"/>
                <a:gd name="T65" fmla="*/ 276 h 383"/>
                <a:gd name="T66" fmla="*/ 438 w 439"/>
                <a:gd name="T67" fmla="*/ 255 h 383"/>
                <a:gd name="T68" fmla="*/ 420 w 439"/>
                <a:gd name="T69" fmla="*/ 221 h 383"/>
                <a:gd name="T70" fmla="*/ 429 w 439"/>
                <a:gd name="T71" fmla="*/ 175 h 383"/>
                <a:gd name="T72" fmla="*/ 417 w 439"/>
                <a:gd name="T73" fmla="*/ 160 h 383"/>
                <a:gd name="T74" fmla="*/ 385 w 439"/>
                <a:gd name="T75" fmla="*/ 170 h 383"/>
                <a:gd name="T76" fmla="*/ 381 w 439"/>
                <a:gd name="T77" fmla="*/ 164 h 383"/>
                <a:gd name="T78" fmla="*/ 417 w 439"/>
                <a:gd name="T79" fmla="*/ 125 h 383"/>
                <a:gd name="T80" fmla="*/ 402 w 439"/>
                <a:gd name="T81" fmla="*/ 59 h 383"/>
                <a:gd name="T82" fmla="*/ 377 w 439"/>
                <a:gd name="T83" fmla="*/ 78 h 383"/>
                <a:gd name="T84" fmla="*/ 355 w 439"/>
                <a:gd name="T85" fmla="*/ 55 h 383"/>
                <a:gd name="T86" fmla="*/ 334 w 439"/>
                <a:gd name="T87" fmla="*/ 27 h 383"/>
                <a:gd name="T88" fmla="*/ 333 w 439"/>
                <a:gd name="T89" fmla="*/ 10 h 383"/>
                <a:gd name="T90" fmla="*/ 318 w 439"/>
                <a:gd name="T91" fmla="*/ 8 h 383"/>
                <a:gd name="T92" fmla="*/ 301 w 439"/>
                <a:gd name="T93" fmla="*/ 13 h 383"/>
                <a:gd name="T94" fmla="*/ 274 w 439"/>
                <a:gd name="T95" fmla="*/ 0 h 383"/>
                <a:gd name="T96" fmla="*/ 260 w 439"/>
                <a:gd name="T97" fmla="*/ 31 h 383"/>
                <a:gd name="T98" fmla="*/ 236 w 439"/>
                <a:gd name="T99" fmla="*/ 34 h 383"/>
                <a:gd name="T100" fmla="*/ 220 w 439"/>
                <a:gd name="T101" fmla="*/ 59 h 383"/>
                <a:gd name="T102" fmla="*/ 208 w 439"/>
                <a:gd name="T103" fmla="*/ 55 h 383"/>
                <a:gd name="T104" fmla="*/ 192 w 439"/>
                <a:gd name="T105" fmla="*/ 59 h 383"/>
                <a:gd name="T106" fmla="*/ 166 w 439"/>
                <a:gd name="T107" fmla="*/ 44 h 383"/>
                <a:gd name="T108" fmla="*/ 145 w 439"/>
                <a:gd name="T109" fmla="*/ 69 h 383"/>
                <a:gd name="T110" fmla="*/ 145 w 439"/>
                <a:gd name="T111" fmla="*/ 79 h 383"/>
                <a:gd name="T112" fmla="*/ 186 w 439"/>
                <a:gd name="T113" fmla="*/ 101 h 383"/>
                <a:gd name="T114" fmla="*/ 196 w 439"/>
                <a:gd name="T115" fmla="*/ 118 h 383"/>
                <a:gd name="T116" fmla="*/ 166 w 439"/>
                <a:gd name="T117" fmla="*/ 129 h 383"/>
                <a:gd name="T118" fmla="*/ 121 w 439"/>
                <a:gd name="T119" fmla="*/ 128 h 383"/>
                <a:gd name="T120" fmla="*/ 121 w 439"/>
                <a:gd name="T121" fmla="*/ 12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9" h="383">
                  <a:moveTo>
                    <a:pt x="121" y="128"/>
                  </a:moveTo>
                  <a:lnTo>
                    <a:pt x="111" y="158"/>
                  </a:lnTo>
                  <a:lnTo>
                    <a:pt x="92" y="164"/>
                  </a:lnTo>
                  <a:lnTo>
                    <a:pt x="51" y="158"/>
                  </a:lnTo>
                  <a:lnTo>
                    <a:pt x="43" y="168"/>
                  </a:lnTo>
                  <a:lnTo>
                    <a:pt x="20" y="160"/>
                  </a:lnTo>
                  <a:lnTo>
                    <a:pt x="0" y="189"/>
                  </a:lnTo>
                  <a:lnTo>
                    <a:pt x="9" y="197"/>
                  </a:lnTo>
                  <a:lnTo>
                    <a:pt x="9" y="216"/>
                  </a:lnTo>
                  <a:lnTo>
                    <a:pt x="19" y="232"/>
                  </a:lnTo>
                  <a:lnTo>
                    <a:pt x="59" y="220"/>
                  </a:lnTo>
                  <a:lnTo>
                    <a:pt x="72" y="230"/>
                  </a:lnTo>
                  <a:lnTo>
                    <a:pt x="53" y="308"/>
                  </a:lnTo>
                  <a:lnTo>
                    <a:pt x="77" y="332"/>
                  </a:lnTo>
                  <a:lnTo>
                    <a:pt x="70" y="377"/>
                  </a:lnTo>
                  <a:lnTo>
                    <a:pt x="94" y="379"/>
                  </a:lnTo>
                  <a:lnTo>
                    <a:pt x="120" y="355"/>
                  </a:lnTo>
                  <a:lnTo>
                    <a:pt x="131" y="361"/>
                  </a:lnTo>
                  <a:lnTo>
                    <a:pt x="182" y="382"/>
                  </a:lnTo>
                  <a:lnTo>
                    <a:pt x="190" y="377"/>
                  </a:lnTo>
                  <a:lnTo>
                    <a:pt x="192" y="360"/>
                  </a:lnTo>
                  <a:lnTo>
                    <a:pt x="202" y="351"/>
                  </a:lnTo>
                  <a:lnTo>
                    <a:pt x="272" y="305"/>
                  </a:lnTo>
                  <a:lnTo>
                    <a:pt x="284" y="319"/>
                  </a:lnTo>
                  <a:lnTo>
                    <a:pt x="327" y="332"/>
                  </a:lnTo>
                  <a:lnTo>
                    <a:pt x="351" y="301"/>
                  </a:lnTo>
                  <a:lnTo>
                    <a:pt x="362" y="308"/>
                  </a:lnTo>
                  <a:lnTo>
                    <a:pt x="379" y="308"/>
                  </a:lnTo>
                  <a:lnTo>
                    <a:pt x="379" y="299"/>
                  </a:lnTo>
                  <a:lnTo>
                    <a:pt x="402" y="291"/>
                  </a:lnTo>
                  <a:lnTo>
                    <a:pt x="402" y="285"/>
                  </a:lnTo>
                  <a:lnTo>
                    <a:pt x="410" y="275"/>
                  </a:lnTo>
                  <a:lnTo>
                    <a:pt x="415" y="276"/>
                  </a:lnTo>
                  <a:lnTo>
                    <a:pt x="438" y="255"/>
                  </a:lnTo>
                  <a:lnTo>
                    <a:pt x="420" y="221"/>
                  </a:lnTo>
                  <a:lnTo>
                    <a:pt x="429" y="175"/>
                  </a:lnTo>
                  <a:lnTo>
                    <a:pt x="417" y="160"/>
                  </a:lnTo>
                  <a:lnTo>
                    <a:pt x="385" y="170"/>
                  </a:lnTo>
                  <a:lnTo>
                    <a:pt x="381" y="164"/>
                  </a:lnTo>
                  <a:lnTo>
                    <a:pt x="417" y="125"/>
                  </a:lnTo>
                  <a:lnTo>
                    <a:pt x="402" y="59"/>
                  </a:lnTo>
                  <a:lnTo>
                    <a:pt x="377" y="78"/>
                  </a:lnTo>
                  <a:lnTo>
                    <a:pt x="355" y="55"/>
                  </a:lnTo>
                  <a:lnTo>
                    <a:pt x="334" y="27"/>
                  </a:lnTo>
                  <a:lnTo>
                    <a:pt x="333" y="10"/>
                  </a:lnTo>
                  <a:lnTo>
                    <a:pt x="318" y="8"/>
                  </a:lnTo>
                  <a:lnTo>
                    <a:pt x="301" y="13"/>
                  </a:lnTo>
                  <a:lnTo>
                    <a:pt x="274" y="0"/>
                  </a:lnTo>
                  <a:lnTo>
                    <a:pt x="260" y="31"/>
                  </a:lnTo>
                  <a:lnTo>
                    <a:pt x="236" y="34"/>
                  </a:lnTo>
                  <a:lnTo>
                    <a:pt x="220" y="59"/>
                  </a:lnTo>
                  <a:lnTo>
                    <a:pt x="208" y="55"/>
                  </a:lnTo>
                  <a:lnTo>
                    <a:pt x="192" y="59"/>
                  </a:lnTo>
                  <a:lnTo>
                    <a:pt x="166" y="44"/>
                  </a:lnTo>
                  <a:lnTo>
                    <a:pt x="145" y="69"/>
                  </a:lnTo>
                  <a:lnTo>
                    <a:pt x="145" y="79"/>
                  </a:lnTo>
                  <a:lnTo>
                    <a:pt x="186" y="101"/>
                  </a:lnTo>
                  <a:lnTo>
                    <a:pt x="196" y="118"/>
                  </a:lnTo>
                  <a:lnTo>
                    <a:pt x="166" y="129"/>
                  </a:lnTo>
                  <a:lnTo>
                    <a:pt x="121" y="128"/>
                  </a:lnTo>
                  <a:lnTo>
                    <a:pt x="121" y="1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浙江">
              <a:hlinkClick r:id="" action="ppaction://macro?name=Slide1.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542370" y="4370409"/>
              <a:ext cx="571424" cy="706075"/>
            </a:xfrm>
            <a:custGeom>
              <a:avLst/>
              <a:gdLst>
                <a:gd name="T0" fmla="*/ 197 w 274"/>
                <a:gd name="T1" fmla="*/ 303 h 320"/>
                <a:gd name="T2" fmla="*/ 156 w 274"/>
                <a:gd name="T3" fmla="*/ 319 h 320"/>
                <a:gd name="T4" fmla="*/ 133 w 274"/>
                <a:gd name="T5" fmla="*/ 295 h 320"/>
                <a:gd name="T6" fmla="*/ 115 w 274"/>
                <a:gd name="T7" fmla="*/ 316 h 320"/>
                <a:gd name="T8" fmla="*/ 90 w 274"/>
                <a:gd name="T9" fmla="*/ 316 h 320"/>
                <a:gd name="T10" fmla="*/ 79 w 274"/>
                <a:gd name="T11" fmla="*/ 292 h 320"/>
                <a:gd name="T12" fmla="*/ 66 w 274"/>
                <a:gd name="T13" fmla="*/ 260 h 320"/>
                <a:gd name="T14" fmla="*/ 42 w 274"/>
                <a:gd name="T15" fmla="*/ 255 h 320"/>
                <a:gd name="T16" fmla="*/ 16 w 274"/>
                <a:gd name="T17" fmla="*/ 207 h 320"/>
                <a:gd name="T18" fmla="*/ 0 w 274"/>
                <a:gd name="T19" fmla="*/ 183 h 320"/>
                <a:gd name="T20" fmla="*/ 10 w 274"/>
                <a:gd name="T21" fmla="*/ 171 h 320"/>
                <a:gd name="T22" fmla="*/ 16 w 274"/>
                <a:gd name="T23" fmla="*/ 166 h 320"/>
                <a:gd name="T24" fmla="*/ 43 w 274"/>
                <a:gd name="T25" fmla="*/ 128 h 320"/>
                <a:gd name="T26" fmla="*/ 42 w 274"/>
                <a:gd name="T27" fmla="*/ 96 h 320"/>
                <a:gd name="T28" fmla="*/ 51 w 274"/>
                <a:gd name="T29" fmla="*/ 83 h 320"/>
                <a:gd name="T30" fmla="*/ 72 w 274"/>
                <a:gd name="T31" fmla="*/ 79 h 320"/>
                <a:gd name="T32" fmla="*/ 79 w 274"/>
                <a:gd name="T33" fmla="*/ 70 h 320"/>
                <a:gd name="T34" fmla="*/ 71 w 274"/>
                <a:gd name="T35" fmla="*/ 55 h 320"/>
                <a:gd name="T36" fmla="*/ 82 w 274"/>
                <a:gd name="T37" fmla="*/ 41 h 320"/>
                <a:gd name="T38" fmla="*/ 82 w 274"/>
                <a:gd name="T39" fmla="*/ 11 h 320"/>
                <a:gd name="T40" fmla="*/ 97 w 274"/>
                <a:gd name="T41" fmla="*/ 4 h 320"/>
                <a:gd name="T42" fmla="*/ 123 w 274"/>
                <a:gd name="T43" fmla="*/ 20 h 320"/>
                <a:gd name="T44" fmla="*/ 155 w 274"/>
                <a:gd name="T45" fmla="*/ 25 h 320"/>
                <a:gd name="T46" fmla="*/ 176 w 274"/>
                <a:gd name="T47" fmla="*/ 0 h 320"/>
                <a:gd name="T48" fmla="*/ 201 w 274"/>
                <a:gd name="T49" fmla="*/ 22 h 320"/>
                <a:gd name="T50" fmla="*/ 190 w 274"/>
                <a:gd name="T51" fmla="*/ 30 h 320"/>
                <a:gd name="T52" fmla="*/ 177 w 274"/>
                <a:gd name="T53" fmla="*/ 50 h 320"/>
                <a:gd name="T54" fmla="*/ 156 w 274"/>
                <a:gd name="T55" fmla="*/ 55 h 320"/>
                <a:gd name="T56" fmla="*/ 149 w 274"/>
                <a:gd name="T57" fmla="*/ 61 h 320"/>
                <a:gd name="T58" fmla="*/ 168 w 274"/>
                <a:gd name="T59" fmla="*/ 73 h 320"/>
                <a:gd name="T60" fmla="*/ 206 w 274"/>
                <a:gd name="T61" fmla="*/ 55 h 320"/>
                <a:gd name="T62" fmla="*/ 267 w 274"/>
                <a:gd name="T63" fmla="*/ 81 h 320"/>
                <a:gd name="T64" fmla="*/ 273 w 274"/>
                <a:gd name="T65" fmla="*/ 133 h 320"/>
                <a:gd name="T66" fmla="*/ 249 w 274"/>
                <a:gd name="T67" fmla="*/ 133 h 320"/>
                <a:gd name="T68" fmla="*/ 247 w 274"/>
                <a:gd name="T69" fmla="*/ 148 h 320"/>
                <a:gd name="T70" fmla="*/ 260 w 274"/>
                <a:gd name="T71" fmla="*/ 170 h 320"/>
                <a:gd name="T72" fmla="*/ 249 w 274"/>
                <a:gd name="T73" fmla="*/ 183 h 320"/>
                <a:gd name="T74" fmla="*/ 261 w 274"/>
                <a:gd name="T75" fmla="*/ 204 h 320"/>
                <a:gd name="T76" fmla="*/ 241 w 274"/>
                <a:gd name="T77" fmla="*/ 228 h 320"/>
                <a:gd name="T78" fmla="*/ 232 w 274"/>
                <a:gd name="T79" fmla="*/ 215 h 320"/>
                <a:gd name="T80" fmla="*/ 202 w 274"/>
                <a:gd name="T81" fmla="*/ 292 h 320"/>
                <a:gd name="T82" fmla="*/ 197 w 274"/>
                <a:gd name="T83" fmla="*/ 303 h 320"/>
                <a:gd name="T84" fmla="*/ 197 w 274"/>
                <a:gd name="T85" fmla="*/ 30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" h="320">
                  <a:moveTo>
                    <a:pt x="197" y="303"/>
                  </a:moveTo>
                  <a:lnTo>
                    <a:pt x="156" y="319"/>
                  </a:lnTo>
                  <a:lnTo>
                    <a:pt x="133" y="295"/>
                  </a:lnTo>
                  <a:lnTo>
                    <a:pt x="115" y="316"/>
                  </a:lnTo>
                  <a:lnTo>
                    <a:pt x="90" y="316"/>
                  </a:lnTo>
                  <a:lnTo>
                    <a:pt x="79" y="292"/>
                  </a:lnTo>
                  <a:lnTo>
                    <a:pt x="66" y="260"/>
                  </a:lnTo>
                  <a:lnTo>
                    <a:pt x="42" y="255"/>
                  </a:lnTo>
                  <a:lnTo>
                    <a:pt x="16" y="207"/>
                  </a:lnTo>
                  <a:lnTo>
                    <a:pt x="0" y="183"/>
                  </a:lnTo>
                  <a:lnTo>
                    <a:pt x="10" y="171"/>
                  </a:lnTo>
                  <a:lnTo>
                    <a:pt x="16" y="166"/>
                  </a:lnTo>
                  <a:lnTo>
                    <a:pt x="43" y="128"/>
                  </a:lnTo>
                  <a:lnTo>
                    <a:pt x="42" y="96"/>
                  </a:lnTo>
                  <a:lnTo>
                    <a:pt x="51" y="83"/>
                  </a:lnTo>
                  <a:lnTo>
                    <a:pt x="72" y="79"/>
                  </a:lnTo>
                  <a:lnTo>
                    <a:pt x="79" y="70"/>
                  </a:lnTo>
                  <a:lnTo>
                    <a:pt x="71" y="55"/>
                  </a:lnTo>
                  <a:lnTo>
                    <a:pt x="82" y="41"/>
                  </a:lnTo>
                  <a:lnTo>
                    <a:pt x="82" y="11"/>
                  </a:lnTo>
                  <a:lnTo>
                    <a:pt x="97" y="4"/>
                  </a:lnTo>
                  <a:lnTo>
                    <a:pt x="123" y="20"/>
                  </a:lnTo>
                  <a:lnTo>
                    <a:pt x="155" y="25"/>
                  </a:lnTo>
                  <a:lnTo>
                    <a:pt x="176" y="0"/>
                  </a:lnTo>
                  <a:lnTo>
                    <a:pt x="201" y="22"/>
                  </a:lnTo>
                  <a:lnTo>
                    <a:pt x="190" y="30"/>
                  </a:lnTo>
                  <a:lnTo>
                    <a:pt x="177" y="50"/>
                  </a:lnTo>
                  <a:lnTo>
                    <a:pt x="156" y="55"/>
                  </a:lnTo>
                  <a:lnTo>
                    <a:pt x="149" y="61"/>
                  </a:lnTo>
                  <a:lnTo>
                    <a:pt x="168" y="73"/>
                  </a:lnTo>
                  <a:lnTo>
                    <a:pt x="206" y="55"/>
                  </a:lnTo>
                  <a:lnTo>
                    <a:pt x="267" y="81"/>
                  </a:lnTo>
                  <a:lnTo>
                    <a:pt x="273" y="133"/>
                  </a:lnTo>
                  <a:lnTo>
                    <a:pt x="249" y="133"/>
                  </a:lnTo>
                  <a:lnTo>
                    <a:pt x="247" y="148"/>
                  </a:lnTo>
                  <a:lnTo>
                    <a:pt x="260" y="170"/>
                  </a:lnTo>
                  <a:lnTo>
                    <a:pt x="249" y="183"/>
                  </a:lnTo>
                  <a:lnTo>
                    <a:pt x="261" y="204"/>
                  </a:lnTo>
                  <a:lnTo>
                    <a:pt x="241" y="228"/>
                  </a:lnTo>
                  <a:lnTo>
                    <a:pt x="232" y="215"/>
                  </a:lnTo>
                  <a:lnTo>
                    <a:pt x="202" y="292"/>
                  </a:lnTo>
                  <a:lnTo>
                    <a:pt x="197" y="303"/>
                  </a:lnTo>
                  <a:lnTo>
                    <a:pt x="197" y="303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安徽">
              <a:hlinkClick r:id="" action="ppaction://macro?name=Slide1.安徽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009977" y="3821126"/>
              <a:ext cx="729058" cy="916789"/>
            </a:xfrm>
            <a:custGeom>
              <a:avLst/>
              <a:gdLst>
                <a:gd name="T0" fmla="*/ 82 w 343"/>
                <a:gd name="T1" fmla="*/ 0 h 408"/>
                <a:gd name="T2" fmla="*/ 142 w 343"/>
                <a:gd name="T3" fmla="*/ 35 h 408"/>
                <a:gd name="T4" fmla="*/ 188 w 343"/>
                <a:gd name="T5" fmla="*/ 55 h 408"/>
                <a:gd name="T6" fmla="*/ 210 w 343"/>
                <a:gd name="T7" fmla="*/ 59 h 408"/>
                <a:gd name="T8" fmla="*/ 221 w 343"/>
                <a:gd name="T9" fmla="*/ 108 h 408"/>
                <a:gd name="T10" fmla="*/ 258 w 343"/>
                <a:gd name="T11" fmla="*/ 129 h 408"/>
                <a:gd name="T12" fmla="*/ 285 w 343"/>
                <a:gd name="T13" fmla="*/ 112 h 408"/>
                <a:gd name="T14" fmla="*/ 295 w 343"/>
                <a:gd name="T15" fmla="*/ 141 h 408"/>
                <a:gd name="T16" fmla="*/ 261 w 343"/>
                <a:gd name="T17" fmla="*/ 159 h 408"/>
                <a:gd name="T18" fmla="*/ 248 w 343"/>
                <a:gd name="T19" fmla="*/ 184 h 408"/>
                <a:gd name="T20" fmla="*/ 285 w 343"/>
                <a:gd name="T21" fmla="*/ 220 h 408"/>
                <a:gd name="T22" fmla="*/ 342 w 343"/>
                <a:gd name="T23" fmla="*/ 247 h 408"/>
                <a:gd name="T24" fmla="*/ 331 w 343"/>
                <a:gd name="T25" fmla="*/ 291 h 408"/>
                <a:gd name="T26" fmla="*/ 332 w 343"/>
                <a:gd name="T27" fmla="*/ 315 h 408"/>
                <a:gd name="T28" fmla="*/ 302 w 343"/>
                <a:gd name="T29" fmla="*/ 332 h 408"/>
                <a:gd name="T30" fmla="*/ 276 w 343"/>
                <a:gd name="T31" fmla="*/ 402 h 408"/>
                <a:gd name="T32" fmla="*/ 256 w 343"/>
                <a:gd name="T33" fmla="*/ 394 h 408"/>
                <a:gd name="T34" fmla="*/ 200 w 343"/>
                <a:gd name="T35" fmla="*/ 376 h 408"/>
                <a:gd name="T36" fmla="*/ 157 w 343"/>
                <a:gd name="T37" fmla="*/ 401 h 408"/>
                <a:gd name="T38" fmla="*/ 169 w 343"/>
                <a:gd name="T39" fmla="*/ 369 h 408"/>
                <a:gd name="T40" fmla="*/ 120 w 343"/>
                <a:gd name="T41" fmla="*/ 386 h 408"/>
                <a:gd name="T42" fmla="*/ 96 w 343"/>
                <a:gd name="T43" fmla="*/ 299 h 408"/>
                <a:gd name="T44" fmla="*/ 75 w 343"/>
                <a:gd name="T45" fmla="*/ 286 h 408"/>
                <a:gd name="T46" fmla="*/ 56 w 343"/>
                <a:gd name="T47" fmla="*/ 242 h 408"/>
                <a:gd name="T48" fmla="*/ 78 w 343"/>
                <a:gd name="T49" fmla="*/ 212 h 408"/>
                <a:gd name="T50" fmla="*/ 68 w 343"/>
                <a:gd name="T51" fmla="*/ 171 h 408"/>
                <a:gd name="T52" fmla="*/ 21 w 343"/>
                <a:gd name="T53" fmla="*/ 168 h 408"/>
                <a:gd name="T54" fmla="*/ 21 w 343"/>
                <a:gd name="T55" fmla="*/ 127 h 408"/>
                <a:gd name="T56" fmla="*/ 39 w 343"/>
                <a:gd name="T57" fmla="*/ 92 h 408"/>
                <a:gd name="T58" fmla="*/ 46 w 343"/>
                <a:gd name="T59" fmla="*/ 51 h 408"/>
                <a:gd name="T60" fmla="*/ 75 w 343"/>
                <a:gd name="T61" fmla="*/ 75 h 408"/>
                <a:gd name="T62" fmla="*/ 104 w 343"/>
                <a:gd name="T63" fmla="*/ 52 h 408"/>
                <a:gd name="T64" fmla="*/ 75 w 343"/>
                <a:gd name="T65" fmla="*/ 20 h 408"/>
                <a:gd name="T66" fmla="*/ 70 w 343"/>
                <a:gd name="T67" fmla="*/ 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408">
                  <a:moveTo>
                    <a:pt x="70" y="3"/>
                  </a:moveTo>
                  <a:lnTo>
                    <a:pt x="82" y="0"/>
                  </a:lnTo>
                  <a:lnTo>
                    <a:pt x="123" y="16"/>
                  </a:lnTo>
                  <a:lnTo>
                    <a:pt x="142" y="35"/>
                  </a:lnTo>
                  <a:lnTo>
                    <a:pt x="174" y="44"/>
                  </a:lnTo>
                  <a:lnTo>
                    <a:pt x="188" y="55"/>
                  </a:lnTo>
                  <a:lnTo>
                    <a:pt x="206" y="52"/>
                  </a:lnTo>
                  <a:lnTo>
                    <a:pt x="210" y="59"/>
                  </a:lnTo>
                  <a:lnTo>
                    <a:pt x="204" y="99"/>
                  </a:lnTo>
                  <a:lnTo>
                    <a:pt x="221" y="108"/>
                  </a:lnTo>
                  <a:lnTo>
                    <a:pt x="231" y="123"/>
                  </a:lnTo>
                  <a:lnTo>
                    <a:pt x="258" y="129"/>
                  </a:lnTo>
                  <a:lnTo>
                    <a:pt x="268" y="111"/>
                  </a:lnTo>
                  <a:lnTo>
                    <a:pt x="285" y="112"/>
                  </a:lnTo>
                  <a:lnTo>
                    <a:pt x="297" y="127"/>
                  </a:lnTo>
                  <a:lnTo>
                    <a:pt x="295" y="141"/>
                  </a:lnTo>
                  <a:lnTo>
                    <a:pt x="261" y="145"/>
                  </a:lnTo>
                  <a:lnTo>
                    <a:pt x="261" y="159"/>
                  </a:lnTo>
                  <a:lnTo>
                    <a:pt x="261" y="170"/>
                  </a:lnTo>
                  <a:lnTo>
                    <a:pt x="248" y="184"/>
                  </a:lnTo>
                  <a:lnTo>
                    <a:pt x="258" y="200"/>
                  </a:lnTo>
                  <a:lnTo>
                    <a:pt x="285" y="220"/>
                  </a:lnTo>
                  <a:lnTo>
                    <a:pt x="287" y="242"/>
                  </a:lnTo>
                  <a:lnTo>
                    <a:pt x="342" y="247"/>
                  </a:lnTo>
                  <a:lnTo>
                    <a:pt x="342" y="277"/>
                  </a:lnTo>
                  <a:lnTo>
                    <a:pt x="331" y="291"/>
                  </a:lnTo>
                  <a:lnTo>
                    <a:pt x="339" y="306"/>
                  </a:lnTo>
                  <a:lnTo>
                    <a:pt x="332" y="315"/>
                  </a:lnTo>
                  <a:lnTo>
                    <a:pt x="311" y="319"/>
                  </a:lnTo>
                  <a:lnTo>
                    <a:pt x="302" y="332"/>
                  </a:lnTo>
                  <a:lnTo>
                    <a:pt x="303" y="364"/>
                  </a:lnTo>
                  <a:lnTo>
                    <a:pt x="276" y="402"/>
                  </a:lnTo>
                  <a:lnTo>
                    <a:pt x="270" y="407"/>
                  </a:lnTo>
                  <a:lnTo>
                    <a:pt x="256" y="394"/>
                  </a:lnTo>
                  <a:lnTo>
                    <a:pt x="216" y="394"/>
                  </a:lnTo>
                  <a:lnTo>
                    <a:pt x="200" y="376"/>
                  </a:lnTo>
                  <a:lnTo>
                    <a:pt x="169" y="406"/>
                  </a:lnTo>
                  <a:lnTo>
                    <a:pt x="157" y="401"/>
                  </a:lnTo>
                  <a:lnTo>
                    <a:pt x="171" y="377"/>
                  </a:lnTo>
                  <a:lnTo>
                    <a:pt x="169" y="369"/>
                  </a:lnTo>
                  <a:lnTo>
                    <a:pt x="157" y="366"/>
                  </a:lnTo>
                  <a:lnTo>
                    <a:pt x="120" y="386"/>
                  </a:lnTo>
                  <a:lnTo>
                    <a:pt x="85" y="319"/>
                  </a:lnTo>
                  <a:lnTo>
                    <a:pt x="96" y="299"/>
                  </a:lnTo>
                  <a:lnTo>
                    <a:pt x="93" y="291"/>
                  </a:lnTo>
                  <a:lnTo>
                    <a:pt x="75" y="286"/>
                  </a:lnTo>
                  <a:lnTo>
                    <a:pt x="43" y="267"/>
                  </a:lnTo>
                  <a:lnTo>
                    <a:pt x="56" y="242"/>
                  </a:lnTo>
                  <a:lnTo>
                    <a:pt x="75" y="233"/>
                  </a:lnTo>
                  <a:lnTo>
                    <a:pt x="78" y="212"/>
                  </a:lnTo>
                  <a:lnTo>
                    <a:pt x="72" y="175"/>
                  </a:lnTo>
                  <a:lnTo>
                    <a:pt x="68" y="171"/>
                  </a:lnTo>
                  <a:lnTo>
                    <a:pt x="49" y="190"/>
                  </a:lnTo>
                  <a:lnTo>
                    <a:pt x="21" y="168"/>
                  </a:lnTo>
                  <a:lnTo>
                    <a:pt x="0" y="142"/>
                  </a:lnTo>
                  <a:lnTo>
                    <a:pt x="21" y="127"/>
                  </a:lnTo>
                  <a:lnTo>
                    <a:pt x="27" y="102"/>
                  </a:lnTo>
                  <a:lnTo>
                    <a:pt x="39" y="92"/>
                  </a:lnTo>
                  <a:lnTo>
                    <a:pt x="37" y="57"/>
                  </a:lnTo>
                  <a:lnTo>
                    <a:pt x="46" y="51"/>
                  </a:lnTo>
                  <a:lnTo>
                    <a:pt x="63" y="61"/>
                  </a:lnTo>
                  <a:lnTo>
                    <a:pt x="75" y="75"/>
                  </a:lnTo>
                  <a:lnTo>
                    <a:pt x="96" y="61"/>
                  </a:lnTo>
                  <a:lnTo>
                    <a:pt x="104" y="52"/>
                  </a:lnTo>
                  <a:lnTo>
                    <a:pt x="100" y="35"/>
                  </a:lnTo>
                  <a:lnTo>
                    <a:pt x="75" y="20"/>
                  </a:lnTo>
                  <a:lnTo>
                    <a:pt x="70" y="3"/>
                  </a:lnTo>
                  <a:lnTo>
                    <a:pt x="70" y="3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江苏">
              <a:hlinkClick r:id="" action="ppaction://macro?name=Slide1.江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195514" y="3715343"/>
              <a:ext cx="847284" cy="702378"/>
            </a:xfrm>
            <a:custGeom>
              <a:avLst/>
              <a:gdLst>
                <a:gd name="T0" fmla="*/ 375 w 404"/>
                <a:gd name="T1" fmla="*/ 255 h 323"/>
                <a:gd name="T2" fmla="*/ 365 w 404"/>
                <a:gd name="T3" fmla="*/ 282 h 323"/>
                <a:gd name="T4" fmla="*/ 354 w 404"/>
                <a:gd name="T5" fmla="*/ 297 h 323"/>
                <a:gd name="T6" fmla="*/ 333 w 404"/>
                <a:gd name="T7" fmla="*/ 322 h 323"/>
                <a:gd name="T8" fmla="*/ 301 w 404"/>
                <a:gd name="T9" fmla="*/ 317 h 323"/>
                <a:gd name="T10" fmla="*/ 275 w 404"/>
                <a:gd name="T11" fmla="*/ 301 h 323"/>
                <a:gd name="T12" fmla="*/ 260 w 404"/>
                <a:gd name="T13" fmla="*/ 308 h 323"/>
                <a:gd name="T14" fmla="*/ 205 w 404"/>
                <a:gd name="T15" fmla="*/ 303 h 323"/>
                <a:gd name="T16" fmla="*/ 203 w 404"/>
                <a:gd name="T17" fmla="*/ 281 h 323"/>
                <a:gd name="T18" fmla="*/ 176 w 404"/>
                <a:gd name="T19" fmla="*/ 261 h 323"/>
                <a:gd name="T20" fmla="*/ 166 w 404"/>
                <a:gd name="T21" fmla="*/ 245 h 323"/>
                <a:gd name="T22" fmla="*/ 179 w 404"/>
                <a:gd name="T23" fmla="*/ 231 h 323"/>
                <a:gd name="T24" fmla="*/ 179 w 404"/>
                <a:gd name="T25" fmla="*/ 220 h 323"/>
                <a:gd name="T26" fmla="*/ 179 w 404"/>
                <a:gd name="T27" fmla="*/ 206 h 323"/>
                <a:gd name="T28" fmla="*/ 213 w 404"/>
                <a:gd name="T29" fmla="*/ 202 h 323"/>
                <a:gd name="T30" fmla="*/ 215 w 404"/>
                <a:gd name="T31" fmla="*/ 188 h 323"/>
                <a:gd name="T32" fmla="*/ 203 w 404"/>
                <a:gd name="T33" fmla="*/ 173 h 323"/>
                <a:gd name="T34" fmla="*/ 186 w 404"/>
                <a:gd name="T35" fmla="*/ 172 h 323"/>
                <a:gd name="T36" fmla="*/ 176 w 404"/>
                <a:gd name="T37" fmla="*/ 190 h 323"/>
                <a:gd name="T38" fmla="*/ 149 w 404"/>
                <a:gd name="T39" fmla="*/ 184 h 323"/>
                <a:gd name="T40" fmla="*/ 139 w 404"/>
                <a:gd name="T41" fmla="*/ 169 h 323"/>
                <a:gd name="T42" fmla="*/ 122 w 404"/>
                <a:gd name="T43" fmla="*/ 160 h 323"/>
                <a:gd name="T44" fmla="*/ 128 w 404"/>
                <a:gd name="T45" fmla="*/ 120 h 323"/>
                <a:gd name="T46" fmla="*/ 124 w 404"/>
                <a:gd name="T47" fmla="*/ 113 h 323"/>
                <a:gd name="T48" fmla="*/ 106 w 404"/>
                <a:gd name="T49" fmla="*/ 116 h 323"/>
                <a:gd name="T50" fmla="*/ 92 w 404"/>
                <a:gd name="T51" fmla="*/ 105 h 323"/>
                <a:gd name="T52" fmla="*/ 60 w 404"/>
                <a:gd name="T53" fmla="*/ 96 h 323"/>
                <a:gd name="T54" fmla="*/ 41 w 404"/>
                <a:gd name="T55" fmla="*/ 77 h 323"/>
                <a:gd name="T56" fmla="*/ 0 w 404"/>
                <a:gd name="T57" fmla="*/ 61 h 323"/>
                <a:gd name="T58" fmla="*/ 3 w 404"/>
                <a:gd name="T59" fmla="*/ 42 h 323"/>
                <a:gd name="T60" fmla="*/ 20 w 404"/>
                <a:gd name="T61" fmla="*/ 35 h 323"/>
                <a:gd name="T62" fmla="*/ 50 w 404"/>
                <a:gd name="T63" fmla="*/ 61 h 323"/>
                <a:gd name="T64" fmla="*/ 60 w 404"/>
                <a:gd name="T65" fmla="*/ 61 h 323"/>
                <a:gd name="T66" fmla="*/ 87 w 404"/>
                <a:gd name="T67" fmla="*/ 57 h 323"/>
                <a:gd name="T68" fmla="*/ 103 w 404"/>
                <a:gd name="T69" fmla="*/ 45 h 323"/>
                <a:gd name="T70" fmla="*/ 125 w 404"/>
                <a:gd name="T71" fmla="*/ 62 h 323"/>
                <a:gd name="T72" fmla="*/ 134 w 404"/>
                <a:gd name="T73" fmla="*/ 46 h 323"/>
                <a:gd name="T74" fmla="*/ 138 w 404"/>
                <a:gd name="T75" fmla="*/ 36 h 323"/>
                <a:gd name="T76" fmla="*/ 156 w 404"/>
                <a:gd name="T77" fmla="*/ 26 h 323"/>
                <a:gd name="T78" fmla="*/ 161 w 404"/>
                <a:gd name="T79" fmla="*/ 4 h 323"/>
                <a:gd name="T80" fmla="*/ 179 w 404"/>
                <a:gd name="T81" fmla="*/ 0 h 323"/>
                <a:gd name="T82" fmla="*/ 226 w 404"/>
                <a:gd name="T83" fmla="*/ 31 h 323"/>
                <a:gd name="T84" fmla="*/ 258 w 404"/>
                <a:gd name="T85" fmla="*/ 45 h 323"/>
                <a:gd name="T86" fmla="*/ 322 w 404"/>
                <a:gd name="T87" fmla="*/ 150 h 323"/>
                <a:gd name="T88" fmla="*/ 319 w 404"/>
                <a:gd name="T89" fmla="*/ 161 h 323"/>
                <a:gd name="T90" fmla="*/ 362 w 404"/>
                <a:gd name="T91" fmla="*/ 181 h 323"/>
                <a:gd name="T92" fmla="*/ 374 w 404"/>
                <a:gd name="T93" fmla="*/ 198 h 323"/>
                <a:gd name="T94" fmla="*/ 393 w 404"/>
                <a:gd name="T95" fmla="*/ 208 h 323"/>
                <a:gd name="T96" fmla="*/ 403 w 404"/>
                <a:gd name="T97" fmla="*/ 227 h 323"/>
                <a:gd name="T98" fmla="*/ 389 w 404"/>
                <a:gd name="T99" fmla="*/ 232 h 323"/>
                <a:gd name="T100" fmla="*/ 368 w 404"/>
                <a:gd name="T101" fmla="*/ 226 h 323"/>
                <a:gd name="T102" fmla="*/ 338 w 404"/>
                <a:gd name="T103" fmla="*/ 226 h 323"/>
                <a:gd name="T104" fmla="*/ 311 w 404"/>
                <a:gd name="T105" fmla="*/ 216 h 323"/>
                <a:gd name="T106" fmla="*/ 298 w 404"/>
                <a:gd name="T107" fmla="*/ 226 h 323"/>
                <a:gd name="T108" fmla="*/ 325 w 404"/>
                <a:gd name="T109" fmla="*/ 232 h 323"/>
                <a:gd name="T110" fmla="*/ 349 w 404"/>
                <a:gd name="T111" fmla="*/ 243 h 323"/>
                <a:gd name="T112" fmla="*/ 375 w 404"/>
                <a:gd name="T113" fmla="*/ 255 h 323"/>
                <a:gd name="T114" fmla="*/ 375 w 404"/>
                <a:gd name="T115" fmla="*/ 25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323">
                  <a:moveTo>
                    <a:pt x="375" y="255"/>
                  </a:moveTo>
                  <a:lnTo>
                    <a:pt x="365" y="282"/>
                  </a:lnTo>
                  <a:lnTo>
                    <a:pt x="354" y="297"/>
                  </a:lnTo>
                  <a:lnTo>
                    <a:pt x="333" y="322"/>
                  </a:lnTo>
                  <a:lnTo>
                    <a:pt x="301" y="317"/>
                  </a:lnTo>
                  <a:lnTo>
                    <a:pt x="275" y="301"/>
                  </a:lnTo>
                  <a:lnTo>
                    <a:pt x="260" y="308"/>
                  </a:lnTo>
                  <a:lnTo>
                    <a:pt x="205" y="303"/>
                  </a:lnTo>
                  <a:lnTo>
                    <a:pt x="203" y="281"/>
                  </a:lnTo>
                  <a:lnTo>
                    <a:pt x="176" y="261"/>
                  </a:lnTo>
                  <a:lnTo>
                    <a:pt x="166" y="245"/>
                  </a:lnTo>
                  <a:lnTo>
                    <a:pt x="179" y="231"/>
                  </a:lnTo>
                  <a:lnTo>
                    <a:pt x="179" y="220"/>
                  </a:lnTo>
                  <a:lnTo>
                    <a:pt x="179" y="206"/>
                  </a:lnTo>
                  <a:lnTo>
                    <a:pt x="213" y="202"/>
                  </a:lnTo>
                  <a:lnTo>
                    <a:pt x="215" y="188"/>
                  </a:lnTo>
                  <a:lnTo>
                    <a:pt x="203" y="173"/>
                  </a:lnTo>
                  <a:lnTo>
                    <a:pt x="186" y="172"/>
                  </a:lnTo>
                  <a:lnTo>
                    <a:pt x="176" y="190"/>
                  </a:lnTo>
                  <a:lnTo>
                    <a:pt x="149" y="184"/>
                  </a:lnTo>
                  <a:lnTo>
                    <a:pt x="139" y="169"/>
                  </a:lnTo>
                  <a:lnTo>
                    <a:pt x="122" y="160"/>
                  </a:lnTo>
                  <a:lnTo>
                    <a:pt x="128" y="120"/>
                  </a:lnTo>
                  <a:lnTo>
                    <a:pt x="124" y="113"/>
                  </a:lnTo>
                  <a:lnTo>
                    <a:pt x="106" y="116"/>
                  </a:lnTo>
                  <a:lnTo>
                    <a:pt x="92" y="105"/>
                  </a:lnTo>
                  <a:lnTo>
                    <a:pt x="60" y="96"/>
                  </a:lnTo>
                  <a:lnTo>
                    <a:pt x="41" y="7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20" y="35"/>
                  </a:lnTo>
                  <a:lnTo>
                    <a:pt x="50" y="61"/>
                  </a:lnTo>
                  <a:lnTo>
                    <a:pt x="60" y="61"/>
                  </a:lnTo>
                  <a:lnTo>
                    <a:pt x="87" y="57"/>
                  </a:lnTo>
                  <a:lnTo>
                    <a:pt x="103" y="45"/>
                  </a:lnTo>
                  <a:lnTo>
                    <a:pt x="125" y="62"/>
                  </a:lnTo>
                  <a:lnTo>
                    <a:pt x="134" y="46"/>
                  </a:lnTo>
                  <a:lnTo>
                    <a:pt x="138" y="36"/>
                  </a:lnTo>
                  <a:lnTo>
                    <a:pt x="156" y="26"/>
                  </a:lnTo>
                  <a:lnTo>
                    <a:pt x="161" y="4"/>
                  </a:lnTo>
                  <a:lnTo>
                    <a:pt x="179" y="0"/>
                  </a:lnTo>
                  <a:lnTo>
                    <a:pt x="226" y="31"/>
                  </a:lnTo>
                  <a:lnTo>
                    <a:pt x="258" y="45"/>
                  </a:lnTo>
                  <a:lnTo>
                    <a:pt x="322" y="150"/>
                  </a:lnTo>
                  <a:lnTo>
                    <a:pt x="319" y="161"/>
                  </a:lnTo>
                  <a:lnTo>
                    <a:pt x="362" y="181"/>
                  </a:lnTo>
                  <a:lnTo>
                    <a:pt x="374" y="198"/>
                  </a:lnTo>
                  <a:lnTo>
                    <a:pt x="393" y="208"/>
                  </a:lnTo>
                  <a:lnTo>
                    <a:pt x="403" y="227"/>
                  </a:lnTo>
                  <a:lnTo>
                    <a:pt x="389" y="232"/>
                  </a:lnTo>
                  <a:lnTo>
                    <a:pt x="368" y="226"/>
                  </a:lnTo>
                  <a:lnTo>
                    <a:pt x="338" y="226"/>
                  </a:lnTo>
                  <a:lnTo>
                    <a:pt x="311" y="216"/>
                  </a:lnTo>
                  <a:lnTo>
                    <a:pt x="298" y="226"/>
                  </a:lnTo>
                  <a:lnTo>
                    <a:pt x="325" y="232"/>
                  </a:lnTo>
                  <a:lnTo>
                    <a:pt x="349" y="243"/>
                  </a:lnTo>
                  <a:lnTo>
                    <a:pt x="375" y="255"/>
                  </a:lnTo>
                  <a:lnTo>
                    <a:pt x="375" y="25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湖北">
              <a:hlinkClick r:id="" action="ppaction://macro?name=Slide1.湖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77563" y="4117119"/>
              <a:ext cx="1178974" cy="780008"/>
            </a:xfrm>
            <a:custGeom>
              <a:avLst/>
              <a:gdLst>
                <a:gd name="T0" fmla="*/ 76 w 551"/>
                <a:gd name="T1" fmla="*/ 318 h 346"/>
                <a:gd name="T2" fmla="*/ 141 w 551"/>
                <a:gd name="T3" fmla="*/ 304 h 346"/>
                <a:gd name="T4" fmla="*/ 144 w 551"/>
                <a:gd name="T5" fmla="*/ 270 h 346"/>
                <a:gd name="T6" fmla="*/ 238 w 551"/>
                <a:gd name="T7" fmla="*/ 267 h 346"/>
                <a:gd name="T8" fmla="*/ 283 w 551"/>
                <a:gd name="T9" fmla="*/ 296 h 346"/>
                <a:gd name="T10" fmla="*/ 322 w 551"/>
                <a:gd name="T11" fmla="*/ 275 h 346"/>
                <a:gd name="T12" fmla="*/ 339 w 551"/>
                <a:gd name="T13" fmla="*/ 296 h 346"/>
                <a:gd name="T14" fmla="*/ 365 w 551"/>
                <a:gd name="T15" fmla="*/ 265 h 346"/>
                <a:gd name="T16" fmla="*/ 375 w 551"/>
                <a:gd name="T17" fmla="*/ 304 h 346"/>
                <a:gd name="T18" fmla="*/ 399 w 551"/>
                <a:gd name="T19" fmla="*/ 318 h 346"/>
                <a:gd name="T20" fmla="*/ 445 w 551"/>
                <a:gd name="T21" fmla="*/ 290 h 346"/>
                <a:gd name="T22" fmla="*/ 522 w 551"/>
                <a:gd name="T23" fmla="*/ 245 h 346"/>
                <a:gd name="T24" fmla="*/ 515 w 551"/>
                <a:gd name="T25" fmla="*/ 168 h 346"/>
                <a:gd name="T26" fmla="*/ 523 w 551"/>
                <a:gd name="T27" fmla="*/ 140 h 346"/>
                <a:gd name="T28" fmla="*/ 473 w 551"/>
                <a:gd name="T29" fmla="*/ 116 h 346"/>
                <a:gd name="T30" fmla="*/ 438 w 551"/>
                <a:gd name="T31" fmla="*/ 116 h 346"/>
                <a:gd name="T32" fmla="*/ 387 w 551"/>
                <a:gd name="T33" fmla="*/ 98 h 346"/>
                <a:gd name="T34" fmla="*/ 358 w 551"/>
                <a:gd name="T35" fmla="*/ 67 h 346"/>
                <a:gd name="T36" fmla="*/ 331 w 551"/>
                <a:gd name="T37" fmla="*/ 65 h 346"/>
                <a:gd name="T38" fmla="*/ 271 w 551"/>
                <a:gd name="T39" fmla="*/ 65 h 346"/>
                <a:gd name="T40" fmla="*/ 159 w 551"/>
                <a:gd name="T41" fmla="*/ 0 h 346"/>
                <a:gd name="T42" fmla="*/ 135 w 551"/>
                <a:gd name="T43" fmla="*/ 8 h 346"/>
                <a:gd name="T44" fmla="*/ 68 w 551"/>
                <a:gd name="T45" fmla="*/ 8 h 346"/>
                <a:gd name="T46" fmla="*/ 76 w 551"/>
                <a:gd name="T47" fmla="*/ 31 h 346"/>
                <a:gd name="T48" fmla="*/ 108 w 551"/>
                <a:gd name="T49" fmla="*/ 41 h 346"/>
                <a:gd name="T50" fmla="*/ 73 w 551"/>
                <a:gd name="T51" fmla="*/ 65 h 346"/>
                <a:gd name="T52" fmla="*/ 73 w 551"/>
                <a:gd name="T53" fmla="*/ 95 h 346"/>
                <a:gd name="T54" fmla="*/ 93 w 551"/>
                <a:gd name="T55" fmla="*/ 125 h 346"/>
                <a:gd name="T56" fmla="*/ 117 w 551"/>
                <a:gd name="T57" fmla="*/ 189 h 346"/>
                <a:gd name="T58" fmla="*/ 100 w 551"/>
                <a:gd name="T59" fmla="*/ 200 h 346"/>
                <a:gd name="T60" fmla="*/ 14 w 551"/>
                <a:gd name="T61" fmla="*/ 233 h 346"/>
                <a:gd name="T62" fmla="*/ 12 w 551"/>
                <a:gd name="T63" fmla="*/ 263 h 346"/>
                <a:gd name="T64" fmla="*/ 28 w 551"/>
                <a:gd name="T65" fmla="*/ 298 h 346"/>
                <a:gd name="T66" fmla="*/ 65 w 551"/>
                <a:gd name="T6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1" h="346">
                  <a:moveTo>
                    <a:pt x="65" y="345"/>
                  </a:moveTo>
                  <a:lnTo>
                    <a:pt x="76" y="318"/>
                  </a:lnTo>
                  <a:lnTo>
                    <a:pt x="109" y="290"/>
                  </a:lnTo>
                  <a:lnTo>
                    <a:pt x="141" y="304"/>
                  </a:lnTo>
                  <a:lnTo>
                    <a:pt x="162" y="290"/>
                  </a:lnTo>
                  <a:lnTo>
                    <a:pt x="144" y="270"/>
                  </a:lnTo>
                  <a:lnTo>
                    <a:pt x="153" y="261"/>
                  </a:lnTo>
                  <a:lnTo>
                    <a:pt x="238" y="267"/>
                  </a:lnTo>
                  <a:lnTo>
                    <a:pt x="267" y="287"/>
                  </a:lnTo>
                  <a:lnTo>
                    <a:pt x="283" y="296"/>
                  </a:lnTo>
                  <a:lnTo>
                    <a:pt x="305" y="280"/>
                  </a:lnTo>
                  <a:lnTo>
                    <a:pt x="322" y="275"/>
                  </a:lnTo>
                  <a:lnTo>
                    <a:pt x="325" y="296"/>
                  </a:lnTo>
                  <a:lnTo>
                    <a:pt x="339" y="296"/>
                  </a:lnTo>
                  <a:lnTo>
                    <a:pt x="347" y="283"/>
                  </a:lnTo>
                  <a:lnTo>
                    <a:pt x="365" y="265"/>
                  </a:lnTo>
                  <a:lnTo>
                    <a:pt x="375" y="277"/>
                  </a:lnTo>
                  <a:lnTo>
                    <a:pt x="375" y="304"/>
                  </a:lnTo>
                  <a:lnTo>
                    <a:pt x="382" y="315"/>
                  </a:lnTo>
                  <a:lnTo>
                    <a:pt x="399" y="318"/>
                  </a:lnTo>
                  <a:lnTo>
                    <a:pt x="418" y="299"/>
                  </a:lnTo>
                  <a:lnTo>
                    <a:pt x="445" y="290"/>
                  </a:lnTo>
                  <a:lnTo>
                    <a:pt x="498" y="243"/>
                  </a:lnTo>
                  <a:lnTo>
                    <a:pt x="522" y="245"/>
                  </a:lnTo>
                  <a:lnTo>
                    <a:pt x="550" y="235"/>
                  </a:lnTo>
                  <a:lnTo>
                    <a:pt x="515" y="168"/>
                  </a:lnTo>
                  <a:lnTo>
                    <a:pt x="526" y="148"/>
                  </a:lnTo>
                  <a:lnTo>
                    <a:pt x="523" y="140"/>
                  </a:lnTo>
                  <a:lnTo>
                    <a:pt x="505" y="135"/>
                  </a:lnTo>
                  <a:lnTo>
                    <a:pt x="473" y="116"/>
                  </a:lnTo>
                  <a:lnTo>
                    <a:pt x="458" y="107"/>
                  </a:lnTo>
                  <a:lnTo>
                    <a:pt x="438" y="116"/>
                  </a:lnTo>
                  <a:lnTo>
                    <a:pt x="416" y="98"/>
                  </a:lnTo>
                  <a:lnTo>
                    <a:pt x="387" y="98"/>
                  </a:lnTo>
                  <a:lnTo>
                    <a:pt x="365" y="86"/>
                  </a:lnTo>
                  <a:lnTo>
                    <a:pt x="358" y="67"/>
                  </a:lnTo>
                  <a:lnTo>
                    <a:pt x="347" y="55"/>
                  </a:lnTo>
                  <a:lnTo>
                    <a:pt x="331" y="65"/>
                  </a:lnTo>
                  <a:lnTo>
                    <a:pt x="317" y="58"/>
                  </a:lnTo>
                  <a:lnTo>
                    <a:pt x="271" y="65"/>
                  </a:lnTo>
                  <a:lnTo>
                    <a:pt x="220" y="54"/>
                  </a:lnTo>
                  <a:lnTo>
                    <a:pt x="159" y="0"/>
                  </a:lnTo>
                  <a:lnTo>
                    <a:pt x="143" y="14"/>
                  </a:lnTo>
                  <a:lnTo>
                    <a:pt x="135" y="8"/>
                  </a:lnTo>
                  <a:lnTo>
                    <a:pt x="123" y="8"/>
                  </a:lnTo>
                  <a:lnTo>
                    <a:pt x="68" y="8"/>
                  </a:lnTo>
                  <a:lnTo>
                    <a:pt x="59" y="15"/>
                  </a:lnTo>
                  <a:lnTo>
                    <a:pt x="76" y="31"/>
                  </a:lnTo>
                  <a:lnTo>
                    <a:pt x="93" y="35"/>
                  </a:lnTo>
                  <a:lnTo>
                    <a:pt x="108" y="41"/>
                  </a:lnTo>
                  <a:lnTo>
                    <a:pt x="100" y="52"/>
                  </a:lnTo>
                  <a:lnTo>
                    <a:pt x="73" y="65"/>
                  </a:lnTo>
                  <a:lnTo>
                    <a:pt x="68" y="87"/>
                  </a:lnTo>
                  <a:lnTo>
                    <a:pt x="73" y="95"/>
                  </a:lnTo>
                  <a:lnTo>
                    <a:pt x="76" y="122"/>
                  </a:lnTo>
                  <a:lnTo>
                    <a:pt x="93" y="125"/>
                  </a:lnTo>
                  <a:lnTo>
                    <a:pt x="109" y="146"/>
                  </a:lnTo>
                  <a:lnTo>
                    <a:pt x="117" y="189"/>
                  </a:lnTo>
                  <a:lnTo>
                    <a:pt x="111" y="203"/>
                  </a:lnTo>
                  <a:lnTo>
                    <a:pt x="100" y="200"/>
                  </a:lnTo>
                  <a:lnTo>
                    <a:pt x="69" y="225"/>
                  </a:lnTo>
                  <a:lnTo>
                    <a:pt x="14" y="233"/>
                  </a:lnTo>
                  <a:lnTo>
                    <a:pt x="0" y="248"/>
                  </a:lnTo>
                  <a:lnTo>
                    <a:pt x="12" y="263"/>
                  </a:lnTo>
                  <a:lnTo>
                    <a:pt x="13" y="295"/>
                  </a:lnTo>
                  <a:lnTo>
                    <a:pt x="28" y="298"/>
                  </a:lnTo>
                  <a:lnTo>
                    <a:pt x="65" y="345"/>
                  </a:lnTo>
                  <a:lnTo>
                    <a:pt x="65" y="34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陕西">
              <a:hlinkClick r:id="" action="ppaction://macro?name=Slide1.陕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719642" y="2973187"/>
              <a:ext cx="745480" cy="1404757"/>
            </a:xfrm>
            <a:custGeom>
              <a:avLst/>
              <a:gdLst>
                <a:gd name="T0" fmla="*/ 294 w 354"/>
                <a:gd name="T1" fmla="*/ 381 h 640"/>
                <a:gd name="T2" fmla="*/ 287 w 354"/>
                <a:gd name="T3" fmla="*/ 214 h 640"/>
                <a:gd name="T4" fmla="*/ 311 w 354"/>
                <a:gd name="T5" fmla="*/ 162 h 640"/>
                <a:gd name="T6" fmla="*/ 309 w 354"/>
                <a:gd name="T7" fmla="*/ 85 h 640"/>
                <a:gd name="T8" fmla="*/ 323 w 354"/>
                <a:gd name="T9" fmla="*/ 34 h 640"/>
                <a:gd name="T10" fmla="*/ 312 w 354"/>
                <a:gd name="T11" fmla="*/ 0 h 640"/>
                <a:gd name="T12" fmla="*/ 259 w 354"/>
                <a:gd name="T13" fmla="*/ 18 h 640"/>
                <a:gd name="T14" fmla="*/ 241 w 354"/>
                <a:gd name="T15" fmla="*/ 65 h 640"/>
                <a:gd name="T16" fmla="*/ 221 w 354"/>
                <a:gd name="T17" fmla="*/ 81 h 640"/>
                <a:gd name="T18" fmla="*/ 153 w 354"/>
                <a:gd name="T19" fmla="*/ 164 h 640"/>
                <a:gd name="T20" fmla="*/ 100 w 354"/>
                <a:gd name="T21" fmla="*/ 162 h 640"/>
                <a:gd name="T22" fmla="*/ 87 w 354"/>
                <a:gd name="T23" fmla="*/ 213 h 640"/>
                <a:gd name="T24" fmla="*/ 153 w 354"/>
                <a:gd name="T25" fmla="*/ 254 h 640"/>
                <a:gd name="T26" fmla="*/ 188 w 354"/>
                <a:gd name="T27" fmla="*/ 293 h 640"/>
                <a:gd name="T28" fmla="*/ 182 w 354"/>
                <a:gd name="T29" fmla="*/ 344 h 640"/>
                <a:gd name="T30" fmla="*/ 132 w 354"/>
                <a:gd name="T31" fmla="*/ 360 h 640"/>
                <a:gd name="T32" fmla="*/ 126 w 354"/>
                <a:gd name="T33" fmla="*/ 374 h 640"/>
                <a:gd name="T34" fmla="*/ 91 w 354"/>
                <a:gd name="T35" fmla="*/ 391 h 640"/>
                <a:gd name="T36" fmla="*/ 48 w 354"/>
                <a:gd name="T37" fmla="*/ 381 h 640"/>
                <a:gd name="T38" fmla="*/ 48 w 354"/>
                <a:gd name="T39" fmla="*/ 399 h 640"/>
                <a:gd name="T40" fmla="*/ 34 w 354"/>
                <a:gd name="T41" fmla="*/ 427 h 640"/>
                <a:gd name="T42" fmla="*/ 39 w 354"/>
                <a:gd name="T43" fmla="*/ 479 h 640"/>
                <a:gd name="T44" fmla="*/ 45 w 354"/>
                <a:gd name="T45" fmla="*/ 504 h 640"/>
                <a:gd name="T46" fmla="*/ 0 w 354"/>
                <a:gd name="T47" fmla="*/ 512 h 640"/>
                <a:gd name="T48" fmla="*/ 5 w 354"/>
                <a:gd name="T49" fmla="*/ 559 h 640"/>
                <a:gd name="T50" fmla="*/ 23 w 354"/>
                <a:gd name="T51" fmla="*/ 579 h 640"/>
                <a:gd name="T52" fmla="*/ 83 w 354"/>
                <a:gd name="T53" fmla="*/ 571 h 640"/>
                <a:gd name="T54" fmla="*/ 95 w 354"/>
                <a:gd name="T55" fmla="*/ 588 h 640"/>
                <a:gd name="T56" fmla="*/ 157 w 354"/>
                <a:gd name="T57" fmla="*/ 615 h 640"/>
                <a:gd name="T58" fmla="*/ 233 w 354"/>
                <a:gd name="T59" fmla="*/ 624 h 640"/>
                <a:gd name="T60" fmla="*/ 270 w 354"/>
                <a:gd name="T61" fmla="*/ 632 h 640"/>
                <a:gd name="T62" fmla="*/ 262 w 354"/>
                <a:gd name="T63" fmla="*/ 597 h 640"/>
                <a:gd name="T64" fmla="*/ 294 w 354"/>
                <a:gd name="T65" fmla="*/ 562 h 640"/>
                <a:gd name="T66" fmla="*/ 287 w 354"/>
                <a:gd name="T67" fmla="*/ 545 h 640"/>
                <a:gd name="T68" fmla="*/ 253 w 354"/>
                <a:gd name="T69" fmla="*/ 525 h 640"/>
                <a:gd name="T70" fmla="*/ 317 w 354"/>
                <a:gd name="T71" fmla="*/ 518 h 640"/>
                <a:gd name="T72" fmla="*/ 337 w 354"/>
                <a:gd name="T73" fmla="*/ 524 h 640"/>
                <a:gd name="T74" fmla="*/ 353 w 354"/>
                <a:gd name="T75" fmla="*/ 488 h 640"/>
                <a:gd name="T76" fmla="*/ 303 w 354"/>
                <a:gd name="T77" fmla="*/ 403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4" h="640">
                  <a:moveTo>
                    <a:pt x="303" y="403"/>
                  </a:moveTo>
                  <a:lnTo>
                    <a:pt x="294" y="381"/>
                  </a:lnTo>
                  <a:lnTo>
                    <a:pt x="311" y="324"/>
                  </a:lnTo>
                  <a:lnTo>
                    <a:pt x="287" y="214"/>
                  </a:lnTo>
                  <a:lnTo>
                    <a:pt x="303" y="187"/>
                  </a:lnTo>
                  <a:lnTo>
                    <a:pt x="311" y="162"/>
                  </a:lnTo>
                  <a:lnTo>
                    <a:pt x="289" y="117"/>
                  </a:lnTo>
                  <a:lnTo>
                    <a:pt x="309" y="85"/>
                  </a:lnTo>
                  <a:lnTo>
                    <a:pt x="312" y="56"/>
                  </a:lnTo>
                  <a:lnTo>
                    <a:pt x="323" y="34"/>
                  </a:lnTo>
                  <a:lnTo>
                    <a:pt x="322" y="7"/>
                  </a:lnTo>
                  <a:lnTo>
                    <a:pt x="312" y="0"/>
                  </a:lnTo>
                  <a:lnTo>
                    <a:pt x="298" y="17"/>
                  </a:lnTo>
                  <a:lnTo>
                    <a:pt x="259" y="18"/>
                  </a:lnTo>
                  <a:lnTo>
                    <a:pt x="239" y="49"/>
                  </a:lnTo>
                  <a:lnTo>
                    <a:pt x="241" y="65"/>
                  </a:lnTo>
                  <a:lnTo>
                    <a:pt x="237" y="76"/>
                  </a:lnTo>
                  <a:lnTo>
                    <a:pt x="221" y="81"/>
                  </a:lnTo>
                  <a:lnTo>
                    <a:pt x="160" y="169"/>
                  </a:lnTo>
                  <a:lnTo>
                    <a:pt x="153" y="164"/>
                  </a:lnTo>
                  <a:lnTo>
                    <a:pt x="135" y="158"/>
                  </a:lnTo>
                  <a:lnTo>
                    <a:pt x="100" y="162"/>
                  </a:lnTo>
                  <a:lnTo>
                    <a:pt x="88" y="177"/>
                  </a:lnTo>
                  <a:lnTo>
                    <a:pt x="87" y="213"/>
                  </a:lnTo>
                  <a:lnTo>
                    <a:pt x="92" y="224"/>
                  </a:lnTo>
                  <a:lnTo>
                    <a:pt x="153" y="254"/>
                  </a:lnTo>
                  <a:lnTo>
                    <a:pt x="184" y="274"/>
                  </a:lnTo>
                  <a:lnTo>
                    <a:pt x="188" y="293"/>
                  </a:lnTo>
                  <a:lnTo>
                    <a:pt x="173" y="316"/>
                  </a:lnTo>
                  <a:lnTo>
                    <a:pt x="182" y="344"/>
                  </a:lnTo>
                  <a:lnTo>
                    <a:pt x="176" y="357"/>
                  </a:lnTo>
                  <a:lnTo>
                    <a:pt x="132" y="360"/>
                  </a:lnTo>
                  <a:lnTo>
                    <a:pt x="123" y="367"/>
                  </a:lnTo>
                  <a:lnTo>
                    <a:pt x="126" y="374"/>
                  </a:lnTo>
                  <a:lnTo>
                    <a:pt x="126" y="386"/>
                  </a:lnTo>
                  <a:lnTo>
                    <a:pt x="91" y="391"/>
                  </a:lnTo>
                  <a:lnTo>
                    <a:pt x="72" y="381"/>
                  </a:lnTo>
                  <a:lnTo>
                    <a:pt x="48" y="381"/>
                  </a:lnTo>
                  <a:lnTo>
                    <a:pt x="45" y="386"/>
                  </a:lnTo>
                  <a:lnTo>
                    <a:pt x="48" y="399"/>
                  </a:lnTo>
                  <a:lnTo>
                    <a:pt x="37" y="413"/>
                  </a:lnTo>
                  <a:lnTo>
                    <a:pt x="34" y="427"/>
                  </a:lnTo>
                  <a:lnTo>
                    <a:pt x="56" y="445"/>
                  </a:lnTo>
                  <a:lnTo>
                    <a:pt x="39" y="479"/>
                  </a:lnTo>
                  <a:lnTo>
                    <a:pt x="46" y="495"/>
                  </a:lnTo>
                  <a:lnTo>
                    <a:pt x="45" y="504"/>
                  </a:lnTo>
                  <a:lnTo>
                    <a:pt x="19" y="504"/>
                  </a:lnTo>
                  <a:lnTo>
                    <a:pt x="0" y="512"/>
                  </a:lnTo>
                  <a:lnTo>
                    <a:pt x="15" y="533"/>
                  </a:lnTo>
                  <a:lnTo>
                    <a:pt x="5" y="559"/>
                  </a:lnTo>
                  <a:lnTo>
                    <a:pt x="21" y="562"/>
                  </a:lnTo>
                  <a:lnTo>
                    <a:pt x="23" y="579"/>
                  </a:lnTo>
                  <a:lnTo>
                    <a:pt x="36" y="580"/>
                  </a:lnTo>
                  <a:lnTo>
                    <a:pt x="83" y="571"/>
                  </a:lnTo>
                  <a:lnTo>
                    <a:pt x="92" y="575"/>
                  </a:lnTo>
                  <a:lnTo>
                    <a:pt x="95" y="588"/>
                  </a:lnTo>
                  <a:lnTo>
                    <a:pt x="115" y="593"/>
                  </a:lnTo>
                  <a:lnTo>
                    <a:pt x="157" y="615"/>
                  </a:lnTo>
                  <a:lnTo>
                    <a:pt x="182" y="605"/>
                  </a:lnTo>
                  <a:lnTo>
                    <a:pt x="233" y="624"/>
                  </a:lnTo>
                  <a:lnTo>
                    <a:pt x="245" y="639"/>
                  </a:lnTo>
                  <a:lnTo>
                    <a:pt x="270" y="632"/>
                  </a:lnTo>
                  <a:lnTo>
                    <a:pt x="267" y="605"/>
                  </a:lnTo>
                  <a:lnTo>
                    <a:pt x="262" y="597"/>
                  </a:lnTo>
                  <a:lnTo>
                    <a:pt x="267" y="575"/>
                  </a:lnTo>
                  <a:lnTo>
                    <a:pt x="294" y="562"/>
                  </a:lnTo>
                  <a:lnTo>
                    <a:pt x="302" y="551"/>
                  </a:lnTo>
                  <a:lnTo>
                    <a:pt x="287" y="545"/>
                  </a:lnTo>
                  <a:lnTo>
                    <a:pt x="270" y="541"/>
                  </a:lnTo>
                  <a:lnTo>
                    <a:pt x="253" y="525"/>
                  </a:lnTo>
                  <a:lnTo>
                    <a:pt x="262" y="518"/>
                  </a:lnTo>
                  <a:lnTo>
                    <a:pt x="317" y="518"/>
                  </a:lnTo>
                  <a:lnTo>
                    <a:pt x="329" y="518"/>
                  </a:lnTo>
                  <a:lnTo>
                    <a:pt x="337" y="524"/>
                  </a:lnTo>
                  <a:lnTo>
                    <a:pt x="353" y="510"/>
                  </a:lnTo>
                  <a:lnTo>
                    <a:pt x="353" y="488"/>
                  </a:lnTo>
                  <a:lnTo>
                    <a:pt x="303" y="413"/>
                  </a:lnTo>
                  <a:lnTo>
                    <a:pt x="303" y="403"/>
                  </a:lnTo>
                  <a:lnTo>
                    <a:pt x="303" y="403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山西">
              <a:hlinkClick r:id="" action="ppaction://macro?name=Slide1.山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6536" y="2763073"/>
              <a:ext cx="522163" cy="1112717"/>
            </a:xfrm>
            <a:custGeom>
              <a:avLst/>
              <a:gdLst>
                <a:gd name="T0" fmla="*/ 16 w 247"/>
                <a:gd name="T1" fmla="*/ 506 h 507"/>
                <a:gd name="T2" fmla="*/ 70 w 247"/>
                <a:gd name="T3" fmla="*/ 492 h 507"/>
                <a:gd name="T4" fmla="*/ 136 w 247"/>
                <a:gd name="T5" fmla="*/ 446 h 507"/>
                <a:gd name="T6" fmla="*/ 184 w 247"/>
                <a:gd name="T7" fmla="*/ 436 h 507"/>
                <a:gd name="T8" fmla="*/ 219 w 247"/>
                <a:gd name="T9" fmla="*/ 408 h 507"/>
                <a:gd name="T10" fmla="*/ 224 w 247"/>
                <a:gd name="T11" fmla="*/ 347 h 507"/>
                <a:gd name="T12" fmla="*/ 206 w 247"/>
                <a:gd name="T13" fmla="*/ 326 h 507"/>
                <a:gd name="T14" fmla="*/ 212 w 247"/>
                <a:gd name="T15" fmla="*/ 307 h 507"/>
                <a:gd name="T16" fmla="*/ 224 w 247"/>
                <a:gd name="T17" fmla="*/ 290 h 507"/>
                <a:gd name="T18" fmla="*/ 227 w 247"/>
                <a:gd name="T19" fmla="*/ 265 h 507"/>
                <a:gd name="T20" fmla="*/ 238 w 247"/>
                <a:gd name="T21" fmla="*/ 246 h 507"/>
                <a:gd name="T22" fmla="*/ 219 w 247"/>
                <a:gd name="T23" fmla="*/ 209 h 507"/>
                <a:gd name="T24" fmla="*/ 193 w 247"/>
                <a:gd name="T25" fmla="*/ 179 h 507"/>
                <a:gd name="T26" fmla="*/ 208 w 247"/>
                <a:gd name="T27" fmla="*/ 132 h 507"/>
                <a:gd name="T28" fmla="*/ 240 w 247"/>
                <a:gd name="T29" fmla="*/ 110 h 507"/>
                <a:gd name="T30" fmla="*/ 246 w 247"/>
                <a:gd name="T31" fmla="*/ 80 h 507"/>
                <a:gd name="T32" fmla="*/ 232 w 247"/>
                <a:gd name="T33" fmla="*/ 52 h 507"/>
                <a:gd name="T34" fmla="*/ 232 w 247"/>
                <a:gd name="T35" fmla="*/ 18 h 507"/>
                <a:gd name="T36" fmla="*/ 212 w 247"/>
                <a:gd name="T37" fmla="*/ 0 h 507"/>
                <a:gd name="T38" fmla="*/ 165 w 247"/>
                <a:gd name="T39" fmla="*/ 24 h 507"/>
                <a:gd name="T40" fmla="*/ 157 w 247"/>
                <a:gd name="T41" fmla="*/ 17 h 507"/>
                <a:gd name="T42" fmla="*/ 131 w 247"/>
                <a:gd name="T43" fmla="*/ 34 h 507"/>
                <a:gd name="T44" fmla="*/ 111 w 247"/>
                <a:gd name="T45" fmla="*/ 33 h 507"/>
                <a:gd name="T46" fmla="*/ 70 w 247"/>
                <a:gd name="T47" fmla="*/ 92 h 507"/>
                <a:gd name="T48" fmla="*/ 56 w 247"/>
                <a:gd name="T49" fmla="*/ 92 h 507"/>
                <a:gd name="T50" fmla="*/ 35 w 247"/>
                <a:gd name="T51" fmla="*/ 110 h 507"/>
                <a:gd name="T52" fmla="*/ 36 w 247"/>
                <a:gd name="T53" fmla="*/ 137 h 507"/>
                <a:gd name="T54" fmla="*/ 25 w 247"/>
                <a:gd name="T55" fmla="*/ 159 h 507"/>
                <a:gd name="T56" fmla="*/ 22 w 247"/>
                <a:gd name="T57" fmla="*/ 188 h 507"/>
                <a:gd name="T58" fmla="*/ 2 w 247"/>
                <a:gd name="T59" fmla="*/ 220 h 507"/>
                <a:gd name="T60" fmla="*/ 24 w 247"/>
                <a:gd name="T61" fmla="*/ 265 h 507"/>
                <a:gd name="T62" fmla="*/ 16 w 247"/>
                <a:gd name="T63" fmla="*/ 290 h 507"/>
                <a:gd name="T64" fmla="*/ 0 w 247"/>
                <a:gd name="T65" fmla="*/ 317 h 507"/>
                <a:gd name="T66" fmla="*/ 24 w 247"/>
                <a:gd name="T67" fmla="*/ 427 h 507"/>
                <a:gd name="T68" fmla="*/ 7 w 247"/>
                <a:gd name="T69" fmla="*/ 484 h 507"/>
                <a:gd name="T70" fmla="*/ 16 w 247"/>
                <a:gd name="T71" fmla="*/ 506 h 507"/>
                <a:gd name="T72" fmla="*/ 16 w 247"/>
                <a:gd name="T73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507">
                  <a:moveTo>
                    <a:pt x="16" y="506"/>
                  </a:moveTo>
                  <a:lnTo>
                    <a:pt x="70" y="492"/>
                  </a:lnTo>
                  <a:lnTo>
                    <a:pt x="136" y="446"/>
                  </a:lnTo>
                  <a:lnTo>
                    <a:pt x="184" y="436"/>
                  </a:lnTo>
                  <a:lnTo>
                    <a:pt x="219" y="408"/>
                  </a:lnTo>
                  <a:lnTo>
                    <a:pt x="224" y="347"/>
                  </a:lnTo>
                  <a:lnTo>
                    <a:pt x="206" y="326"/>
                  </a:lnTo>
                  <a:lnTo>
                    <a:pt x="212" y="307"/>
                  </a:lnTo>
                  <a:lnTo>
                    <a:pt x="224" y="290"/>
                  </a:lnTo>
                  <a:lnTo>
                    <a:pt x="227" y="265"/>
                  </a:lnTo>
                  <a:lnTo>
                    <a:pt x="238" y="246"/>
                  </a:lnTo>
                  <a:lnTo>
                    <a:pt x="219" y="209"/>
                  </a:lnTo>
                  <a:lnTo>
                    <a:pt x="193" y="179"/>
                  </a:lnTo>
                  <a:lnTo>
                    <a:pt x="208" y="132"/>
                  </a:lnTo>
                  <a:lnTo>
                    <a:pt x="240" y="110"/>
                  </a:lnTo>
                  <a:lnTo>
                    <a:pt x="246" y="80"/>
                  </a:lnTo>
                  <a:lnTo>
                    <a:pt x="232" y="52"/>
                  </a:lnTo>
                  <a:lnTo>
                    <a:pt x="232" y="18"/>
                  </a:lnTo>
                  <a:lnTo>
                    <a:pt x="212" y="0"/>
                  </a:lnTo>
                  <a:lnTo>
                    <a:pt x="165" y="24"/>
                  </a:lnTo>
                  <a:lnTo>
                    <a:pt x="157" y="17"/>
                  </a:lnTo>
                  <a:lnTo>
                    <a:pt x="131" y="34"/>
                  </a:lnTo>
                  <a:lnTo>
                    <a:pt x="111" y="33"/>
                  </a:lnTo>
                  <a:lnTo>
                    <a:pt x="70" y="92"/>
                  </a:lnTo>
                  <a:lnTo>
                    <a:pt x="56" y="92"/>
                  </a:lnTo>
                  <a:lnTo>
                    <a:pt x="35" y="110"/>
                  </a:lnTo>
                  <a:lnTo>
                    <a:pt x="36" y="137"/>
                  </a:lnTo>
                  <a:lnTo>
                    <a:pt x="25" y="159"/>
                  </a:lnTo>
                  <a:lnTo>
                    <a:pt x="22" y="188"/>
                  </a:lnTo>
                  <a:lnTo>
                    <a:pt x="2" y="220"/>
                  </a:lnTo>
                  <a:lnTo>
                    <a:pt x="24" y="265"/>
                  </a:lnTo>
                  <a:lnTo>
                    <a:pt x="16" y="290"/>
                  </a:lnTo>
                  <a:lnTo>
                    <a:pt x="0" y="317"/>
                  </a:lnTo>
                  <a:lnTo>
                    <a:pt x="24" y="427"/>
                  </a:lnTo>
                  <a:lnTo>
                    <a:pt x="7" y="484"/>
                  </a:lnTo>
                  <a:lnTo>
                    <a:pt x="16" y="506"/>
                  </a:lnTo>
                  <a:lnTo>
                    <a:pt x="16" y="50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山东">
              <a:hlinkClick r:id="" action="ppaction://macro?name=Slide1.山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7762" y="3160813"/>
              <a:ext cx="988499" cy="702378"/>
            </a:xfrm>
            <a:custGeom>
              <a:avLst/>
              <a:gdLst>
                <a:gd name="T0" fmla="*/ 101 w 461"/>
                <a:gd name="T1" fmla="*/ 306 h 316"/>
                <a:gd name="T2" fmla="*/ 104 w 461"/>
                <a:gd name="T3" fmla="*/ 287 h 316"/>
                <a:gd name="T4" fmla="*/ 121 w 461"/>
                <a:gd name="T5" fmla="*/ 280 h 316"/>
                <a:gd name="T6" fmla="*/ 151 w 461"/>
                <a:gd name="T7" fmla="*/ 306 h 316"/>
                <a:gd name="T8" fmla="*/ 161 w 461"/>
                <a:gd name="T9" fmla="*/ 306 h 316"/>
                <a:gd name="T10" fmla="*/ 188 w 461"/>
                <a:gd name="T11" fmla="*/ 302 h 316"/>
                <a:gd name="T12" fmla="*/ 204 w 461"/>
                <a:gd name="T13" fmla="*/ 290 h 316"/>
                <a:gd name="T14" fmla="*/ 226 w 461"/>
                <a:gd name="T15" fmla="*/ 307 h 316"/>
                <a:gd name="T16" fmla="*/ 235 w 461"/>
                <a:gd name="T17" fmla="*/ 291 h 316"/>
                <a:gd name="T18" fmla="*/ 239 w 461"/>
                <a:gd name="T19" fmla="*/ 281 h 316"/>
                <a:gd name="T20" fmla="*/ 257 w 461"/>
                <a:gd name="T21" fmla="*/ 271 h 316"/>
                <a:gd name="T22" fmla="*/ 262 w 461"/>
                <a:gd name="T23" fmla="*/ 249 h 316"/>
                <a:gd name="T24" fmla="*/ 280 w 461"/>
                <a:gd name="T25" fmla="*/ 245 h 316"/>
                <a:gd name="T26" fmla="*/ 332 w 461"/>
                <a:gd name="T27" fmla="*/ 158 h 316"/>
                <a:gd name="T28" fmla="*/ 322 w 461"/>
                <a:gd name="T29" fmla="*/ 143 h 316"/>
                <a:gd name="T30" fmla="*/ 332 w 461"/>
                <a:gd name="T31" fmla="*/ 134 h 316"/>
                <a:gd name="T32" fmla="*/ 343 w 461"/>
                <a:gd name="T33" fmla="*/ 138 h 316"/>
                <a:gd name="T34" fmla="*/ 359 w 461"/>
                <a:gd name="T35" fmla="*/ 129 h 316"/>
                <a:gd name="T36" fmla="*/ 369 w 461"/>
                <a:gd name="T37" fmla="*/ 109 h 316"/>
                <a:gd name="T38" fmla="*/ 412 w 461"/>
                <a:gd name="T39" fmla="*/ 69 h 316"/>
                <a:gd name="T40" fmla="*/ 445 w 461"/>
                <a:gd name="T41" fmla="*/ 58 h 316"/>
                <a:gd name="T42" fmla="*/ 460 w 461"/>
                <a:gd name="T43" fmla="*/ 44 h 316"/>
                <a:gd name="T44" fmla="*/ 456 w 461"/>
                <a:gd name="T45" fmla="*/ 12 h 316"/>
                <a:gd name="T46" fmla="*/ 434 w 461"/>
                <a:gd name="T47" fmla="*/ 10 h 316"/>
                <a:gd name="T48" fmla="*/ 384 w 461"/>
                <a:gd name="T49" fmla="*/ 16 h 316"/>
                <a:gd name="T50" fmla="*/ 349 w 461"/>
                <a:gd name="T51" fmla="*/ 0 h 316"/>
                <a:gd name="T52" fmla="*/ 328 w 461"/>
                <a:gd name="T53" fmla="*/ 3 h 316"/>
                <a:gd name="T54" fmla="*/ 277 w 461"/>
                <a:gd name="T55" fmla="*/ 69 h 316"/>
                <a:gd name="T56" fmla="*/ 262 w 461"/>
                <a:gd name="T57" fmla="*/ 78 h 316"/>
                <a:gd name="T58" fmla="*/ 229 w 461"/>
                <a:gd name="T59" fmla="*/ 64 h 316"/>
                <a:gd name="T60" fmla="*/ 226 w 461"/>
                <a:gd name="T61" fmla="*/ 47 h 316"/>
                <a:gd name="T62" fmla="*/ 219 w 461"/>
                <a:gd name="T63" fmla="*/ 18 h 316"/>
                <a:gd name="T64" fmla="*/ 201 w 461"/>
                <a:gd name="T65" fmla="*/ 6 h 316"/>
                <a:gd name="T66" fmla="*/ 171 w 461"/>
                <a:gd name="T67" fmla="*/ 13 h 316"/>
                <a:gd name="T68" fmla="*/ 152 w 461"/>
                <a:gd name="T69" fmla="*/ 1 h 316"/>
                <a:gd name="T70" fmla="*/ 125 w 461"/>
                <a:gd name="T71" fmla="*/ 35 h 316"/>
                <a:gd name="T72" fmla="*/ 95 w 461"/>
                <a:gd name="T73" fmla="*/ 44 h 316"/>
                <a:gd name="T74" fmla="*/ 55 w 461"/>
                <a:gd name="T75" fmla="*/ 81 h 316"/>
                <a:gd name="T76" fmla="*/ 10 w 461"/>
                <a:gd name="T77" fmla="*/ 161 h 316"/>
                <a:gd name="T78" fmla="*/ 22 w 461"/>
                <a:gd name="T79" fmla="*/ 184 h 316"/>
                <a:gd name="T80" fmla="*/ 19 w 461"/>
                <a:gd name="T81" fmla="*/ 193 h 316"/>
                <a:gd name="T82" fmla="*/ 19 w 461"/>
                <a:gd name="T83" fmla="*/ 204 h 316"/>
                <a:gd name="T84" fmla="*/ 26 w 461"/>
                <a:gd name="T85" fmla="*/ 213 h 316"/>
                <a:gd name="T86" fmla="*/ 40 w 461"/>
                <a:gd name="T87" fmla="*/ 202 h 316"/>
                <a:gd name="T88" fmla="*/ 64 w 461"/>
                <a:gd name="T89" fmla="*/ 196 h 316"/>
                <a:gd name="T90" fmla="*/ 0 w 461"/>
                <a:gd name="T91" fmla="*/ 269 h 316"/>
                <a:gd name="T92" fmla="*/ 0 w 461"/>
                <a:gd name="T93" fmla="*/ 285 h 316"/>
                <a:gd name="T94" fmla="*/ 13 w 461"/>
                <a:gd name="T95" fmla="*/ 290 h 316"/>
                <a:gd name="T96" fmla="*/ 42 w 461"/>
                <a:gd name="T97" fmla="*/ 315 h 316"/>
                <a:gd name="T98" fmla="*/ 89 w 461"/>
                <a:gd name="T99" fmla="*/ 309 h 316"/>
                <a:gd name="T100" fmla="*/ 101 w 461"/>
                <a:gd name="T101" fmla="*/ 306 h 316"/>
                <a:gd name="T102" fmla="*/ 101 w 461"/>
                <a:gd name="T103" fmla="*/ 30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1" h="316">
                  <a:moveTo>
                    <a:pt x="101" y="306"/>
                  </a:moveTo>
                  <a:lnTo>
                    <a:pt x="104" y="287"/>
                  </a:lnTo>
                  <a:lnTo>
                    <a:pt x="121" y="280"/>
                  </a:lnTo>
                  <a:lnTo>
                    <a:pt x="151" y="306"/>
                  </a:lnTo>
                  <a:lnTo>
                    <a:pt x="161" y="306"/>
                  </a:lnTo>
                  <a:lnTo>
                    <a:pt x="188" y="302"/>
                  </a:lnTo>
                  <a:lnTo>
                    <a:pt x="204" y="290"/>
                  </a:lnTo>
                  <a:lnTo>
                    <a:pt x="226" y="307"/>
                  </a:lnTo>
                  <a:lnTo>
                    <a:pt x="235" y="291"/>
                  </a:lnTo>
                  <a:lnTo>
                    <a:pt x="239" y="281"/>
                  </a:lnTo>
                  <a:lnTo>
                    <a:pt x="257" y="271"/>
                  </a:lnTo>
                  <a:lnTo>
                    <a:pt x="262" y="249"/>
                  </a:lnTo>
                  <a:lnTo>
                    <a:pt x="280" y="245"/>
                  </a:lnTo>
                  <a:lnTo>
                    <a:pt x="332" y="158"/>
                  </a:lnTo>
                  <a:lnTo>
                    <a:pt x="322" y="143"/>
                  </a:lnTo>
                  <a:lnTo>
                    <a:pt x="332" y="134"/>
                  </a:lnTo>
                  <a:lnTo>
                    <a:pt x="343" y="138"/>
                  </a:lnTo>
                  <a:lnTo>
                    <a:pt x="359" y="129"/>
                  </a:lnTo>
                  <a:lnTo>
                    <a:pt x="369" y="109"/>
                  </a:lnTo>
                  <a:lnTo>
                    <a:pt x="412" y="69"/>
                  </a:lnTo>
                  <a:lnTo>
                    <a:pt x="445" y="58"/>
                  </a:lnTo>
                  <a:lnTo>
                    <a:pt x="460" y="44"/>
                  </a:lnTo>
                  <a:lnTo>
                    <a:pt x="456" y="12"/>
                  </a:lnTo>
                  <a:lnTo>
                    <a:pt x="434" y="10"/>
                  </a:lnTo>
                  <a:lnTo>
                    <a:pt x="384" y="16"/>
                  </a:lnTo>
                  <a:lnTo>
                    <a:pt x="349" y="0"/>
                  </a:lnTo>
                  <a:lnTo>
                    <a:pt x="328" y="3"/>
                  </a:lnTo>
                  <a:lnTo>
                    <a:pt x="277" y="69"/>
                  </a:lnTo>
                  <a:lnTo>
                    <a:pt x="262" y="78"/>
                  </a:lnTo>
                  <a:lnTo>
                    <a:pt x="229" y="64"/>
                  </a:lnTo>
                  <a:lnTo>
                    <a:pt x="226" y="47"/>
                  </a:lnTo>
                  <a:lnTo>
                    <a:pt x="219" y="18"/>
                  </a:lnTo>
                  <a:lnTo>
                    <a:pt x="201" y="6"/>
                  </a:lnTo>
                  <a:lnTo>
                    <a:pt x="171" y="13"/>
                  </a:lnTo>
                  <a:lnTo>
                    <a:pt x="152" y="1"/>
                  </a:lnTo>
                  <a:lnTo>
                    <a:pt x="125" y="35"/>
                  </a:lnTo>
                  <a:lnTo>
                    <a:pt x="95" y="44"/>
                  </a:lnTo>
                  <a:lnTo>
                    <a:pt x="55" y="81"/>
                  </a:lnTo>
                  <a:lnTo>
                    <a:pt x="10" y="161"/>
                  </a:lnTo>
                  <a:lnTo>
                    <a:pt x="22" y="184"/>
                  </a:lnTo>
                  <a:lnTo>
                    <a:pt x="19" y="193"/>
                  </a:lnTo>
                  <a:lnTo>
                    <a:pt x="19" y="204"/>
                  </a:lnTo>
                  <a:lnTo>
                    <a:pt x="26" y="213"/>
                  </a:lnTo>
                  <a:lnTo>
                    <a:pt x="40" y="202"/>
                  </a:lnTo>
                  <a:lnTo>
                    <a:pt x="64" y="196"/>
                  </a:lnTo>
                  <a:lnTo>
                    <a:pt x="0" y="269"/>
                  </a:lnTo>
                  <a:lnTo>
                    <a:pt x="0" y="285"/>
                  </a:lnTo>
                  <a:lnTo>
                    <a:pt x="13" y="290"/>
                  </a:lnTo>
                  <a:lnTo>
                    <a:pt x="42" y="315"/>
                  </a:lnTo>
                  <a:lnTo>
                    <a:pt x="89" y="309"/>
                  </a:lnTo>
                  <a:lnTo>
                    <a:pt x="101" y="306"/>
                  </a:lnTo>
                  <a:lnTo>
                    <a:pt x="101" y="306"/>
                  </a:lnTo>
                </a:path>
              </a:pathLst>
            </a:custGeom>
            <a:solidFill>
              <a:srgbClr val="6696BC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天津">
              <a:hlinkClick r:id="" action="ppaction://macro?name=Slide1.天津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01280" y="2797237"/>
              <a:ext cx="137930" cy="292043"/>
            </a:xfrm>
            <a:custGeom>
              <a:avLst/>
              <a:gdLst>
                <a:gd name="T0" fmla="*/ 60 w 74"/>
                <a:gd name="T1" fmla="*/ 124 h 134"/>
                <a:gd name="T2" fmla="*/ 39 w 74"/>
                <a:gd name="T3" fmla="*/ 133 h 134"/>
                <a:gd name="T4" fmla="*/ 3 w 74"/>
                <a:gd name="T5" fmla="*/ 123 h 134"/>
                <a:gd name="T6" fmla="*/ 1 w 74"/>
                <a:gd name="T7" fmla="*/ 114 h 134"/>
                <a:gd name="T8" fmla="*/ 0 w 74"/>
                <a:gd name="T9" fmla="*/ 55 h 134"/>
                <a:gd name="T10" fmla="*/ 23 w 74"/>
                <a:gd name="T11" fmla="*/ 44 h 134"/>
                <a:gd name="T12" fmla="*/ 19 w 74"/>
                <a:gd name="T13" fmla="*/ 33 h 134"/>
                <a:gd name="T14" fmla="*/ 25 w 74"/>
                <a:gd name="T15" fmla="*/ 11 h 134"/>
                <a:gd name="T16" fmla="*/ 27 w 74"/>
                <a:gd name="T17" fmla="*/ 0 h 134"/>
                <a:gd name="T18" fmla="*/ 40 w 74"/>
                <a:gd name="T19" fmla="*/ 6 h 134"/>
                <a:gd name="T20" fmla="*/ 46 w 74"/>
                <a:gd name="T21" fmla="*/ 26 h 134"/>
                <a:gd name="T22" fmla="*/ 43 w 74"/>
                <a:gd name="T23" fmla="*/ 39 h 134"/>
                <a:gd name="T24" fmla="*/ 70 w 74"/>
                <a:gd name="T25" fmla="*/ 57 h 134"/>
                <a:gd name="T26" fmla="*/ 73 w 74"/>
                <a:gd name="T27" fmla="*/ 71 h 134"/>
                <a:gd name="T28" fmla="*/ 58 w 74"/>
                <a:gd name="T29" fmla="*/ 83 h 134"/>
                <a:gd name="T30" fmla="*/ 53 w 74"/>
                <a:gd name="T31" fmla="*/ 107 h 134"/>
                <a:gd name="T32" fmla="*/ 60 w 74"/>
                <a:gd name="T33" fmla="*/ 124 h 134"/>
                <a:gd name="T34" fmla="*/ 60 w 74"/>
                <a:gd name="T35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134">
                  <a:moveTo>
                    <a:pt x="60" y="124"/>
                  </a:moveTo>
                  <a:lnTo>
                    <a:pt x="39" y="133"/>
                  </a:lnTo>
                  <a:lnTo>
                    <a:pt x="3" y="123"/>
                  </a:lnTo>
                  <a:lnTo>
                    <a:pt x="1" y="114"/>
                  </a:lnTo>
                  <a:lnTo>
                    <a:pt x="0" y="55"/>
                  </a:lnTo>
                  <a:lnTo>
                    <a:pt x="23" y="44"/>
                  </a:lnTo>
                  <a:lnTo>
                    <a:pt x="19" y="33"/>
                  </a:lnTo>
                  <a:lnTo>
                    <a:pt x="25" y="11"/>
                  </a:lnTo>
                  <a:lnTo>
                    <a:pt x="27" y="0"/>
                  </a:lnTo>
                  <a:lnTo>
                    <a:pt x="40" y="6"/>
                  </a:lnTo>
                  <a:lnTo>
                    <a:pt x="46" y="26"/>
                  </a:lnTo>
                  <a:lnTo>
                    <a:pt x="43" y="39"/>
                  </a:lnTo>
                  <a:lnTo>
                    <a:pt x="70" y="57"/>
                  </a:lnTo>
                  <a:lnTo>
                    <a:pt x="73" y="71"/>
                  </a:lnTo>
                  <a:lnTo>
                    <a:pt x="58" y="83"/>
                  </a:lnTo>
                  <a:lnTo>
                    <a:pt x="53" y="107"/>
                  </a:lnTo>
                  <a:lnTo>
                    <a:pt x="60" y="124"/>
                  </a:lnTo>
                  <a:lnTo>
                    <a:pt x="60" y="1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北京">
              <a:hlinkClick r:id="" action="ppaction://macro?name=Slide1.北京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7881" y="2675078"/>
              <a:ext cx="262724" cy="269860"/>
            </a:xfrm>
            <a:custGeom>
              <a:avLst/>
              <a:gdLst>
                <a:gd name="T0" fmla="*/ 11 w 14"/>
                <a:gd name="T1" fmla="*/ 12 h 14"/>
                <a:gd name="T2" fmla="*/ 12 w 14"/>
                <a:gd name="T3" fmla="*/ 10 h 14"/>
                <a:gd name="T4" fmla="*/ 13 w 14"/>
                <a:gd name="T5" fmla="*/ 10 h 14"/>
                <a:gd name="T6" fmla="*/ 14 w 14"/>
                <a:gd name="T7" fmla="*/ 7 h 14"/>
                <a:gd name="T8" fmla="*/ 14 w 14"/>
                <a:gd name="T9" fmla="*/ 6 h 14"/>
                <a:gd name="T10" fmla="*/ 13 w 14"/>
                <a:gd name="T11" fmla="*/ 3 h 14"/>
                <a:gd name="T12" fmla="*/ 12 w 14"/>
                <a:gd name="T13" fmla="*/ 3 h 14"/>
                <a:gd name="T14" fmla="*/ 7 w 14"/>
                <a:gd name="T15" fmla="*/ 0 h 14"/>
                <a:gd name="T16" fmla="*/ 4 w 14"/>
                <a:gd name="T17" fmla="*/ 3 h 14"/>
                <a:gd name="T18" fmla="*/ 3 w 14"/>
                <a:gd name="T19" fmla="*/ 6 h 14"/>
                <a:gd name="T20" fmla="*/ 0 w 14"/>
                <a:gd name="T21" fmla="*/ 9 h 14"/>
                <a:gd name="T22" fmla="*/ 0 w 14"/>
                <a:gd name="T23" fmla="*/ 12 h 14"/>
                <a:gd name="T24" fmla="*/ 1 w 14"/>
                <a:gd name="T25" fmla="*/ 14 h 14"/>
                <a:gd name="T26" fmla="*/ 4 w 14"/>
                <a:gd name="T27" fmla="*/ 13 h 14"/>
                <a:gd name="T28" fmla="*/ 7 w 14"/>
                <a:gd name="T29" fmla="*/ 14 h 14"/>
                <a:gd name="T30" fmla="*/ 8 w 14"/>
                <a:gd name="T31" fmla="*/ 13 h 14"/>
                <a:gd name="T32" fmla="*/ 11 w 14"/>
                <a:gd name="T33" fmla="*/ 12 h 14"/>
                <a:gd name="T34" fmla="*/ 11 w 14"/>
                <a:gd name="T3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lnTo>
                    <a:pt x="12" y="10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1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宁夏">
              <a:hlinkClick r:id="" action="ppaction://macro?name=Slide1.宁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44078" y="3010024"/>
              <a:ext cx="400653" cy="743042"/>
            </a:xfrm>
            <a:custGeom>
              <a:avLst/>
              <a:gdLst>
                <a:gd name="T0" fmla="*/ 180 w 194"/>
                <a:gd name="T1" fmla="*/ 187 h 335"/>
                <a:gd name="T2" fmla="*/ 181 w 194"/>
                <a:gd name="T3" fmla="*/ 151 h 335"/>
                <a:gd name="T4" fmla="*/ 193 w 194"/>
                <a:gd name="T5" fmla="*/ 136 h 335"/>
                <a:gd name="T6" fmla="*/ 188 w 194"/>
                <a:gd name="T7" fmla="*/ 119 h 335"/>
                <a:gd name="T8" fmla="*/ 129 w 194"/>
                <a:gd name="T9" fmla="*/ 96 h 335"/>
                <a:gd name="T10" fmla="*/ 132 w 194"/>
                <a:gd name="T11" fmla="*/ 72 h 335"/>
                <a:gd name="T12" fmla="*/ 151 w 194"/>
                <a:gd name="T13" fmla="*/ 47 h 335"/>
                <a:gd name="T14" fmla="*/ 139 w 194"/>
                <a:gd name="T15" fmla="*/ 6 h 335"/>
                <a:gd name="T16" fmla="*/ 135 w 194"/>
                <a:gd name="T17" fmla="*/ 0 h 335"/>
                <a:gd name="T18" fmla="*/ 95 w 194"/>
                <a:gd name="T19" fmla="*/ 27 h 335"/>
                <a:gd name="T20" fmla="*/ 77 w 194"/>
                <a:gd name="T21" fmla="*/ 85 h 335"/>
                <a:gd name="T22" fmla="*/ 70 w 194"/>
                <a:gd name="T23" fmla="*/ 127 h 335"/>
                <a:gd name="T24" fmla="*/ 39 w 194"/>
                <a:gd name="T25" fmla="*/ 151 h 335"/>
                <a:gd name="T26" fmla="*/ 21 w 194"/>
                <a:gd name="T27" fmla="*/ 159 h 335"/>
                <a:gd name="T28" fmla="*/ 0 w 194"/>
                <a:gd name="T29" fmla="*/ 165 h 335"/>
                <a:gd name="T30" fmla="*/ 49 w 194"/>
                <a:gd name="T31" fmla="*/ 226 h 335"/>
                <a:gd name="T32" fmla="*/ 60 w 194"/>
                <a:gd name="T33" fmla="*/ 272 h 335"/>
                <a:gd name="T34" fmla="*/ 54 w 194"/>
                <a:gd name="T35" fmla="*/ 294 h 335"/>
                <a:gd name="T36" fmla="*/ 89 w 194"/>
                <a:gd name="T37" fmla="*/ 312 h 335"/>
                <a:gd name="T38" fmla="*/ 89 w 194"/>
                <a:gd name="T39" fmla="*/ 327 h 335"/>
                <a:gd name="T40" fmla="*/ 120 w 194"/>
                <a:gd name="T41" fmla="*/ 334 h 335"/>
                <a:gd name="T42" fmla="*/ 130 w 194"/>
                <a:gd name="T43" fmla="*/ 334 h 335"/>
                <a:gd name="T44" fmla="*/ 130 w 194"/>
                <a:gd name="T45" fmla="*/ 308 h 335"/>
                <a:gd name="T46" fmla="*/ 155 w 194"/>
                <a:gd name="T47" fmla="*/ 305 h 335"/>
                <a:gd name="T48" fmla="*/ 160 w 194"/>
                <a:gd name="T49" fmla="*/ 274 h 335"/>
                <a:gd name="T50" fmla="*/ 143 w 194"/>
                <a:gd name="T51" fmla="*/ 261 h 335"/>
                <a:gd name="T52" fmla="*/ 130 w 194"/>
                <a:gd name="T53" fmla="*/ 248 h 335"/>
                <a:gd name="T54" fmla="*/ 136 w 194"/>
                <a:gd name="T55" fmla="*/ 188 h 335"/>
                <a:gd name="T56" fmla="*/ 149 w 194"/>
                <a:gd name="T57" fmla="*/ 182 h 335"/>
                <a:gd name="T58" fmla="*/ 171 w 194"/>
                <a:gd name="T59" fmla="*/ 191 h 335"/>
                <a:gd name="T60" fmla="*/ 180 w 194"/>
                <a:gd name="T61" fmla="*/ 187 h 335"/>
                <a:gd name="T62" fmla="*/ 180 w 194"/>
                <a:gd name="T63" fmla="*/ 18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335">
                  <a:moveTo>
                    <a:pt x="180" y="187"/>
                  </a:moveTo>
                  <a:lnTo>
                    <a:pt x="181" y="151"/>
                  </a:lnTo>
                  <a:lnTo>
                    <a:pt x="193" y="136"/>
                  </a:lnTo>
                  <a:lnTo>
                    <a:pt x="188" y="119"/>
                  </a:lnTo>
                  <a:lnTo>
                    <a:pt x="129" y="96"/>
                  </a:lnTo>
                  <a:lnTo>
                    <a:pt x="132" y="72"/>
                  </a:lnTo>
                  <a:lnTo>
                    <a:pt x="151" y="47"/>
                  </a:lnTo>
                  <a:lnTo>
                    <a:pt x="139" y="6"/>
                  </a:lnTo>
                  <a:lnTo>
                    <a:pt x="135" y="0"/>
                  </a:lnTo>
                  <a:lnTo>
                    <a:pt x="95" y="27"/>
                  </a:lnTo>
                  <a:lnTo>
                    <a:pt x="77" y="85"/>
                  </a:lnTo>
                  <a:lnTo>
                    <a:pt x="70" y="127"/>
                  </a:lnTo>
                  <a:lnTo>
                    <a:pt x="39" y="151"/>
                  </a:lnTo>
                  <a:lnTo>
                    <a:pt x="21" y="159"/>
                  </a:lnTo>
                  <a:lnTo>
                    <a:pt x="0" y="165"/>
                  </a:lnTo>
                  <a:lnTo>
                    <a:pt x="49" y="226"/>
                  </a:lnTo>
                  <a:lnTo>
                    <a:pt x="60" y="272"/>
                  </a:lnTo>
                  <a:lnTo>
                    <a:pt x="54" y="294"/>
                  </a:lnTo>
                  <a:lnTo>
                    <a:pt x="89" y="312"/>
                  </a:lnTo>
                  <a:lnTo>
                    <a:pt x="89" y="327"/>
                  </a:lnTo>
                  <a:lnTo>
                    <a:pt x="120" y="334"/>
                  </a:lnTo>
                  <a:lnTo>
                    <a:pt x="130" y="334"/>
                  </a:lnTo>
                  <a:lnTo>
                    <a:pt x="130" y="308"/>
                  </a:lnTo>
                  <a:lnTo>
                    <a:pt x="155" y="305"/>
                  </a:lnTo>
                  <a:lnTo>
                    <a:pt x="160" y="274"/>
                  </a:lnTo>
                  <a:lnTo>
                    <a:pt x="143" y="261"/>
                  </a:lnTo>
                  <a:lnTo>
                    <a:pt x="130" y="248"/>
                  </a:lnTo>
                  <a:lnTo>
                    <a:pt x="136" y="188"/>
                  </a:lnTo>
                  <a:lnTo>
                    <a:pt x="149" y="182"/>
                  </a:lnTo>
                  <a:lnTo>
                    <a:pt x="171" y="191"/>
                  </a:lnTo>
                  <a:lnTo>
                    <a:pt x="180" y="187"/>
                  </a:lnTo>
                  <a:lnTo>
                    <a:pt x="180" y="187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西藏">
              <a:hlinkClick r:id="" action="ppaction://macro?name=Slide1.西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775563" y="3271807"/>
              <a:ext cx="2929370" cy="1659831"/>
            </a:xfrm>
            <a:custGeom>
              <a:avLst/>
              <a:gdLst>
                <a:gd name="T0" fmla="*/ 847 w 1394"/>
                <a:gd name="T1" fmla="*/ 719 h 754"/>
                <a:gd name="T2" fmla="*/ 870 w 1394"/>
                <a:gd name="T3" fmla="*/ 743 h 754"/>
                <a:gd name="T4" fmla="*/ 941 w 1394"/>
                <a:gd name="T5" fmla="*/ 719 h 754"/>
                <a:gd name="T6" fmla="*/ 984 w 1394"/>
                <a:gd name="T7" fmla="*/ 687 h 754"/>
                <a:gd name="T8" fmla="*/ 1037 w 1394"/>
                <a:gd name="T9" fmla="*/ 667 h 754"/>
                <a:gd name="T10" fmla="*/ 1092 w 1394"/>
                <a:gd name="T11" fmla="*/ 649 h 754"/>
                <a:gd name="T12" fmla="*/ 1183 w 1394"/>
                <a:gd name="T13" fmla="*/ 632 h 754"/>
                <a:gd name="T14" fmla="*/ 1185 w 1394"/>
                <a:gd name="T15" fmla="*/ 667 h 754"/>
                <a:gd name="T16" fmla="*/ 1213 w 1394"/>
                <a:gd name="T17" fmla="*/ 672 h 754"/>
                <a:gd name="T18" fmla="*/ 1197 w 1394"/>
                <a:gd name="T19" fmla="*/ 714 h 754"/>
                <a:gd name="T20" fmla="*/ 1213 w 1394"/>
                <a:gd name="T21" fmla="*/ 719 h 754"/>
                <a:gd name="T22" fmla="*/ 1290 w 1394"/>
                <a:gd name="T23" fmla="*/ 714 h 754"/>
                <a:gd name="T24" fmla="*/ 1337 w 1394"/>
                <a:gd name="T25" fmla="*/ 729 h 754"/>
                <a:gd name="T26" fmla="*/ 1358 w 1394"/>
                <a:gd name="T27" fmla="*/ 738 h 754"/>
                <a:gd name="T28" fmla="*/ 1361 w 1394"/>
                <a:gd name="T29" fmla="*/ 687 h 754"/>
                <a:gd name="T30" fmla="*/ 1393 w 1394"/>
                <a:gd name="T31" fmla="*/ 654 h 754"/>
                <a:gd name="T32" fmla="*/ 1368 w 1394"/>
                <a:gd name="T33" fmla="*/ 493 h 754"/>
                <a:gd name="T34" fmla="*/ 1340 w 1394"/>
                <a:gd name="T35" fmla="*/ 404 h 754"/>
                <a:gd name="T36" fmla="*/ 1274 w 1394"/>
                <a:gd name="T37" fmla="*/ 373 h 754"/>
                <a:gd name="T38" fmla="*/ 1231 w 1394"/>
                <a:gd name="T39" fmla="*/ 454 h 754"/>
                <a:gd name="T40" fmla="*/ 1153 w 1394"/>
                <a:gd name="T41" fmla="*/ 411 h 754"/>
                <a:gd name="T42" fmla="*/ 1004 w 1394"/>
                <a:gd name="T43" fmla="*/ 358 h 754"/>
                <a:gd name="T44" fmla="*/ 943 w 1394"/>
                <a:gd name="T45" fmla="*/ 348 h 754"/>
                <a:gd name="T46" fmla="*/ 825 w 1394"/>
                <a:gd name="T47" fmla="*/ 299 h 754"/>
                <a:gd name="T48" fmla="*/ 767 w 1394"/>
                <a:gd name="T49" fmla="*/ 162 h 754"/>
                <a:gd name="T50" fmla="*/ 791 w 1394"/>
                <a:gd name="T51" fmla="*/ 118 h 754"/>
                <a:gd name="T52" fmla="*/ 788 w 1394"/>
                <a:gd name="T53" fmla="*/ 58 h 754"/>
                <a:gd name="T54" fmla="*/ 797 w 1394"/>
                <a:gd name="T55" fmla="*/ 29 h 754"/>
                <a:gd name="T56" fmla="*/ 695 w 1394"/>
                <a:gd name="T57" fmla="*/ 0 h 754"/>
                <a:gd name="T58" fmla="*/ 619 w 1394"/>
                <a:gd name="T59" fmla="*/ 8 h 754"/>
                <a:gd name="T60" fmla="*/ 524 w 1394"/>
                <a:gd name="T61" fmla="*/ 40 h 754"/>
                <a:gd name="T62" fmla="*/ 431 w 1394"/>
                <a:gd name="T63" fmla="*/ 51 h 754"/>
                <a:gd name="T64" fmla="*/ 370 w 1394"/>
                <a:gd name="T65" fmla="*/ 18 h 754"/>
                <a:gd name="T66" fmla="*/ 268 w 1394"/>
                <a:gd name="T67" fmla="*/ 36 h 754"/>
                <a:gd name="T68" fmla="*/ 227 w 1394"/>
                <a:gd name="T69" fmla="*/ 13 h 754"/>
                <a:gd name="T70" fmla="*/ 151 w 1394"/>
                <a:gd name="T71" fmla="*/ 24 h 754"/>
                <a:gd name="T72" fmla="*/ 113 w 1394"/>
                <a:gd name="T73" fmla="*/ 72 h 754"/>
                <a:gd name="T74" fmla="*/ 92 w 1394"/>
                <a:gd name="T75" fmla="*/ 97 h 754"/>
                <a:gd name="T76" fmla="*/ 66 w 1394"/>
                <a:gd name="T77" fmla="*/ 110 h 754"/>
                <a:gd name="T78" fmla="*/ 54 w 1394"/>
                <a:gd name="T79" fmla="*/ 130 h 754"/>
                <a:gd name="T80" fmla="*/ 75 w 1394"/>
                <a:gd name="T81" fmla="*/ 173 h 754"/>
                <a:gd name="T82" fmla="*/ 69 w 1394"/>
                <a:gd name="T83" fmla="*/ 217 h 754"/>
                <a:gd name="T84" fmla="*/ 19 w 1394"/>
                <a:gd name="T85" fmla="*/ 204 h 754"/>
                <a:gd name="T86" fmla="*/ 0 w 1394"/>
                <a:gd name="T87" fmla="*/ 219 h 754"/>
                <a:gd name="T88" fmla="*/ 13 w 1394"/>
                <a:gd name="T89" fmla="*/ 260 h 754"/>
                <a:gd name="T90" fmla="*/ 7 w 1394"/>
                <a:gd name="T91" fmla="*/ 298 h 754"/>
                <a:gd name="T92" fmla="*/ 30 w 1394"/>
                <a:gd name="T93" fmla="*/ 312 h 754"/>
                <a:gd name="T94" fmla="*/ 92 w 1394"/>
                <a:gd name="T95" fmla="*/ 371 h 754"/>
                <a:gd name="T96" fmla="*/ 130 w 1394"/>
                <a:gd name="T97" fmla="*/ 424 h 754"/>
                <a:gd name="T98" fmla="*/ 153 w 1394"/>
                <a:gd name="T99" fmla="*/ 443 h 754"/>
                <a:gd name="T100" fmla="*/ 195 w 1394"/>
                <a:gd name="T101" fmla="*/ 439 h 754"/>
                <a:gd name="T102" fmla="*/ 295 w 1394"/>
                <a:gd name="T103" fmla="*/ 549 h 754"/>
                <a:gd name="T104" fmla="*/ 325 w 1394"/>
                <a:gd name="T105" fmla="*/ 537 h 754"/>
                <a:gd name="T106" fmla="*/ 334 w 1394"/>
                <a:gd name="T107" fmla="*/ 579 h 754"/>
                <a:gd name="T108" fmla="*/ 395 w 1394"/>
                <a:gd name="T109" fmla="*/ 604 h 754"/>
                <a:gd name="T110" fmla="*/ 445 w 1394"/>
                <a:gd name="T111" fmla="*/ 658 h 754"/>
                <a:gd name="T112" fmla="*/ 454 w 1394"/>
                <a:gd name="T113" fmla="*/ 679 h 754"/>
                <a:gd name="T114" fmla="*/ 511 w 1394"/>
                <a:gd name="T115" fmla="*/ 677 h 754"/>
                <a:gd name="T116" fmla="*/ 607 w 1394"/>
                <a:gd name="T117" fmla="*/ 698 h 754"/>
                <a:gd name="T118" fmla="*/ 652 w 1394"/>
                <a:gd name="T119" fmla="*/ 710 h 754"/>
                <a:gd name="T120" fmla="*/ 654 w 1394"/>
                <a:gd name="T121" fmla="*/ 753 h 754"/>
                <a:gd name="T122" fmla="*/ 736 w 1394"/>
                <a:gd name="T123" fmla="*/ 689 h 754"/>
                <a:gd name="T124" fmla="*/ 803 w 1394"/>
                <a:gd name="T125" fmla="*/ 71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4" h="754">
                  <a:moveTo>
                    <a:pt x="803" y="714"/>
                  </a:moveTo>
                  <a:lnTo>
                    <a:pt x="847" y="719"/>
                  </a:lnTo>
                  <a:lnTo>
                    <a:pt x="862" y="740"/>
                  </a:lnTo>
                  <a:lnTo>
                    <a:pt x="870" y="743"/>
                  </a:lnTo>
                  <a:lnTo>
                    <a:pt x="936" y="732"/>
                  </a:lnTo>
                  <a:lnTo>
                    <a:pt x="941" y="719"/>
                  </a:lnTo>
                  <a:lnTo>
                    <a:pt x="952" y="713"/>
                  </a:lnTo>
                  <a:lnTo>
                    <a:pt x="984" y="687"/>
                  </a:lnTo>
                  <a:lnTo>
                    <a:pt x="1012" y="684"/>
                  </a:lnTo>
                  <a:lnTo>
                    <a:pt x="1037" y="667"/>
                  </a:lnTo>
                  <a:lnTo>
                    <a:pt x="1087" y="640"/>
                  </a:lnTo>
                  <a:lnTo>
                    <a:pt x="1092" y="649"/>
                  </a:lnTo>
                  <a:lnTo>
                    <a:pt x="1130" y="660"/>
                  </a:lnTo>
                  <a:lnTo>
                    <a:pt x="1183" y="632"/>
                  </a:lnTo>
                  <a:lnTo>
                    <a:pt x="1201" y="644"/>
                  </a:lnTo>
                  <a:lnTo>
                    <a:pt x="1185" y="667"/>
                  </a:lnTo>
                  <a:lnTo>
                    <a:pt x="1191" y="672"/>
                  </a:lnTo>
                  <a:lnTo>
                    <a:pt x="1213" y="672"/>
                  </a:lnTo>
                  <a:lnTo>
                    <a:pt x="1215" y="681"/>
                  </a:lnTo>
                  <a:lnTo>
                    <a:pt x="1197" y="714"/>
                  </a:lnTo>
                  <a:lnTo>
                    <a:pt x="1202" y="719"/>
                  </a:lnTo>
                  <a:lnTo>
                    <a:pt x="1213" y="719"/>
                  </a:lnTo>
                  <a:lnTo>
                    <a:pt x="1267" y="734"/>
                  </a:lnTo>
                  <a:lnTo>
                    <a:pt x="1290" y="714"/>
                  </a:lnTo>
                  <a:lnTo>
                    <a:pt x="1326" y="742"/>
                  </a:lnTo>
                  <a:lnTo>
                    <a:pt x="1337" y="729"/>
                  </a:lnTo>
                  <a:lnTo>
                    <a:pt x="1346" y="738"/>
                  </a:lnTo>
                  <a:lnTo>
                    <a:pt x="1358" y="738"/>
                  </a:lnTo>
                  <a:lnTo>
                    <a:pt x="1363" y="729"/>
                  </a:lnTo>
                  <a:lnTo>
                    <a:pt x="1361" y="687"/>
                  </a:lnTo>
                  <a:lnTo>
                    <a:pt x="1369" y="681"/>
                  </a:lnTo>
                  <a:lnTo>
                    <a:pt x="1393" y="654"/>
                  </a:lnTo>
                  <a:lnTo>
                    <a:pt x="1388" y="547"/>
                  </a:lnTo>
                  <a:lnTo>
                    <a:pt x="1368" y="493"/>
                  </a:lnTo>
                  <a:lnTo>
                    <a:pt x="1383" y="482"/>
                  </a:lnTo>
                  <a:lnTo>
                    <a:pt x="1340" y="404"/>
                  </a:lnTo>
                  <a:lnTo>
                    <a:pt x="1289" y="363"/>
                  </a:lnTo>
                  <a:lnTo>
                    <a:pt x="1274" y="373"/>
                  </a:lnTo>
                  <a:lnTo>
                    <a:pt x="1276" y="396"/>
                  </a:lnTo>
                  <a:lnTo>
                    <a:pt x="1231" y="454"/>
                  </a:lnTo>
                  <a:lnTo>
                    <a:pt x="1158" y="439"/>
                  </a:lnTo>
                  <a:lnTo>
                    <a:pt x="1153" y="411"/>
                  </a:lnTo>
                  <a:lnTo>
                    <a:pt x="1106" y="374"/>
                  </a:lnTo>
                  <a:lnTo>
                    <a:pt x="1004" y="358"/>
                  </a:lnTo>
                  <a:lnTo>
                    <a:pt x="961" y="351"/>
                  </a:lnTo>
                  <a:lnTo>
                    <a:pt x="943" y="348"/>
                  </a:lnTo>
                  <a:lnTo>
                    <a:pt x="905" y="318"/>
                  </a:lnTo>
                  <a:lnTo>
                    <a:pt x="825" y="299"/>
                  </a:lnTo>
                  <a:lnTo>
                    <a:pt x="769" y="192"/>
                  </a:lnTo>
                  <a:lnTo>
                    <a:pt x="767" y="162"/>
                  </a:lnTo>
                  <a:lnTo>
                    <a:pt x="791" y="151"/>
                  </a:lnTo>
                  <a:lnTo>
                    <a:pt x="791" y="118"/>
                  </a:lnTo>
                  <a:lnTo>
                    <a:pt x="807" y="77"/>
                  </a:lnTo>
                  <a:lnTo>
                    <a:pt x="788" y="58"/>
                  </a:lnTo>
                  <a:lnTo>
                    <a:pt x="812" y="38"/>
                  </a:lnTo>
                  <a:lnTo>
                    <a:pt x="797" y="29"/>
                  </a:lnTo>
                  <a:lnTo>
                    <a:pt x="761" y="29"/>
                  </a:lnTo>
                  <a:lnTo>
                    <a:pt x="695" y="0"/>
                  </a:lnTo>
                  <a:lnTo>
                    <a:pt x="652" y="0"/>
                  </a:lnTo>
                  <a:lnTo>
                    <a:pt x="619" y="8"/>
                  </a:lnTo>
                  <a:lnTo>
                    <a:pt x="582" y="8"/>
                  </a:lnTo>
                  <a:lnTo>
                    <a:pt x="524" y="40"/>
                  </a:lnTo>
                  <a:lnTo>
                    <a:pt x="477" y="35"/>
                  </a:lnTo>
                  <a:lnTo>
                    <a:pt x="431" y="51"/>
                  </a:lnTo>
                  <a:lnTo>
                    <a:pt x="394" y="38"/>
                  </a:lnTo>
                  <a:lnTo>
                    <a:pt x="370" y="18"/>
                  </a:lnTo>
                  <a:lnTo>
                    <a:pt x="308" y="8"/>
                  </a:lnTo>
                  <a:lnTo>
                    <a:pt x="268" y="36"/>
                  </a:lnTo>
                  <a:lnTo>
                    <a:pt x="246" y="28"/>
                  </a:lnTo>
                  <a:lnTo>
                    <a:pt x="227" y="13"/>
                  </a:lnTo>
                  <a:lnTo>
                    <a:pt x="182" y="2"/>
                  </a:lnTo>
                  <a:lnTo>
                    <a:pt x="151" y="24"/>
                  </a:lnTo>
                  <a:lnTo>
                    <a:pt x="139" y="58"/>
                  </a:lnTo>
                  <a:lnTo>
                    <a:pt x="113" y="72"/>
                  </a:lnTo>
                  <a:lnTo>
                    <a:pt x="108" y="92"/>
                  </a:lnTo>
                  <a:lnTo>
                    <a:pt x="92" y="97"/>
                  </a:lnTo>
                  <a:lnTo>
                    <a:pt x="74" y="96"/>
                  </a:lnTo>
                  <a:lnTo>
                    <a:pt x="66" y="110"/>
                  </a:lnTo>
                  <a:lnTo>
                    <a:pt x="63" y="130"/>
                  </a:lnTo>
                  <a:lnTo>
                    <a:pt x="54" y="130"/>
                  </a:lnTo>
                  <a:lnTo>
                    <a:pt x="53" y="151"/>
                  </a:lnTo>
                  <a:lnTo>
                    <a:pt x="75" y="173"/>
                  </a:lnTo>
                  <a:lnTo>
                    <a:pt x="77" y="205"/>
                  </a:lnTo>
                  <a:lnTo>
                    <a:pt x="69" y="217"/>
                  </a:lnTo>
                  <a:lnTo>
                    <a:pt x="37" y="221"/>
                  </a:lnTo>
                  <a:lnTo>
                    <a:pt x="19" y="204"/>
                  </a:lnTo>
                  <a:lnTo>
                    <a:pt x="3" y="205"/>
                  </a:lnTo>
                  <a:lnTo>
                    <a:pt x="0" y="219"/>
                  </a:lnTo>
                  <a:lnTo>
                    <a:pt x="10" y="243"/>
                  </a:lnTo>
                  <a:lnTo>
                    <a:pt x="13" y="260"/>
                  </a:lnTo>
                  <a:lnTo>
                    <a:pt x="13" y="282"/>
                  </a:lnTo>
                  <a:lnTo>
                    <a:pt x="7" y="298"/>
                  </a:lnTo>
                  <a:lnTo>
                    <a:pt x="10" y="309"/>
                  </a:lnTo>
                  <a:lnTo>
                    <a:pt x="30" y="312"/>
                  </a:lnTo>
                  <a:lnTo>
                    <a:pt x="43" y="332"/>
                  </a:lnTo>
                  <a:lnTo>
                    <a:pt x="92" y="371"/>
                  </a:lnTo>
                  <a:lnTo>
                    <a:pt x="92" y="383"/>
                  </a:lnTo>
                  <a:lnTo>
                    <a:pt x="130" y="424"/>
                  </a:lnTo>
                  <a:lnTo>
                    <a:pt x="141" y="439"/>
                  </a:lnTo>
                  <a:lnTo>
                    <a:pt x="153" y="443"/>
                  </a:lnTo>
                  <a:lnTo>
                    <a:pt x="175" y="420"/>
                  </a:lnTo>
                  <a:lnTo>
                    <a:pt x="195" y="439"/>
                  </a:lnTo>
                  <a:lnTo>
                    <a:pt x="280" y="511"/>
                  </a:lnTo>
                  <a:lnTo>
                    <a:pt x="295" y="549"/>
                  </a:lnTo>
                  <a:lnTo>
                    <a:pt x="314" y="549"/>
                  </a:lnTo>
                  <a:lnTo>
                    <a:pt x="325" y="537"/>
                  </a:lnTo>
                  <a:lnTo>
                    <a:pt x="334" y="547"/>
                  </a:lnTo>
                  <a:lnTo>
                    <a:pt x="334" y="579"/>
                  </a:lnTo>
                  <a:lnTo>
                    <a:pt x="384" y="608"/>
                  </a:lnTo>
                  <a:lnTo>
                    <a:pt x="395" y="604"/>
                  </a:lnTo>
                  <a:lnTo>
                    <a:pt x="402" y="632"/>
                  </a:lnTo>
                  <a:lnTo>
                    <a:pt x="445" y="658"/>
                  </a:lnTo>
                  <a:lnTo>
                    <a:pt x="446" y="674"/>
                  </a:lnTo>
                  <a:lnTo>
                    <a:pt x="454" y="679"/>
                  </a:lnTo>
                  <a:lnTo>
                    <a:pt x="491" y="677"/>
                  </a:lnTo>
                  <a:lnTo>
                    <a:pt x="511" y="677"/>
                  </a:lnTo>
                  <a:lnTo>
                    <a:pt x="541" y="699"/>
                  </a:lnTo>
                  <a:lnTo>
                    <a:pt x="607" y="698"/>
                  </a:lnTo>
                  <a:lnTo>
                    <a:pt x="643" y="695"/>
                  </a:lnTo>
                  <a:lnTo>
                    <a:pt x="652" y="710"/>
                  </a:lnTo>
                  <a:lnTo>
                    <a:pt x="644" y="742"/>
                  </a:lnTo>
                  <a:lnTo>
                    <a:pt x="654" y="753"/>
                  </a:lnTo>
                  <a:lnTo>
                    <a:pt x="690" y="722"/>
                  </a:lnTo>
                  <a:lnTo>
                    <a:pt x="736" y="689"/>
                  </a:lnTo>
                  <a:lnTo>
                    <a:pt x="769" y="694"/>
                  </a:lnTo>
                  <a:lnTo>
                    <a:pt x="803" y="714"/>
                  </a:lnTo>
                  <a:lnTo>
                    <a:pt x="803" y="71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云南">
              <a:hlinkClick r:id="" action="ppaction://macro?name=Slide1.云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371318" y="4814266"/>
              <a:ext cx="1369449" cy="1504569"/>
            </a:xfrm>
            <a:custGeom>
              <a:avLst/>
              <a:gdLst>
                <a:gd name="T0" fmla="*/ 569 w 652"/>
                <a:gd name="T1" fmla="*/ 105 h 674"/>
                <a:gd name="T2" fmla="*/ 525 w 652"/>
                <a:gd name="T3" fmla="*/ 116 h 674"/>
                <a:gd name="T4" fmla="*/ 504 w 652"/>
                <a:gd name="T5" fmla="*/ 83 h 674"/>
                <a:gd name="T6" fmla="*/ 496 w 652"/>
                <a:gd name="T7" fmla="*/ 59 h 674"/>
                <a:gd name="T8" fmla="*/ 462 w 652"/>
                <a:gd name="T9" fmla="*/ 60 h 674"/>
                <a:gd name="T10" fmla="*/ 445 w 652"/>
                <a:gd name="T11" fmla="*/ 88 h 674"/>
                <a:gd name="T12" fmla="*/ 445 w 652"/>
                <a:gd name="T13" fmla="*/ 118 h 674"/>
                <a:gd name="T14" fmla="*/ 407 w 652"/>
                <a:gd name="T15" fmla="*/ 235 h 674"/>
                <a:gd name="T16" fmla="*/ 374 w 652"/>
                <a:gd name="T17" fmla="*/ 241 h 674"/>
                <a:gd name="T18" fmla="*/ 313 w 652"/>
                <a:gd name="T19" fmla="*/ 258 h 674"/>
                <a:gd name="T20" fmla="*/ 223 w 652"/>
                <a:gd name="T21" fmla="*/ 116 h 674"/>
                <a:gd name="T22" fmla="*/ 192 w 652"/>
                <a:gd name="T23" fmla="*/ 94 h 674"/>
                <a:gd name="T24" fmla="*/ 185 w 652"/>
                <a:gd name="T25" fmla="*/ 60 h 674"/>
                <a:gd name="T26" fmla="*/ 140 w 652"/>
                <a:gd name="T27" fmla="*/ 83 h 674"/>
                <a:gd name="T28" fmla="*/ 123 w 652"/>
                <a:gd name="T29" fmla="*/ 0 h 674"/>
                <a:gd name="T30" fmla="*/ 91 w 652"/>
                <a:gd name="T31" fmla="*/ 33 h 674"/>
                <a:gd name="T32" fmla="*/ 88 w 652"/>
                <a:gd name="T33" fmla="*/ 84 h 674"/>
                <a:gd name="T34" fmla="*/ 67 w 652"/>
                <a:gd name="T35" fmla="*/ 75 h 674"/>
                <a:gd name="T36" fmla="*/ 67 w 652"/>
                <a:gd name="T37" fmla="*/ 135 h 674"/>
                <a:gd name="T38" fmla="*/ 91 w 652"/>
                <a:gd name="T39" fmla="*/ 144 h 674"/>
                <a:gd name="T40" fmla="*/ 89 w 652"/>
                <a:gd name="T41" fmla="*/ 275 h 674"/>
                <a:gd name="T42" fmla="*/ 16 w 652"/>
                <a:gd name="T43" fmla="*/ 361 h 674"/>
                <a:gd name="T44" fmla="*/ 0 w 652"/>
                <a:gd name="T45" fmla="*/ 385 h 674"/>
                <a:gd name="T46" fmla="*/ 3 w 652"/>
                <a:gd name="T47" fmla="*/ 438 h 674"/>
                <a:gd name="T48" fmla="*/ 43 w 652"/>
                <a:gd name="T49" fmla="*/ 431 h 674"/>
                <a:gd name="T50" fmla="*/ 88 w 652"/>
                <a:gd name="T51" fmla="*/ 448 h 674"/>
                <a:gd name="T52" fmla="*/ 99 w 652"/>
                <a:gd name="T53" fmla="*/ 494 h 674"/>
                <a:gd name="T54" fmla="*/ 135 w 652"/>
                <a:gd name="T55" fmla="*/ 506 h 674"/>
                <a:gd name="T56" fmla="*/ 134 w 652"/>
                <a:gd name="T57" fmla="*/ 533 h 674"/>
                <a:gd name="T58" fmla="*/ 120 w 652"/>
                <a:gd name="T59" fmla="*/ 581 h 674"/>
                <a:gd name="T60" fmla="*/ 147 w 652"/>
                <a:gd name="T61" fmla="*/ 592 h 674"/>
                <a:gd name="T62" fmla="*/ 174 w 652"/>
                <a:gd name="T63" fmla="*/ 615 h 674"/>
                <a:gd name="T64" fmla="*/ 224 w 652"/>
                <a:gd name="T65" fmla="*/ 646 h 674"/>
                <a:gd name="T66" fmla="*/ 273 w 652"/>
                <a:gd name="T67" fmla="*/ 631 h 674"/>
                <a:gd name="T68" fmla="*/ 277 w 652"/>
                <a:gd name="T69" fmla="*/ 662 h 674"/>
                <a:gd name="T70" fmla="*/ 307 w 652"/>
                <a:gd name="T71" fmla="*/ 669 h 674"/>
                <a:gd name="T72" fmla="*/ 322 w 652"/>
                <a:gd name="T73" fmla="*/ 667 h 674"/>
                <a:gd name="T74" fmla="*/ 309 w 652"/>
                <a:gd name="T75" fmla="*/ 582 h 674"/>
                <a:gd name="T76" fmla="*/ 349 w 652"/>
                <a:gd name="T77" fmla="*/ 566 h 674"/>
                <a:gd name="T78" fmla="*/ 374 w 652"/>
                <a:gd name="T79" fmla="*/ 547 h 674"/>
                <a:gd name="T80" fmla="*/ 436 w 652"/>
                <a:gd name="T81" fmla="*/ 544 h 674"/>
                <a:gd name="T82" fmla="*/ 464 w 652"/>
                <a:gd name="T83" fmla="*/ 542 h 674"/>
                <a:gd name="T84" fmla="*/ 488 w 652"/>
                <a:gd name="T85" fmla="*/ 559 h 674"/>
                <a:gd name="T86" fmla="*/ 509 w 652"/>
                <a:gd name="T87" fmla="*/ 536 h 674"/>
                <a:gd name="T88" fmla="*/ 536 w 652"/>
                <a:gd name="T89" fmla="*/ 537 h 674"/>
                <a:gd name="T90" fmla="*/ 573 w 652"/>
                <a:gd name="T91" fmla="*/ 495 h 674"/>
                <a:gd name="T92" fmla="*/ 610 w 652"/>
                <a:gd name="T93" fmla="*/ 504 h 674"/>
                <a:gd name="T94" fmla="*/ 638 w 652"/>
                <a:gd name="T95" fmla="*/ 476 h 674"/>
                <a:gd name="T96" fmla="*/ 651 w 652"/>
                <a:gd name="T97" fmla="*/ 447 h 674"/>
                <a:gd name="T98" fmla="*/ 579 w 652"/>
                <a:gd name="T99" fmla="*/ 422 h 674"/>
                <a:gd name="T100" fmla="*/ 550 w 652"/>
                <a:gd name="T101" fmla="*/ 404 h 674"/>
                <a:gd name="T102" fmla="*/ 521 w 652"/>
                <a:gd name="T103" fmla="*/ 383 h 674"/>
                <a:gd name="T104" fmla="*/ 530 w 652"/>
                <a:gd name="T105" fmla="*/ 328 h 674"/>
                <a:gd name="T106" fmla="*/ 525 w 652"/>
                <a:gd name="T107" fmla="*/ 226 h 674"/>
                <a:gd name="T108" fmla="*/ 472 w 652"/>
                <a:gd name="T109" fmla="*/ 228 h 674"/>
                <a:gd name="T110" fmla="*/ 462 w 652"/>
                <a:gd name="T111" fmla="*/ 193 h 674"/>
                <a:gd name="T112" fmla="*/ 473 w 652"/>
                <a:gd name="T113" fmla="*/ 156 h 674"/>
                <a:gd name="T114" fmla="*/ 504 w 652"/>
                <a:gd name="T115" fmla="*/ 154 h 674"/>
                <a:gd name="T116" fmla="*/ 564 w 652"/>
                <a:gd name="T117" fmla="*/ 154 h 674"/>
                <a:gd name="T118" fmla="*/ 574 w 652"/>
                <a:gd name="T119" fmla="*/ 12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74">
                  <a:moveTo>
                    <a:pt x="574" y="124"/>
                  </a:moveTo>
                  <a:lnTo>
                    <a:pt x="569" y="105"/>
                  </a:lnTo>
                  <a:lnTo>
                    <a:pt x="552" y="99"/>
                  </a:lnTo>
                  <a:lnTo>
                    <a:pt x="525" y="116"/>
                  </a:lnTo>
                  <a:lnTo>
                    <a:pt x="506" y="107"/>
                  </a:lnTo>
                  <a:lnTo>
                    <a:pt x="504" y="83"/>
                  </a:lnTo>
                  <a:lnTo>
                    <a:pt x="496" y="72"/>
                  </a:lnTo>
                  <a:lnTo>
                    <a:pt x="496" y="59"/>
                  </a:lnTo>
                  <a:lnTo>
                    <a:pt x="469" y="54"/>
                  </a:lnTo>
                  <a:lnTo>
                    <a:pt x="462" y="60"/>
                  </a:lnTo>
                  <a:lnTo>
                    <a:pt x="467" y="79"/>
                  </a:lnTo>
                  <a:lnTo>
                    <a:pt x="445" y="88"/>
                  </a:lnTo>
                  <a:lnTo>
                    <a:pt x="440" y="102"/>
                  </a:lnTo>
                  <a:lnTo>
                    <a:pt x="445" y="118"/>
                  </a:lnTo>
                  <a:lnTo>
                    <a:pt x="400" y="171"/>
                  </a:lnTo>
                  <a:lnTo>
                    <a:pt x="407" y="235"/>
                  </a:lnTo>
                  <a:lnTo>
                    <a:pt x="385" y="253"/>
                  </a:lnTo>
                  <a:lnTo>
                    <a:pt x="374" y="241"/>
                  </a:lnTo>
                  <a:lnTo>
                    <a:pt x="329" y="267"/>
                  </a:lnTo>
                  <a:lnTo>
                    <a:pt x="313" y="258"/>
                  </a:lnTo>
                  <a:lnTo>
                    <a:pt x="248" y="134"/>
                  </a:lnTo>
                  <a:lnTo>
                    <a:pt x="223" y="116"/>
                  </a:lnTo>
                  <a:lnTo>
                    <a:pt x="202" y="110"/>
                  </a:lnTo>
                  <a:lnTo>
                    <a:pt x="192" y="94"/>
                  </a:lnTo>
                  <a:lnTo>
                    <a:pt x="204" y="75"/>
                  </a:lnTo>
                  <a:lnTo>
                    <a:pt x="185" y="60"/>
                  </a:lnTo>
                  <a:lnTo>
                    <a:pt x="163" y="79"/>
                  </a:lnTo>
                  <a:lnTo>
                    <a:pt x="140" y="83"/>
                  </a:lnTo>
                  <a:lnTo>
                    <a:pt x="126" y="15"/>
                  </a:lnTo>
                  <a:lnTo>
                    <a:pt x="123" y="0"/>
                  </a:lnTo>
                  <a:lnTo>
                    <a:pt x="99" y="27"/>
                  </a:lnTo>
                  <a:lnTo>
                    <a:pt x="91" y="33"/>
                  </a:lnTo>
                  <a:lnTo>
                    <a:pt x="93" y="75"/>
                  </a:lnTo>
                  <a:lnTo>
                    <a:pt x="88" y="84"/>
                  </a:lnTo>
                  <a:lnTo>
                    <a:pt x="76" y="84"/>
                  </a:lnTo>
                  <a:lnTo>
                    <a:pt x="67" y="75"/>
                  </a:lnTo>
                  <a:lnTo>
                    <a:pt x="56" y="88"/>
                  </a:lnTo>
                  <a:lnTo>
                    <a:pt x="67" y="135"/>
                  </a:lnTo>
                  <a:lnTo>
                    <a:pt x="80" y="135"/>
                  </a:lnTo>
                  <a:lnTo>
                    <a:pt x="91" y="144"/>
                  </a:lnTo>
                  <a:lnTo>
                    <a:pt x="94" y="173"/>
                  </a:lnTo>
                  <a:lnTo>
                    <a:pt x="89" y="275"/>
                  </a:lnTo>
                  <a:lnTo>
                    <a:pt x="19" y="337"/>
                  </a:lnTo>
                  <a:lnTo>
                    <a:pt x="16" y="361"/>
                  </a:lnTo>
                  <a:lnTo>
                    <a:pt x="3" y="373"/>
                  </a:lnTo>
                  <a:lnTo>
                    <a:pt x="0" y="385"/>
                  </a:lnTo>
                  <a:lnTo>
                    <a:pt x="12" y="416"/>
                  </a:lnTo>
                  <a:lnTo>
                    <a:pt x="3" y="438"/>
                  </a:lnTo>
                  <a:lnTo>
                    <a:pt x="8" y="441"/>
                  </a:lnTo>
                  <a:lnTo>
                    <a:pt x="43" y="431"/>
                  </a:lnTo>
                  <a:lnTo>
                    <a:pt x="93" y="428"/>
                  </a:lnTo>
                  <a:lnTo>
                    <a:pt x="88" y="448"/>
                  </a:lnTo>
                  <a:lnTo>
                    <a:pt x="96" y="467"/>
                  </a:lnTo>
                  <a:lnTo>
                    <a:pt x="99" y="494"/>
                  </a:lnTo>
                  <a:lnTo>
                    <a:pt x="106" y="504"/>
                  </a:lnTo>
                  <a:lnTo>
                    <a:pt x="135" y="506"/>
                  </a:lnTo>
                  <a:lnTo>
                    <a:pt x="149" y="515"/>
                  </a:lnTo>
                  <a:lnTo>
                    <a:pt x="134" y="533"/>
                  </a:lnTo>
                  <a:lnTo>
                    <a:pt x="132" y="556"/>
                  </a:lnTo>
                  <a:lnTo>
                    <a:pt x="120" y="581"/>
                  </a:lnTo>
                  <a:lnTo>
                    <a:pt x="128" y="590"/>
                  </a:lnTo>
                  <a:lnTo>
                    <a:pt x="147" y="592"/>
                  </a:lnTo>
                  <a:lnTo>
                    <a:pt x="178" y="604"/>
                  </a:lnTo>
                  <a:lnTo>
                    <a:pt x="174" y="615"/>
                  </a:lnTo>
                  <a:lnTo>
                    <a:pt x="195" y="646"/>
                  </a:lnTo>
                  <a:lnTo>
                    <a:pt x="224" y="646"/>
                  </a:lnTo>
                  <a:lnTo>
                    <a:pt x="261" y="625"/>
                  </a:lnTo>
                  <a:lnTo>
                    <a:pt x="273" y="631"/>
                  </a:lnTo>
                  <a:lnTo>
                    <a:pt x="273" y="644"/>
                  </a:lnTo>
                  <a:lnTo>
                    <a:pt x="277" y="662"/>
                  </a:lnTo>
                  <a:lnTo>
                    <a:pt x="287" y="672"/>
                  </a:lnTo>
                  <a:lnTo>
                    <a:pt x="307" y="669"/>
                  </a:lnTo>
                  <a:lnTo>
                    <a:pt x="314" y="673"/>
                  </a:lnTo>
                  <a:lnTo>
                    <a:pt x="322" y="667"/>
                  </a:lnTo>
                  <a:lnTo>
                    <a:pt x="322" y="638"/>
                  </a:lnTo>
                  <a:lnTo>
                    <a:pt x="309" y="582"/>
                  </a:lnTo>
                  <a:lnTo>
                    <a:pt x="319" y="566"/>
                  </a:lnTo>
                  <a:lnTo>
                    <a:pt x="349" y="566"/>
                  </a:lnTo>
                  <a:lnTo>
                    <a:pt x="357" y="566"/>
                  </a:lnTo>
                  <a:lnTo>
                    <a:pt x="374" y="547"/>
                  </a:lnTo>
                  <a:lnTo>
                    <a:pt x="418" y="561"/>
                  </a:lnTo>
                  <a:lnTo>
                    <a:pt x="436" y="544"/>
                  </a:lnTo>
                  <a:lnTo>
                    <a:pt x="445" y="554"/>
                  </a:lnTo>
                  <a:lnTo>
                    <a:pt x="464" y="542"/>
                  </a:lnTo>
                  <a:lnTo>
                    <a:pt x="481" y="559"/>
                  </a:lnTo>
                  <a:lnTo>
                    <a:pt x="488" y="559"/>
                  </a:lnTo>
                  <a:lnTo>
                    <a:pt x="494" y="550"/>
                  </a:lnTo>
                  <a:lnTo>
                    <a:pt x="509" y="536"/>
                  </a:lnTo>
                  <a:lnTo>
                    <a:pt x="515" y="540"/>
                  </a:lnTo>
                  <a:lnTo>
                    <a:pt x="536" y="537"/>
                  </a:lnTo>
                  <a:lnTo>
                    <a:pt x="557" y="520"/>
                  </a:lnTo>
                  <a:lnTo>
                    <a:pt x="573" y="495"/>
                  </a:lnTo>
                  <a:lnTo>
                    <a:pt x="597" y="491"/>
                  </a:lnTo>
                  <a:lnTo>
                    <a:pt x="610" y="504"/>
                  </a:lnTo>
                  <a:lnTo>
                    <a:pt x="619" y="477"/>
                  </a:lnTo>
                  <a:lnTo>
                    <a:pt x="638" y="476"/>
                  </a:lnTo>
                  <a:lnTo>
                    <a:pt x="645" y="470"/>
                  </a:lnTo>
                  <a:lnTo>
                    <a:pt x="651" y="447"/>
                  </a:lnTo>
                  <a:lnTo>
                    <a:pt x="643" y="434"/>
                  </a:lnTo>
                  <a:lnTo>
                    <a:pt x="579" y="422"/>
                  </a:lnTo>
                  <a:lnTo>
                    <a:pt x="569" y="404"/>
                  </a:lnTo>
                  <a:lnTo>
                    <a:pt x="550" y="404"/>
                  </a:lnTo>
                  <a:lnTo>
                    <a:pt x="534" y="404"/>
                  </a:lnTo>
                  <a:lnTo>
                    <a:pt x="521" y="383"/>
                  </a:lnTo>
                  <a:lnTo>
                    <a:pt x="523" y="373"/>
                  </a:lnTo>
                  <a:lnTo>
                    <a:pt x="530" y="328"/>
                  </a:lnTo>
                  <a:lnTo>
                    <a:pt x="506" y="304"/>
                  </a:lnTo>
                  <a:lnTo>
                    <a:pt x="525" y="226"/>
                  </a:lnTo>
                  <a:lnTo>
                    <a:pt x="512" y="216"/>
                  </a:lnTo>
                  <a:lnTo>
                    <a:pt x="472" y="228"/>
                  </a:lnTo>
                  <a:lnTo>
                    <a:pt x="462" y="212"/>
                  </a:lnTo>
                  <a:lnTo>
                    <a:pt x="462" y="193"/>
                  </a:lnTo>
                  <a:lnTo>
                    <a:pt x="453" y="185"/>
                  </a:lnTo>
                  <a:lnTo>
                    <a:pt x="473" y="156"/>
                  </a:lnTo>
                  <a:lnTo>
                    <a:pt x="496" y="164"/>
                  </a:lnTo>
                  <a:lnTo>
                    <a:pt x="504" y="154"/>
                  </a:lnTo>
                  <a:lnTo>
                    <a:pt x="545" y="160"/>
                  </a:lnTo>
                  <a:lnTo>
                    <a:pt x="564" y="154"/>
                  </a:lnTo>
                  <a:lnTo>
                    <a:pt x="574" y="124"/>
                  </a:lnTo>
                  <a:lnTo>
                    <a:pt x="574" y="1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青海">
              <a:hlinkClick r:id="" action="ppaction://macro?name=Slide1.青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2398164" y="2900955"/>
              <a:ext cx="1924452" cy="1445420"/>
            </a:xfrm>
            <a:custGeom>
              <a:avLst/>
              <a:gdLst>
                <a:gd name="T0" fmla="*/ 74 w 902"/>
                <a:gd name="T1" fmla="*/ 239 h 645"/>
                <a:gd name="T2" fmla="*/ 117 w 902"/>
                <a:gd name="T3" fmla="*/ 214 h 645"/>
                <a:gd name="T4" fmla="*/ 98 w 902"/>
                <a:gd name="T5" fmla="*/ 198 h 645"/>
                <a:gd name="T6" fmla="*/ 126 w 902"/>
                <a:gd name="T7" fmla="*/ 175 h 645"/>
                <a:gd name="T8" fmla="*/ 92 w 902"/>
                <a:gd name="T9" fmla="*/ 105 h 645"/>
                <a:gd name="T10" fmla="*/ 113 w 902"/>
                <a:gd name="T11" fmla="*/ 41 h 645"/>
                <a:gd name="T12" fmla="*/ 295 w 902"/>
                <a:gd name="T13" fmla="*/ 0 h 645"/>
                <a:gd name="T14" fmla="*/ 406 w 902"/>
                <a:gd name="T15" fmla="*/ 22 h 645"/>
                <a:gd name="T16" fmla="*/ 469 w 902"/>
                <a:gd name="T17" fmla="*/ 60 h 645"/>
                <a:gd name="T18" fmla="*/ 529 w 902"/>
                <a:gd name="T19" fmla="*/ 37 h 645"/>
                <a:gd name="T20" fmla="*/ 609 w 902"/>
                <a:gd name="T21" fmla="*/ 27 h 645"/>
                <a:gd name="T22" fmla="*/ 708 w 902"/>
                <a:gd name="T23" fmla="*/ 55 h 645"/>
                <a:gd name="T24" fmla="*/ 772 w 902"/>
                <a:gd name="T25" fmla="*/ 127 h 645"/>
                <a:gd name="T26" fmla="*/ 828 w 902"/>
                <a:gd name="T27" fmla="*/ 148 h 645"/>
                <a:gd name="T28" fmla="*/ 884 w 902"/>
                <a:gd name="T29" fmla="*/ 248 h 645"/>
                <a:gd name="T30" fmla="*/ 895 w 902"/>
                <a:gd name="T31" fmla="*/ 317 h 645"/>
                <a:gd name="T32" fmla="*/ 865 w 902"/>
                <a:gd name="T33" fmla="*/ 365 h 645"/>
                <a:gd name="T34" fmla="*/ 832 w 902"/>
                <a:gd name="T35" fmla="*/ 397 h 645"/>
                <a:gd name="T36" fmla="*/ 816 w 902"/>
                <a:gd name="T37" fmla="*/ 442 h 645"/>
                <a:gd name="T38" fmla="*/ 778 w 902"/>
                <a:gd name="T39" fmla="*/ 418 h 645"/>
                <a:gd name="T40" fmla="*/ 780 w 902"/>
                <a:gd name="T41" fmla="*/ 454 h 645"/>
                <a:gd name="T42" fmla="*/ 837 w 902"/>
                <a:gd name="T43" fmla="*/ 485 h 645"/>
                <a:gd name="T44" fmla="*/ 867 w 902"/>
                <a:gd name="T45" fmla="*/ 499 h 645"/>
                <a:gd name="T46" fmla="*/ 856 w 902"/>
                <a:gd name="T47" fmla="*/ 527 h 645"/>
                <a:gd name="T48" fmla="*/ 816 w 902"/>
                <a:gd name="T49" fmla="*/ 537 h 645"/>
                <a:gd name="T50" fmla="*/ 776 w 902"/>
                <a:gd name="T51" fmla="*/ 529 h 645"/>
                <a:gd name="T52" fmla="*/ 767 w 902"/>
                <a:gd name="T53" fmla="*/ 566 h 645"/>
                <a:gd name="T54" fmla="*/ 701 w 902"/>
                <a:gd name="T55" fmla="*/ 535 h 645"/>
                <a:gd name="T56" fmla="*/ 661 w 902"/>
                <a:gd name="T57" fmla="*/ 525 h 645"/>
                <a:gd name="T58" fmla="*/ 536 w 902"/>
                <a:gd name="T59" fmla="*/ 522 h 645"/>
                <a:gd name="T60" fmla="*/ 522 w 902"/>
                <a:gd name="T61" fmla="*/ 553 h 645"/>
                <a:gd name="T62" fmla="*/ 509 w 902"/>
                <a:gd name="T63" fmla="*/ 586 h 645"/>
                <a:gd name="T64" fmla="*/ 391 w 902"/>
                <a:gd name="T65" fmla="*/ 629 h 645"/>
                <a:gd name="T66" fmla="*/ 339 w 902"/>
                <a:gd name="T67" fmla="*/ 564 h 645"/>
                <a:gd name="T68" fmla="*/ 194 w 902"/>
                <a:gd name="T69" fmla="*/ 541 h 645"/>
                <a:gd name="T70" fmla="*/ 138 w 902"/>
                <a:gd name="T71" fmla="*/ 508 h 645"/>
                <a:gd name="T72" fmla="*/ 2 w 902"/>
                <a:gd name="T73" fmla="*/ 382 h 645"/>
                <a:gd name="T74" fmla="*/ 24 w 902"/>
                <a:gd name="T75" fmla="*/ 341 h 645"/>
                <a:gd name="T76" fmla="*/ 40 w 902"/>
                <a:gd name="T77" fmla="*/ 267 h 645"/>
                <a:gd name="T78" fmla="*/ 45 w 902"/>
                <a:gd name="T79" fmla="*/ 22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645">
                  <a:moveTo>
                    <a:pt x="45" y="228"/>
                  </a:moveTo>
                  <a:lnTo>
                    <a:pt x="74" y="239"/>
                  </a:lnTo>
                  <a:lnTo>
                    <a:pt x="125" y="223"/>
                  </a:lnTo>
                  <a:lnTo>
                    <a:pt x="117" y="214"/>
                  </a:lnTo>
                  <a:lnTo>
                    <a:pt x="105" y="214"/>
                  </a:lnTo>
                  <a:lnTo>
                    <a:pt x="98" y="198"/>
                  </a:lnTo>
                  <a:lnTo>
                    <a:pt x="103" y="185"/>
                  </a:lnTo>
                  <a:lnTo>
                    <a:pt x="126" y="175"/>
                  </a:lnTo>
                  <a:lnTo>
                    <a:pt x="144" y="148"/>
                  </a:lnTo>
                  <a:lnTo>
                    <a:pt x="92" y="105"/>
                  </a:lnTo>
                  <a:lnTo>
                    <a:pt x="89" y="60"/>
                  </a:lnTo>
                  <a:lnTo>
                    <a:pt x="113" y="41"/>
                  </a:lnTo>
                  <a:lnTo>
                    <a:pt x="283" y="9"/>
                  </a:lnTo>
                  <a:lnTo>
                    <a:pt x="295" y="0"/>
                  </a:lnTo>
                  <a:lnTo>
                    <a:pt x="320" y="2"/>
                  </a:lnTo>
                  <a:lnTo>
                    <a:pt x="406" y="22"/>
                  </a:lnTo>
                  <a:lnTo>
                    <a:pt x="430" y="38"/>
                  </a:lnTo>
                  <a:lnTo>
                    <a:pt x="469" y="60"/>
                  </a:lnTo>
                  <a:lnTo>
                    <a:pt x="492" y="59"/>
                  </a:lnTo>
                  <a:lnTo>
                    <a:pt x="529" y="37"/>
                  </a:lnTo>
                  <a:lnTo>
                    <a:pt x="577" y="43"/>
                  </a:lnTo>
                  <a:lnTo>
                    <a:pt x="609" y="27"/>
                  </a:lnTo>
                  <a:lnTo>
                    <a:pt x="674" y="68"/>
                  </a:lnTo>
                  <a:lnTo>
                    <a:pt x="708" y="55"/>
                  </a:lnTo>
                  <a:lnTo>
                    <a:pt x="727" y="99"/>
                  </a:lnTo>
                  <a:lnTo>
                    <a:pt x="772" y="127"/>
                  </a:lnTo>
                  <a:lnTo>
                    <a:pt x="804" y="156"/>
                  </a:lnTo>
                  <a:lnTo>
                    <a:pt x="828" y="148"/>
                  </a:lnTo>
                  <a:lnTo>
                    <a:pt x="875" y="208"/>
                  </a:lnTo>
                  <a:lnTo>
                    <a:pt x="884" y="248"/>
                  </a:lnTo>
                  <a:lnTo>
                    <a:pt x="901" y="271"/>
                  </a:lnTo>
                  <a:lnTo>
                    <a:pt x="895" y="317"/>
                  </a:lnTo>
                  <a:lnTo>
                    <a:pt x="858" y="346"/>
                  </a:lnTo>
                  <a:lnTo>
                    <a:pt x="865" y="365"/>
                  </a:lnTo>
                  <a:lnTo>
                    <a:pt x="851" y="379"/>
                  </a:lnTo>
                  <a:lnTo>
                    <a:pt x="832" y="397"/>
                  </a:lnTo>
                  <a:lnTo>
                    <a:pt x="832" y="428"/>
                  </a:lnTo>
                  <a:lnTo>
                    <a:pt x="816" y="442"/>
                  </a:lnTo>
                  <a:lnTo>
                    <a:pt x="796" y="435"/>
                  </a:lnTo>
                  <a:lnTo>
                    <a:pt x="778" y="418"/>
                  </a:lnTo>
                  <a:lnTo>
                    <a:pt x="769" y="437"/>
                  </a:lnTo>
                  <a:lnTo>
                    <a:pt x="780" y="454"/>
                  </a:lnTo>
                  <a:lnTo>
                    <a:pt x="810" y="456"/>
                  </a:lnTo>
                  <a:lnTo>
                    <a:pt x="837" y="485"/>
                  </a:lnTo>
                  <a:lnTo>
                    <a:pt x="855" y="485"/>
                  </a:lnTo>
                  <a:lnTo>
                    <a:pt x="867" y="499"/>
                  </a:lnTo>
                  <a:lnTo>
                    <a:pt x="856" y="525"/>
                  </a:lnTo>
                  <a:lnTo>
                    <a:pt x="856" y="527"/>
                  </a:lnTo>
                  <a:lnTo>
                    <a:pt x="832" y="524"/>
                  </a:lnTo>
                  <a:lnTo>
                    <a:pt x="816" y="537"/>
                  </a:lnTo>
                  <a:lnTo>
                    <a:pt x="804" y="518"/>
                  </a:lnTo>
                  <a:lnTo>
                    <a:pt x="776" y="529"/>
                  </a:lnTo>
                  <a:lnTo>
                    <a:pt x="767" y="543"/>
                  </a:lnTo>
                  <a:lnTo>
                    <a:pt x="767" y="566"/>
                  </a:lnTo>
                  <a:lnTo>
                    <a:pt x="738" y="572"/>
                  </a:lnTo>
                  <a:lnTo>
                    <a:pt x="701" y="535"/>
                  </a:lnTo>
                  <a:lnTo>
                    <a:pt x="690" y="517"/>
                  </a:lnTo>
                  <a:lnTo>
                    <a:pt x="661" y="525"/>
                  </a:lnTo>
                  <a:lnTo>
                    <a:pt x="611" y="511"/>
                  </a:lnTo>
                  <a:lnTo>
                    <a:pt x="536" y="522"/>
                  </a:lnTo>
                  <a:lnTo>
                    <a:pt x="529" y="529"/>
                  </a:lnTo>
                  <a:lnTo>
                    <a:pt x="522" y="553"/>
                  </a:lnTo>
                  <a:lnTo>
                    <a:pt x="507" y="563"/>
                  </a:lnTo>
                  <a:lnTo>
                    <a:pt x="509" y="586"/>
                  </a:lnTo>
                  <a:lnTo>
                    <a:pt x="464" y="644"/>
                  </a:lnTo>
                  <a:lnTo>
                    <a:pt x="391" y="629"/>
                  </a:lnTo>
                  <a:lnTo>
                    <a:pt x="386" y="601"/>
                  </a:lnTo>
                  <a:lnTo>
                    <a:pt x="339" y="564"/>
                  </a:lnTo>
                  <a:lnTo>
                    <a:pt x="237" y="548"/>
                  </a:lnTo>
                  <a:lnTo>
                    <a:pt x="194" y="541"/>
                  </a:lnTo>
                  <a:lnTo>
                    <a:pt x="176" y="538"/>
                  </a:lnTo>
                  <a:lnTo>
                    <a:pt x="138" y="508"/>
                  </a:lnTo>
                  <a:lnTo>
                    <a:pt x="58" y="489"/>
                  </a:lnTo>
                  <a:lnTo>
                    <a:pt x="2" y="382"/>
                  </a:lnTo>
                  <a:lnTo>
                    <a:pt x="0" y="352"/>
                  </a:lnTo>
                  <a:lnTo>
                    <a:pt x="24" y="341"/>
                  </a:lnTo>
                  <a:lnTo>
                    <a:pt x="24" y="308"/>
                  </a:lnTo>
                  <a:lnTo>
                    <a:pt x="40" y="267"/>
                  </a:lnTo>
                  <a:lnTo>
                    <a:pt x="21" y="248"/>
                  </a:lnTo>
                  <a:lnTo>
                    <a:pt x="45" y="228"/>
                  </a:lnTo>
                  <a:lnTo>
                    <a:pt x="45" y="228"/>
                  </a:lnTo>
                </a:path>
              </a:pathLst>
            </a:custGeom>
            <a:solidFill>
              <a:srgbClr val="6696BC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四川">
              <a:hlinkClick r:id="" action="ppaction://macro?name=Slide1.四川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454785" y="3926833"/>
              <a:ext cx="1665010" cy="1482387"/>
            </a:xfrm>
            <a:custGeom>
              <a:avLst/>
              <a:gdLst>
                <a:gd name="T0" fmla="*/ 40 w 92"/>
                <a:gd name="T1" fmla="*/ 6 h 76"/>
                <a:gd name="T2" fmla="*/ 39 w 92"/>
                <a:gd name="T3" fmla="*/ 2 h 76"/>
                <a:gd name="T4" fmla="*/ 46 w 92"/>
                <a:gd name="T5" fmla="*/ 0 h 76"/>
                <a:gd name="T6" fmla="*/ 47 w 92"/>
                <a:gd name="T7" fmla="*/ 4 h 76"/>
                <a:gd name="T8" fmla="*/ 53 w 92"/>
                <a:gd name="T9" fmla="*/ 9 h 76"/>
                <a:gd name="T10" fmla="*/ 56 w 92"/>
                <a:gd name="T11" fmla="*/ 9 h 76"/>
                <a:gd name="T12" fmla="*/ 59 w 92"/>
                <a:gd name="T13" fmla="*/ 14 h 76"/>
                <a:gd name="T14" fmla="*/ 65 w 92"/>
                <a:gd name="T15" fmla="*/ 14 h 76"/>
                <a:gd name="T16" fmla="*/ 68 w 92"/>
                <a:gd name="T17" fmla="*/ 11 h 76"/>
                <a:gd name="T18" fmla="*/ 70 w 92"/>
                <a:gd name="T19" fmla="*/ 14 h 76"/>
                <a:gd name="T20" fmla="*/ 77 w 92"/>
                <a:gd name="T21" fmla="*/ 13 h 76"/>
                <a:gd name="T22" fmla="*/ 79 w 92"/>
                <a:gd name="T23" fmla="*/ 15 h 76"/>
                <a:gd name="T24" fmla="*/ 86 w 92"/>
                <a:gd name="T25" fmla="*/ 18 h 76"/>
                <a:gd name="T26" fmla="*/ 92 w 92"/>
                <a:gd name="T27" fmla="*/ 19 h 76"/>
                <a:gd name="T28" fmla="*/ 91 w 92"/>
                <a:gd name="T29" fmla="*/ 19 h 76"/>
                <a:gd name="T30" fmla="*/ 90 w 92"/>
                <a:gd name="T31" fmla="*/ 22 h 76"/>
                <a:gd name="T32" fmla="*/ 88 w 92"/>
                <a:gd name="T33" fmla="*/ 26 h 76"/>
                <a:gd name="T34" fmla="*/ 85 w 92"/>
                <a:gd name="T35" fmla="*/ 29 h 76"/>
                <a:gd name="T36" fmla="*/ 83 w 92"/>
                <a:gd name="T37" fmla="*/ 31 h 76"/>
                <a:gd name="T38" fmla="*/ 80 w 92"/>
                <a:gd name="T39" fmla="*/ 35 h 76"/>
                <a:gd name="T40" fmla="*/ 76 w 92"/>
                <a:gd name="T41" fmla="*/ 36 h 76"/>
                <a:gd name="T42" fmla="*/ 72 w 92"/>
                <a:gd name="T43" fmla="*/ 35 h 76"/>
                <a:gd name="T44" fmla="*/ 67 w 92"/>
                <a:gd name="T45" fmla="*/ 34 h 76"/>
                <a:gd name="T46" fmla="*/ 67 w 92"/>
                <a:gd name="T47" fmla="*/ 38 h 76"/>
                <a:gd name="T48" fmla="*/ 66 w 92"/>
                <a:gd name="T49" fmla="*/ 40 h 76"/>
                <a:gd name="T50" fmla="*/ 67 w 92"/>
                <a:gd name="T51" fmla="*/ 44 h 76"/>
                <a:gd name="T52" fmla="*/ 71 w 92"/>
                <a:gd name="T53" fmla="*/ 47 h 76"/>
                <a:gd name="T54" fmla="*/ 70 w 92"/>
                <a:gd name="T55" fmla="*/ 50 h 76"/>
                <a:gd name="T56" fmla="*/ 68 w 92"/>
                <a:gd name="T57" fmla="*/ 54 h 76"/>
                <a:gd name="T58" fmla="*/ 74 w 92"/>
                <a:gd name="T59" fmla="*/ 59 h 76"/>
                <a:gd name="T60" fmla="*/ 65 w 92"/>
                <a:gd name="T61" fmla="*/ 60 h 76"/>
                <a:gd name="T62" fmla="*/ 63 w 92"/>
                <a:gd name="T63" fmla="*/ 57 h 76"/>
                <a:gd name="T64" fmla="*/ 57 w 92"/>
                <a:gd name="T65" fmla="*/ 58 h 76"/>
                <a:gd name="T66" fmla="*/ 56 w 92"/>
                <a:gd name="T67" fmla="*/ 54 h 76"/>
                <a:gd name="T68" fmla="*/ 53 w 92"/>
                <a:gd name="T69" fmla="*/ 52 h 76"/>
                <a:gd name="T70" fmla="*/ 53 w 92"/>
                <a:gd name="T71" fmla="*/ 55 h 76"/>
                <a:gd name="T72" fmla="*/ 49 w 92"/>
                <a:gd name="T73" fmla="*/ 57 h 76"/>
                <a:gd name="T74" fmla="*/ 45 w 92"/>
                <a:gd name="T75" fmla="*/ 65 h 76"/>
                <a:gd name="T76" fmla="*/ 43 w 92"/>
                <a:gd name="T77" fmla="*/ 74 h 76"/>
                <a:gd name="T78" fmla="*/ 36 w 92"/>
                <a:gd name="T79" fmla="*/ 76 h 76"/>
                <a:gd name="T80" fmla="*/ 27 w 92"/>
                <a:gd name="T81" fmla="*/ 61 h 76"/>
                <a:gd name="T82" fmla="*/ 21 w 92"/>
                <a:gd name="T83" fmla="*/ 58 h 76"/>
                <a:gd name="T84" fmla="*/ 22 w 92"/>
                <a:gd name="T85" fmla="*/ 54 h 76"/>
                <a:gd name="T86" fmla="*/ 17 w 92"/>
                <a:gd name="T87" fmla="*/ 55 h 76"/>
                <a:gd name="T88" fmla="*/ 13 w 92"/>
                <a:gd name="T89" fmla="*/ 47 h 76"/>
                <a:gd name="T90" fmla="*/ 12 w 92"/>
                <a:gd name="T91" fmla="*/ 33 h 76"/>
                <a:gd name="T92" fmla="*/ 11 w 92"/>
                <a:gd name="T93" fmla="*/ 26 h 76"/>
                <a:gd name="T94" fmla="*/ 0 w 92"/>
                <a:gd name="T95" fmla="*/ 12 h 76"/>
                <a:gd name="T96" fmla="*/ 2 w 92"/>
                <a:gd name="T97" fmla="*/ 9 h 76"/>
                <a:gd name="T98" fmla="*/ 16 w 92"/>
                <a:gd name="T99" fmla="*/ 9 h 76"/>
                <a:gd name="T100" fmla="*/ 21 w 92"/>
                <a:gd name="T101" fmla="*/ 10 h 76"/>
                <a:gd name="T102" fmla="*/ 29 w 92"/>
                <a:gd name="T103" fmla="*/ 14 h 76"/>
                <a:gd name="T104" fmla="*/ 30 w 92"/>
                <a:gd name="T105" fmla="*/ 10 h 76"/>
                <a:gd name="T106" fmla="*/ 35 w 92"/>
                <a:gd name="T107" fmla="*/ 11 h 76"/>
                <a:gd name="T108" fmla="*/ 39 w 92"/>
                <a:gd name="T109" fmla="*/ 10 h 76"/>
                <a:gd name="T110" fmla="*/ 39 w 92"/>
                <a:gd name="T111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76">
                  <a:moveTo>
                    <a:pt x="39" y="9"/>
                  </a:moveTo>
                  <a:lnTo>
                    <a:pt x="40" y="6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64" y="15"/>
                  </a:lnTo>
                  <a:lnTo>
                    <a:pt x="65" y="14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0" y="12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5"/>
                  </a:lnTo>
                  <a:lnTo>
                    <a:pt x="81" y="15"/>
                  </a:lnTo>
                  <a:lnTo>
                    <a:pt x="86" y="18"/>
                  </a:lnTo>
                  <a:lnTo>
                    <a:pt x="89" y="17"/>
                  </a:lnTo>
                  <a:lnTo>
                    <a:pt x="92" y="19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0" y="20"/>
                  </a:lnTo>
                  <a:lnTo>
                    <a:pt x="90" y="22"/>
                  </a:lnTo>
                  <a:lnTo>
                    <a:pt x="89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5" y="29"/>
                  </a:lnTo>
                  <a:lnTo>
                    <a:pt x="84" y="30"/>
                  </a:lnTo>
                  <a:lnTo>
                    <a:pt x="83" y="31"/>
                  </a:lnTo>
                  <a:lnTo>
                    <a:pt x="82" y="33"/>
                  </a:lnTo>
                  <a:lnTo>
                    <a:pt x="80" y="35"/>
                  </a:lnTo>
                  <a:lnTo>
                    <a:pt x="79" y="36"/>
                  </a:lnTo>
                  <a:lnTo>
                    <a:pt x="76" y="36"/>
                  </a:lnTo>
                  <a:lnTo>
                    <a:pt x="74" y="34"/>
                  </a:lnTo>
                  <a:lnTo>
                    <a:pt x="72" y="35"/>
                  </a:lnTo>
                  <a:lnTo>
                    <a:pt x="70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67" y="44"/>
                  </a:lnTo>
                  <a:lnTo>
                    <a:pt x="70" y="47"/>
                  </a:lnTo>
                  <a:lnTo>
                    <a:pt x="71" y="47"/>
                  </a:lnTo>
                  <a:lnTo>
                    <a:pt x="71" y="49"/>
                  </a:lnTo>
                  <a:lnTo>
                    <a:pt x="70" y="50"/>
                  </a:lnTo>
                  <a:lnTo>
                    <a:pt x="68" y="53"/>
                  </a:lnTo>
                  <a:lnTo>
                    <a:pt x="68" y="54"/>
                  </a:lnTo>
                  <a:lnTo>
                    <a:pt x="73" y="57"/>
                  </a:lnTo>
                  <a:lnTo>
                    <a:pt x="74" y="59"/>
                  </a:lnTo>
                  <a:lnTo>
                    <a:pt x="70" y="60"/>
                  </a:lnTo>
                  <a:lnTo>
                    <a:pt x="65" y="60"/>
                  </a:lnTo>
                  <a:lnTo>
                    <a:pt x="65" y="57"/>
                  </a:lnTo>
                  <a:lnTo>
                    <a:pt x="63" y="57"/>
                  </a:lnTo>
                  <a:lnTo>
                    <a:pt x="59" y="59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3" y="52"/>
                  </a:lnTo>
                  <a:lnTo>
                    <a:pt x="52" y="52"/>
                  </a:lnTo>
                  <a:lnTo>
                    <a:pt x="53" y="55"/>
                  </a:lnTo>
                  <a:lnTo>
                    <a:pt x="50" y="56"/>
                  </a:lnTo>
                  <a:lnTo>
                    <a:pt x="49" y="57"/>
                  </a:lnTo>
                  <a:lnTo>
                    <a:pt x="50" y="59"/>
                  </a:lnTo>
                  <a:lnTo>
                    <a:pt x="45" y="65"/>
                  </a:lnTo>
                  <a:lnTo>
                    <a:pt x="46" y="72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36" y="76"/>
                  </a:lnTo>
                  <a:lnTo>
                    <a:pt x="35" y="75"/>
                  </a:lnTo>
                  <a:lnTo>
                    <a:pt x="27" y="61"/>
                  </a:lnTo>
                  <a:lnTo>
                    <a:pt x="24" y="59"/>
                  </a:lnTo>
                  <a:lnTo>
                    <a:pt x="21" y="58"/>
                  </a:lnTo>
                  <a:lnTo>
                    <a:pt x="20" y="56"/>
                  </a:lnTo>
                  <a:lnTo>
                    <a:pt x="22" y="54"/>
                  </a:lnTo>
                  <a:lnTo>
                    <a:pt x="19" y="52"/>
                  </a:lnTo>
                  <a:lnTo>
                    <a:pt x="17" y="55"/>
                  </a:lnTo>
                  <a:lnTo>
                    <a:pt x="14" y="55"/>
                  </a:lnTo>
                  <a:lnTo>
                    <a:pt x="13" y="47"/>
                  </a:lnTo>
                  <a:lnTo>
                    <a:pt x="12" y="46"/>
                  </a:lnTo>
                  <a:lnTo>
                    <a:pt x="12" y="33"/>
                  </a:lnTo>
                  <a:lnTo>
                    <a:pt x="9" y="27"/>
                  </a:lnTo>
                  <a:lnTo>
                    <a:pt x="11" y="26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10" y="8"/>
                  </a:lnTo>
                  <a:lnTo>
                    <a:pt x="16" y="9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5" y="15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30" y="10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6" y="9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9" y="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甘肃">
              <a:hlinkClick r:id="" action="ppaction://macro?name=Slide1.甘肃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092628" y="2374436"/>
              <a:ext cx="2045960" cy="1852062"/>
            </a:xfrm>
            <a:custGeom>
              <a:avLst/>
              <a:gdLst>
                <a:gd name="T0" fmla="*/ 5 w 974"/>
                <a:gd name="T1" fmla="*/ 132 h 832"/>
                <a:gd name="T2" fmla="*/ 149 w 974"/>
                <a:gd name="T3" fmla="*/ 53 h 832"/>
                <a:gd name="T4" fmla="*/ 190 w 974"/>
                <a:gd name="T5" fmla="*/ 0 h 832"/>
                <a:gd name="T6" fmla="*/ 245 w 974"/>
                <a:gd name="T7" fmla="*/ 29 h 832"/>
                <a:gd name="T8" fmla="*/ 288 w 974"/>
                <a:gd name="T9" fmla="*/ 169 h 832"/>
                <a:gd name="T10" fmla="*/ 406 w 974"/>
                <a:gd name="T11" fmla="*/ 158 h 832"/>
                <a:gd name="T12" fmla="*/ 425 w 974"/>
                <a:gd name="T13" fmla="*/ 195 h 832"/>
                <a:gd name="T14" fmla="*/ 435 w 974"/>
                <a:gd name="T15" fmla="*/ 272 h 832"/>
                <a:gd name="T16" fmla="*/ 453 w 974"/>
                <a:gd name="T17" fmla="*/ 292 h 832"/>
                <a:gd name="T18" fmla="*/ 569 w 974"/>
                <a:gd name="T19" fmla="*/ 314 h 832"/>
                <a:gd name="T20" fmla="*/ 669 w 974"/>
                <a:gd name="T21" fmla="*/ 308 h 832"/>
                <a:gd name="T22" fmla="*/ 637 w 974"/>
                <a:gd name="T23" fmla="*/ 364 h 832"/>
                <a:gd name="T24" fmla="*/ 673 w 974"/>
                <a:gd name="T25" fmla="*/ 437 h 832"/>
                <a:gd name="T26" fmla="*/ 752 w 974"/>
                <a:gd name="T27" fmla="*/ 541 h 832"/>
                <a:gd name="T28" fmla="*/ 781 w 974"/>
                <a:gd name="T29" fmla="*/ 596 h 832"/>
                <a:gd name="T30" fmla="*/ 822 w 974"/>
                <a:gd name="T31" fmla="*/ 577 h 832"/>
                <a:gd name="T32" fmla="*/ 835 w 974"/>
                <a:gd name="T33" fmla="*/ 530 h 832"/>
                <a:gd name="T34" fmla="*/ 841 w 974"/>
                <a:gd name="T35" fmla="*/ 451 h 832"/>
                <a:gd name="T36" fmla="*/ 877 w 974"/>
                <a:gd name="T37" fmla="*/ 467 h 832"/>
                <a:gd name="T38" fmla="*/ 973 w 974"/>
                <a:gd name="T39" fmla="*/ 536 h 832"/>
                <a:gd name="T40" fmla="*/ 961 w 974"/>
                <a:gd name="T41" fmla="*/ 600 h 832"/>
                <a:gd name="T42" fmla="*/ 911 w 974"/>
                <a:gd name="T43" fmla="*/ 617 h 832"/>
                <a:gd name="T44" fmla="*/ 857 w 974"/>
                <a:gd name="T45" fmla="*/ 624 h 832"/>
                <a:gd name="T46" fmla="*/ 833 w 974"/>
                <a:gd name="T47" fmla="*/ 642 h 832"/>
                <a:gd name="T48" fmla="*/ 841 w 974"/>
                <a:gd name="T49" fmla="*/ 688 h 832"/>
                <a:gd name="T50" fmla="*/ 830 w 974"/>
                <a:gd name="T51" fmla="*/ 747 h 832"/>
                <a:gd name="T52" fmla="*/ 800 w 974"/>
                <a:gd name="T53" fmla="*/ 776 h 832"/>
                <a:gd name="T54" fmla="*/ 765 w 974"/>
                <a:gd name="T55" fmla="*/ 822 h 832"/>
                <a:gd name="T56" fmla="*/ 692 w 974"/>
                <a:gd name="T57" fmla="*/ 814 h 832"/>
                <a:gd name="T58" fmla="*/ 660 w 974"/>
                <a:gd name="T59" fmla="*/ 784 h 832"/>
                <a:gd name="T60" fmla="*/ 606 w 974"/>
                <a:gd name="T61" fmla="*/ 718 h 832"/>
                <a:gd name="T62" fmla="*/ 541 w 974"/>
                <a:gd name="T63" fmla="*/ 722 h 832"/>
                <a:gd name="T64" fmla="*/ 499 w 974"/>
                <a:gd name="T65" fmla="*/ 715 h 832"/>
                <a:gd name="T66" fmla="*/ 467 w 974"/>
                <a:gd name="T67" fmla="*/ 677 h 832"/>
                <a:gd name="T68" fmla="*/ 521 w 974"/>
                <a:gd name="T69" fmla="*/ 687 h 832"/>
                <a:gd name="T70" fmla="*/ 554 w 974"/>
                <a:gd name="T71" fmla="*/ 624 h 832"/>
                <a:gd name="T72" fmla="*/ 590 w 974"/>
                <a:gd name="T73" fmla="*/ 530 h 832"/>
                <a:gd name="T74" fmla="*/ 517 w 974"/>
                <a:gd name="T75" fmla="*/ 407 h 832"/>
                <a:gd name="T76" fmla="*/ 416 w 974"/>
                <a:gd name="T77" fmla="*/ 358 h 832"/>
                <a:gd name="T78" fmla="*/ 298 w 974"/>
                <a:gd name="T79" fmla="*/ 286 h 832"/>
                <a:gd name="T80" fmla="*/ 181 w 974"/>
                <a:gd name="T81" fmla="*/ 318 h 832"/>
                <a:gd name="T82" fmla="*/ 95 w 974"/>
                <a:gd name="T83" fmla="*/ 28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4" h="832">
                  <a:moveTo>
                    <a:pt x="9" y="261"/>
                  </a:moveTo>
                  <a:lnTo>
                    <a:pt x="0" y="155"/>
                  </a:lnTo>
                  <a:lnTo>
                    <a:pt x="5" y="132"/>
                  </a:lnTo>
                  <a:lnTo>
                    <a:pt x="37" y="118"/>
                  </a:lnTo>
                  <a:lnTo>
                    <a:pt x="81" y="81"/>
                  </a:lnTo>
                  <a:lnTo>
                    <a:pt x="149" y="53"/>
                  </a:lnTo>
                  <a:lnTo>
                    <a:pt x="179" y="41"/>
                  </a:lnTo>
                  <a:lnTo>
                    <a:pt x="179" y="14"/>
                  </a:lnTo>
                  <a:lnTo>
                    <a:pt x="190" y="0"/>
                  </a:lnTo>
                  <a:lnTo>
                    <a:pt x="202" y="1"/>
                  </a:lnTo>
                  <a:lnTo>
                    <a:pt x="248" y="9"/>
                  </a:lnTo>
                  <a:lnTo>
                    <a:pt x="245" y="29"/>
                  </a:lnTo>
                  <a:lnTo>
                    <a:pt x="255" y="60"/>
                  </a:lnTo>
                  <a:lnTo>
                    <a:pt x="249" y="112"/>
                  </a:lnTo>
                  <a:lnTo>
                    <a:pt x="288" y="169"/>
                  </a:lnTo>
                  <a:lnTo>
                    <a:pt x="308" y="182"/>
                  </a:lnTo>
                  <a:lnTo>
                    <a:pt x="341" y="158"/>
                  </a:lnTo>
                  <a:lnTo>
                    <a:pt x="406" y="158"/>
                  </a:lnTo>
                  <a:lnTo>
                    <a:pt x="423" y="164"/>
                  </a:lnTo>
                  <a:lnTo>
                    <a:pt x="433" y="179"/>
                  </a:lnTo>
                  <a:lnTo>
                    <a:pt x="425" y="195"/>
                  </a:lnTo>
                  <a:lnTo>
                    <a:pt x="388" y="226"/>
                  </a:lnTo>
                  <a:lnTo>
                    <a:pt x="392" y="240"/>
                  </a:lnTo>
                  <a:lnTo>
                    <a:pt x="435" y="272"/>
                  </a:lnTo>
                  <a:lnTo>
                    <a:pt x="451" y="272"/>
                  </a:lnTo>
                  <a:lnTo>
                    <a:pt x="456" y="278"/>
                  </a:lnTo>
                  <a:lnTo>
                    <a:pt x="453" y="292"/>
                  </a:lnTo>
                  <a:lnTo>
                    <a:pt x="479" y="312"/>
                  </a:lnTo>
                  <a:lnTo>
                    <a:pt x="540" y="322"/>
                  </a:lnTo>
                  <a:lnTo>
                    <a:pt x="569" y="314"/>
                  </a:lnTo>
                  <a:lnTo>
                    <a:pt x="606" y="277"/>
                  </a:lnTo>
                  <a:lnTo>
                    <a:pt x="651" y="280"/>
                  </a:lnTo>
                  <a:lnTo>
                    <a:pt x="669" y="308"/>
                  </a:lnTo>
                  <a:lnTo>
                    <a:pt x="659" y="333"/>
                  </a:lnTo>
                  <a:lnTo>
                    <a:pt x="661" y="349"/>
                  </a:lnTo>
                  <a:lnTo>
                    <a:pt x="637" y="364"/>
                  </a:lnTo>
                  <a:lnTo>
                    <a:pt x="626" y="377"/>
                  </a:lnTo>
                  <a:lnTo>
                    <a:pt x="631" y="408"/>
                  </a:lnTo>
                  <a:lnTo>
                    <a:pt x="673" y="437"/>
                  </a:lnTo>
                  <a:lnTo>
                    <a:pt x="692" y="434"/>
                  </a:lnTo>
                  <a:lnTo>
                    <a:pt x="741" y="495"/>
                  </a:lnTo>
                  <a:lnTo>
                    <a:pt x="752" y="541"/>
                  </a:lnTo>
                  <a:lnTo>
                    <a:pt x="746" y="563"/>
                  </a:lnTo>
                  <a:lnTo>
                    <a:pt x="781" y="581"/>
                  </a:lnTo>
                  <a:lnTo>
                    <a:pt x="781" y="596"/>
                  </a:lnTo>
                  <a:lnTo>
                    <a:pt x="812" y="603"/>
                  </a:lnTo>
                  <a:lnTo>
                    <a:pt x="822" y="603"/>
                  </a:lnTo>
                  <a:lnTo>
                    <a:pt x="822" y="577"/>
                  </a:lnTo>
                  <a:lnTo>
                    <a:pt x="847" y="574"/>
                  </a:lnTo>
                  <a:lnTo>
                    <a:pt x="852" y="543"/>
                  </a:lnTo>
                  <a:lnTo>
                    <a:pt x="835" y="530"/>
                  </a:lnTo>
                  <a:lnTo>
                    <a:pt x="822" y="517"/>
                  </a:lnTo>
                  <a:lnTo>
                    <a:pt x="828" y="457"/>
                  </a:lnTo>
                  <a:lnTo>
                    <a:pt x="841" y="451"/>
                  </a:lnTo>
                  <a:lnTo>
                    <a:pt x="863" y="460"/>
                  </a:lnTo>
                  <a:lnTo>
                    <a:pt x="872" y="456"/>
                  </a:lnTo>
                  <a:lnTo>
                    <a:pt x="877" y="467"/>
                  </a:lnTo>
                  <a:lnTo>
                    <a:pt x="938" y="497"/>
                  </a:lnTo>
                  <a:lnTo>
                    <a:pt x="969" y="517"/>
                  </a:lnTo>
                  <a:lnTo>
                    <a:pt x="973" y="536"/>
                  </a:lnTo>
                  <a:lnTo>
                    <a:pt x="958" y="559"/>
                  </a:lnTo>
                  <a:lnTo>
                    <a:pt x="967" y="587"/>
                  </a:lnTo>
                  <a:lnTo>
                    <a:pt x="961" y="600"/>
                  </a:lnTo>
                  <a:lnTo>
                    <a:pt x="917" y="603"/>
                  </a:lnTo>
                  <a:lnTo>
                    <a:pt x="908" y="610"/>
                  </a:lnTo>
                  <a:lnTo>
                    <a:pt x="911" y="617"/>
                  </a:lnTo>
                  <a:lnTo>
                    <a:pt x="911" y="629"/>
                  </a:lnTo>
                  <a:lnTo>
                    <a:pt x="876" y="634"/>
                  </a:lnTo>
                  <a:lnTo>
                    <a:pt x="857" y="624"/>
                  </a:lnTo>
                  <a:lnTo>
                    <a:pt x="833" y="624"/>
                  </a:lnTo>
                  <a:lnTo>
                    <a:pt x="830" y="629"/>
                  </a:lnTo>
                  <a:lnTo>
                    <a:pt x="833" y="642"/>
                  </a:lnTo>
                  <a:lnTo>
                    <a:pt x="822" y="656"/>
                  </a:lnTo>
                  <a:lnTo>
                    <a:pt x="819" y="670"/>
                  </a:lnTo>
                  <a:lnTo>
                    <a:pt x="841" y="688"/>
                  </a:lnTo>
                  <a:lnTo>
                    <a:pt x="824" y="722"/>
                  </a:lnTo>
                  <a:lnTo>
                    <a:pt x="831" y="738"/>
                  </a:lnTo>
                  <a:lnTo>
                    <a:pt x="830" y="747"/>
                  </a:lnTo>
                  <a:lnTo>
                    <a:pt x="804" y="747"/>
                  </a:lnTo>
                  <a:lnTo>
                    <a:pt x="785" y="755"/>
                  </a:lnTo>
                  <a:lnTo>
                    <a:pt x="800" y="776"/>
                  </a:lnTo>
                  <a:lnTo>
                    <a:pt x="790" y="802"/>
                  </a:lnTo>
                  <a:lnTo>
                    <a:pt x="762" y="808"/>
                  </a:lnTo>
                  <a:lnTo>
                    <a:pt x="765" y="822"/>
                  </a:lnTo>
                  <a:lnTo>
                    <a:pt x="757" y="831"/>
                  </a:lnTo>
                  <a:lnTo>
                    <a:pt x="710" y="827"/>
                  </a:lnTo>
                  <a:lnTo>
                    <a:pt x="692" y="814"/>
                  </a:lnTo>
                  <a:lnTo>
                    <a:pt x="688" y="784"/>
                  </a:lnTo>
                  <a:lnTo>
                    <a:pt x="676" y="773"/>
                  </a:lnTo>
                  <a:lnTo>
                    <a:pt x="660" y="784"/>
                  </a:lnTo>
                  <a:lnTo>
                    <a:pt x="631" y="755"/>
                  </a:lnTo>
                  <a:lnTo>
                    <a:pt x="608" y="739"/>
                  </a:lnTo>
                  <a:lnTo>
                    <a:pt x="606" y="718"/>
                  </a:lnTo>
                  <a:lnTo>
                    <a:pt x="599" y="702"/>
                  </a:lnTo>
                  <a:lnTo>
                    <a:pt x="587" y="702"/>
                  </a:lnTo>
                  <a:lnTo>
                    <a:pt x="541" y="722"/>
                  </a:lnTo>
                  <a:lnTo>
                    <a:pt x="544" y="744"/>
                  </a:lnTo>
                  <a:lnTo>
                    <a:pt x="526" y="744"/>
                  </a:lnTo>
                  <a:lnTo>
                    <a:pt x="499" y="715"/>
                  </a:lnTo>
                  <a:lnTo>
                    <a:pt x="469" y="713"/>
                  </a:lnTo>
                  <a:lnTo>
                    <a:pt x="458" y="696"/>
                  </a:lnTo>
                  <a:lnTo>
                    <a:pt x="467" y="677"/>
                  </a:lnTo>
                  <a:lnTo>
                    <a:pt x="485" y="694"/>
                  </a:lnTo>
                  <a:lnTo>
                    <a:pt x="505" y="701"/>
                  </a:lnTo>
                  <a:lnTo>
                    <a:pt x="521" y="687"/>
                  </a:lnTo>
                  <a:lnTo>
                    <a:pt x="521" y="656"/>
                  </a:lnTo>
                  <a:lnTo>
                    <a:pt x="540" y="638"/>
                  </a:lnTo>
                  <a:lnTo>
                    <a:pt x="554" y="624"/>
                  </a:lnTo>
                  <a:lnTo>
                    <a:pt x="547" y="605"/>
                  </a:lnTo>
                  <a:lnTo>
                    <a:pt x="584" y="576"/>
                  </a:lnTo>
                  <a:lnTo>
                    <a:pt x="590" y="530"/>
                  </a:lnTo>
                  <a:lnTo>
                    <a:pt x="573" y="507"/>
                  </a:lnTo>
                  <a:lnTo>
                    <a:pt x="564" y="467"/>
                  </a:lnTo>
                  <a:lnTo>
                    <a:pt x="517" y="407"/>
                  </a:lnTo>
                  <a:lnTo>
                    <a:pt x="493" y="415"/>
                  </a:lnTo>
                  <a:lnTo>
                    <a:pt x="461" y="386"/>
                  </a:lnTo>
                  <a:lnTo>
                    <a:pt x="416" y="358"/>
                  </a:lnTo>
                  <a:lnTo>
                    <a:pt x="397" y="314"/>
                  </a:lnTo>
                  <a:lnTo>
                    <a:pt x="363" y="327"/>
                  </a:lnTo>
                  <a:lnTo>
                    <a:pt x="298" y="286"/>
                  </a:lnTo>
                  <a:lnTo>
                    <a:pt x="266" y="302"/>
                  </a:lnTo>
                  <a:lnTo>
                    <a:pt x="218" y="296"/>
                  </a:lnTo>
                  <a:lnTo>
                    <a:pt x="181" y="318"/>
                  </a:lnTo>
                  <a:lnTo>
                    <a:pt x="158" y="319"/>
                  </a:lnTo>
                  <a:lnTo>
                    <a:pt x="119" y="297"/>
                  </a:lnTo>
                  <a:lnTo>
                    <a:pt x="95" y="281"/>
                  </a:lnTo>
                  <a:lnTo>
                    <a:pt x="9" y="261"/>
                  </a:lnTo>
                  <a:lnTo>
                    <a:pt x="9" y="26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河北">
              <a:hlinkClick r:id="" action="ppaction://macro?name=Slide1.河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766368" y="2363391"/>
              <a:ext cx="814444" cy="1208831"/>
            </a:xfrm>
            <a:custGeom>
              <a:avLst/>
              <a:gdLst>
                <a:gd name="T0" fmla="*/ 152 w 384"/>
                <a:gd name="T1" fmla="*/ 534 h 552"/>
                <a:gd name="T2" fmla="*/ 185 w 384"/>
                <a:gd name="T3" fmla="*/ 431 h 552"/>
                <a:gd name="T4" fmla="*/ 255 w 384"/>
                <a:gd name="T5" fmla="*/ 385 h 552"/>
                <a:gd name="T6" fmla="*/ 272 w 384"/>
                <a:gd name="T7" fmla="*/ 344 h 552"/>
                <a:gd name="T8" fmla="*/ 241 w 384"/>
                <a:gd name="T9" fmla="*/ 327 h 552"/>
                <a:gd name="T10" fmla="*/ 203 w 384"/>
                <a:gd name="T11" fmla="*/ 308 h 552"/>
                <a:gd name="T12" fmla="*/ 183 w 384"/>
                <a:gd name="T13" fmla="*/ 257 h 552"/>
                <a:gd name="T14" fmla="*/ 149 w 384"/>
                <a:gd name="T15" fmla="*/ 261 h 552"/>
                <a:gd name="T16" fmla="*/ 111 w 384"/>
                <a:gd name="T17" fmla="*/ 251 h 552"/>
                <a:gd name="T18" fmla="*/ 138 w 384"/>
                <a:gd name="T19" fmla="*/ 195 h 552"/>
                <a:gd name="T20" fmla="*/ 168 w 384"/>
                <a:gd name="T21" fmla="*/ 141 h 552"/>
                <a:gd name="T22" fmla="*/ 221 w 384"/>
                <a:gd name="T23" fmla="*/ 164 h 552"/>
                <a:gd name="T24" fmla="*/ 242 w 384"/>
                <a:gd name="T25" fmla="*/ 200 h 552"/>
                <a:gd name="T26" fmla="*/ 245 w 384"/>
                <a:gd name="T27" fmla="*/ 233 h 552"/>
                <a:gd name="T28" fmla="*/ 275 w 384"/>
                <a:gd name="T29" fmla="*/ 265 h 552"/>
                <a:gd name="T30" fmla="*/ 351 w 384"/>
                <a:gd name="T31" fmla="*/ 246 h 552"/>
                <a:gd name="T32" fmla="*/ 383 w 384"/>
                <a:gd name="T33" fmla="*/ 183 h 552"/>
                <a:gd name="T34" fmla="*/ 343 w 384"/>
                <a:gd name="T35" fmla="*/ 150 h 552"/>
                <a:gd name="T36" fmla="*/ 323 w 384"/>
                <a:gd name="T37" fmla="*/ 97 h 552"/>
                <a:gd name="T38" fmla="*/ 255 w 384"/>
                <a:gd name="T39" fmla="*/ 61 h 552"/>
                <a:gd name="T40" fmla="*/ 217 w 384"/>
                <a:gd name="T41" fmla="*/ 0 h 552"/>
                <a:gd name="T42" fmla="*/ 168 w 384"/>
                <a:gd name="T43" fmla="*/ 35 h 552"/>
                <a:gd name="T44" fmla="*/ 170 w 384"/>
                <a:gd name="T45" fmla="*/ 63 h 552"/>
                <a:gd name="T46" fmla="*/ 123 w 384"/>
                <a:gd name="T47" fmla="*/ 78 h 552"/>
                <a:gd name="T48" fmla="*/ 98 w 384"/>
                <a:gd name="T49" fmla="*/ 86 h 552"/>
                <a:gd name="T50" fmla="*/ 55 w 384"/>
                <a:gd name="T51" fmla="*/ 98 h 552"/>
                <a:gd name="T52" fmla="*/ 44 w 384"/>
                <a:gd name="T53" fmla="*/ 63 h 552"/>
                <a:gd name="T54" fmla="*/ 7 w 384"/>
                <a:gd name="T55" fmla="*/ 113 h 552"/>
                <a:gd name="T56" fmla="*/ 24 w 384"/>
                <a:gd name="T57" fmla="*/ 194 h 552"/>
                <a:gd name="T58" fmla="*/ 44 w 384"/>
                <a:gd name="T59" fmla="*/ 246 h 552"/>
                <a:gd name="T60" fmla="*/ 52 w 384"/>
                <a:gd name="T61" fmla="*/ 304 h 552"/>
                <a:gd name="T62" fmla="*/ 5 w 384"/>
                <a:gd name="T63" fmla="*/ 373 h 552"/>
                <a:gd name="T64" fmla="*/ 50 w 384"/>
                <a:gd name="T65" fmla="*/ 440 h 552"/>
                <a:gd name="T66" fmla="*/ 36 w 384"/>
                <a:gd name="T67" fmla="*/ 484 h 552"/>
                <a:gd name="T68" fmla="*/ 18 w 384"/>
                <a:gd name="T69" fmla="*/ 520 h 552"/>
                <a:gd name="T70" fmla="*/ 109 w 384"/>
                <a:gd name="T71" fmla="*/ 551 h 552"/>
                <a:gd name="T72" fmla="*/ 149 w 384"/>
                <a:gd name="T73" fmla="*/ 54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552">
                  <a:moveTo>
                    <a:pt x="149" y="543"/>
                  </a:moveTo>
                  <a:lnTo>
                    <a:pt x="152" y="534"/>
                  </a:lnTo>
                  <a:lnTo>
                    <a:pt x="140" y="511"/>
                  </a:lnTo>
                  <a:lnTo>
                    <a:pt x="185" y="431"/>
                  </a:lnTo>
                  <a:lnTo>
                    <a:pt x="225" y="394"/>
                  </a:lnTo>
                  <a:lnTo>
                    <a:pt x="255" y="385"/>
                  </a:lnTo>
                  <a:lnTo>
                    <a:pt x="282" y="351"/>
                  </a:lnTo>
                  <a:lnTo>
                    <a:pt x="272" y="344"/>
                  </a:lnTo>
                  <a:lnTo>
                    <a:pt x="262" y="318"/>
                  </a:lnTo>
                  <a:lnTo>
                    <a:pt x="241" y="327"/>
                  </a:lnTo>
                  <a:lnTo>
                    <a:pt x="205" y="317"/>
                  </a:lnTo>
                  <a:lnTo>
                    <a:pt x="203" y="308"/>
                  </a:lnTo>
                  <a:lnTo>
                    <a:pt x="202" y="249"/>
                  </a:lnTo>
                  <a:lnTo>
                    <a:pt x="183" y="257"/>
                  </a:lnTo>
                  <a:lnTo>
                    <a:pt x="172" y="267"/>
                  </a:lnTo>
                  <a:lnTo>
                    <a:pt x="149" y="261"/>
                  </a:lnTo>
                  <a:lnTo>
                    <a:pt x="116" y="265"/>
                  </a:lnTo>
                  <a:lnTo>
                    <a:pt x="111" y="251"/>
                  </a:lnTo>
                  <a:lnTo>
                    <a:pt x="114" y="223"/>
                  </a:lnTo>
                  <a:lnTo>
                    <a:pt x="138" y="195"/>
                  </a:lnTo>
                  <a:lnTo>
                    <a:pt x="143" y="165"/>
                  </a:lnTo>
                  <a:lnTo>
                    <a:pt x="168" y="141"/>
                  </a:lnTo>
                  <a:lnTo>
                    <a:pt x="211" y="164"/>
                  </a:lnTo>
                  <a:lnTo>
                    <a:pt x="221" y="164"/>
                  </a:lnTo>
                  <a:lnTo>
                    <a:pt x="229" y="194"/>
                  </a:lnTo>
                  <a:lnTo>
                    <a:pt x="242" y="200"/>
                  </a:lnTo>
                  <a:lnTo>
                    <a:pt x="248" y="220"/>
                  </a:lnTo>
                  <a:lnTo>
                    <a:pt x="245" y="233"/>
                  </a:lnTo>
                  <a:lnTo>
                    <a:pt x="272" y="251"/>
                  </a:lnTo>
                  <a:lnTo>
                    <a:pt x="275" y="265"/>
                  </a:lnTo>
                  <a:lnTo>
                    <a:pt x="298" y="276"/>
                  </a:lnTo>
                  <a:lnTo>
                    <a:pt x="351" y="246"/>
                  </a:lnTo>
                  <a:lnTo>
                    <a:pt x="351" y="228"/>
                  </a:lnTo>
                  <a:lnTo>
                    <a:pt x="383" y="183"/>
                  </a:lnTo>
                  <a:lnTo>
                    <a:pt x="360" y="151"/>
                  </a:lnTo>
                  <a:lnTo>
                    <a:pt x="343" y="150"/>
                  </a:lnTo>
                  <a:lnTo>
                    <a:pt x="313" y="129"/>
                  </a:lnTo>
                  <a:lnTo>
                    <a:pt x="323" y="97"/>
                  </a:lnTo>
                  <a:lnTo>
                    <a:pt x="275" y="92"/>
                  </a:lnTo>
                  <a:lnTo>
                    <a:pt x="255" y="61"/>
                  </a:lnTo>
                  <a:lnTo>
                    <a:pt x="257" y="45"/>
                  </a:lnTo>
                  <a:lnTo>
                    <a:pt x="217" y="0"/>
                  </a:lnTo>
                  <a:lnTo>
                    <a:pt x="190" y="13"/>
                  </a:lnTo>
                  <a:lnTo>
                    <a:pt x="168" y="35"/>
                  </a:lnTo>
                  <a:lnTo>
                    <a:pt x="176" y="52"/>
                  </a:lnTo>
                  <a:lnTo>
                    <a:pt x="170" y="63"/>
                  </a:lnTo>
                  <a:lnTo>
                    <a:pt x="138" y="64"/>
                  </a:lnTo>
                  <a:lnTo>
                    <a:pt x="123" y="78"/>
                  </a:lnTo>
                  <a:lnTo>
                    <a:pt x="111" y="73"/>
                  </a:lnTo>
                  <a:lnTo>
                    <a:pt x="98" y="86"/>
                  </a:lnTo>
                  <a:lnTo>
                    <a:pt x="68" y="107"/>
                  </a:lnTo>
                  <a:lnTo>
                    <a:pt x="55" y="98"/>
                  </a:lnTo>
                  <a:lnTo>
                    <a:pt x="55" y="68"/>
                  </a:lnTo>
                  <a:lnTo>
                    <a:pt x="44" y="63"/>
                  </a:lnTo>
                  <a:lnTo>
                    <a:pt x="28" y="69"/>
                  </a:lnTo>
                  <a:lnTo>
                    <a:pt x="7" y="113"/>
                  </a:lnTo>
                  <a:lnTo>
                    <a:pt x="0" y="154"/>
                  </a:lnTo>
                  <a:lnTo>
                    <a:pt x="24" y="194"/>
                  </a:lnTo>
                  <a:lnTo>
                    <a:pt x="44" y="212"/>
                  </a:lnTo>
                  <a:lnTo>
                    <a:pt x="44" y="246"/>
                  </a:lnTo>
                  <a:lnTo>
                    <a:pt x="58" y="274"/>
                  </a:lnTo>
                  <a:lnTo>
                    <a:pt x="52" y="304"/>
                  </a:lnTo>
                  <a:lnTo>
                    <a:pt x="20" y="326"/>
                  </a:lnTo>
                  <a:lnTo>
                    <a:pt x="5" y="373"/>
                  </a:lnTo>
                  <a:lnTo>
                    <a:pt x="31" y="403"/>
                  </a:lnTo>
                  <a:lnTo>
                    <a:pt x="50" y="440"/>
                  </a:lnTo>
                  <a:lnTo>
                    <a:pt x="39" y="459"/>
                  </a:lnTo>
                  <a:lnTo>
                    <a:pt x="36" y="484"/>
                  </a:lnTo>
                  <a:lnTo>
                    <a:pt x="24" y="501"/>
                  </a:lnTo>
                  <a:lnTo>
                    <a:pt x="18" y="520"/>
                  </a:lnTo>
                  <a:lnTo>
                    <a:pt x="36" y="541"/>
                  </a:lnTo>
                  <a:lnTo>
                    <a:pt x="109" y="551"/>
                  </a:lnTo>
                  <a:lnTo>
                    <a:pt x="138" y="539"/>
                  </a:lnTo>
                  <a:lnTo>
                    <a:pt x="149" y="543"/>
                  </a:lnTo>
                  <a:lnTo>
                    <a:pt x="149" y="543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内蒙古">
              <a:hlinkClick r:id="" action="ppaction://macro?name=Slide1.内蒙古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690122" y="248400"/>
              <a:ext cx="3313601" cy="3164400"/>
            </a:xfrm>
            <a:custGeom>
              <a:avLst/>
              <a:gdLst>
                <a:gd name="T0" fmla="*/ 517 w 1583"/>
                <a:gd name="T1" fmla="*/ 1381 h 1423"/>
                <a:gd name="T2" fmla="*/ 586 w 1583"/>
                <a:gd name="T3" fmla="*/ 1260 h 1423"/>
                <a:gd name="T4" fmla="*/ 635 w 1583"/>
                <a:gd name="T5" fmla="*/ 1373 h 1423"/>
                <a:gd name="T6" fmla="*/ 700 w 1583"/>
                <a:gd name="T7" fmla="*/ 1397 h 1423"/>
                <a:gd name="T8" fmla="*/ 779 w 1583"/>
                <a:gd name="T9" fmla="*/ 1277 h 1423"/>
                <a:gd name="T10" fmla="*/ 862 w 1583"/>
                <a:gd name="T11" fmla="*/ 1235 h 1423"/>
                <a:gd name="T12" fmla="*/ 958 w 1583"/>
                <a:gd name="T13" fmla="*/ 1159 h 1423"/>
                <a:gd name="T14" fmla="*/ 1015 w 1583"/>
                <a:gd name="T15" fmla="*/ 1085 h 1423"/>
                <a:gd name="T16" fmla="*/ 1070 w 1583"/>
                <a:gd name="T17" fmla="*/ 999 h 1423"/>
                <a:gd name="T18" fmla="*/ 1126 w 1583"/>
                <a:gd name="T19" fmla="*/ 1004 h 1423"/>
                <a:gd name="T20" fmla="*/ 1191 w 1583"/>
                <a:gd name="T21" fmla="*/ 983 h 1423"/>
                <a:gd name="T22" fmla="*/ 1272 w 1583"/>
                <a:gd name="T23" fmla="*/ 976 h 1423"/>
                <a:gd name="T24" fmla="*/ 1349 w 1583"/>
                <a:gd name="T25" fmla="*/ 1005 h 1423"/>
                <a:gd name="T26" fmla="*/ 1389 w 1583"/>
                <a:gd name="T27" fmla="*/ 974 h 1423"/>
                <a:gd name="T28" fmla="*/ 1472 w 1583"/>
                <a:gd name="T29" fmla="*/ 898 h 1423"/>
                <a:gd name="T30" fmla="*/ 1543 w 1583"/>
                <a:gd name="T31" fmla="*/ 859 h 1423"/>
                <a:gd name="T32" fmla="*/ 1562 w 1583"/>
                <a:gd name="T33" fmla="*/ 794 h 1423"/>
                <a:gd name="T34" fmla="*/ 1475 w 1583"/>
                <a:gd name="T35" fmla="*/ 745 h 1423"/>
                <a:gd name="T36" fmla="*/ 1454 w 1583"/>
                <a:gd name="T37" fmla="*/ 652 h 1423"/>
                <a:gd name="T38" fmla="*/ 1480 w 1583"/>
                <a:gd name="T39" fmla="*/ 621 h 1423"/>
                <a:gd name="T40" fmla="*/ 1490 w 1583"/>
                <a:gd name="T41" fmla="*/ 546 h 1423"/>
                <a:gd name="T42" fmla="*/ 1490 w 1583"/>
                <a:gd name="T43" fmla="*/ 529 h 1423"/>
                <a:gd name="T44" fmla="*/ 1510 w 1583"/>
                <a:gd name="T45" fmla="*/ 390 h 1423"/>
                <a:gd name="T46" fmla="*/ 1539 w 1583"/>
                <a:gd name="T47" fmla="*/ 404 h 1423"/>
                <a:gd name="T48" fmla="*/ 1552 w 1583"/>
                <a:gd name="T49" fmla="*/ 223 h 1423"/>
                <a:gd name="T50" fmla="*/ 1451 w 1583"/>
                <a:gd name="T51" fmla="*/ 146 h 1423"/>
                <a:gd name="T52" fmla="*/ 1374 w 1583"/>
                <a:gd name="T53" fmla="*/ 98 h 1423"/>
                <a:gd name="T54" fmla="*/ 1297 w 1583"/>
                <a:gd name="T55" fmla="*/ 74 h 1423"/>
                <a:gd name="T56" fmla="*/ 1283 w 1583"/>
                <a:gd name="T57" fmla="*/ 0 h 1423"/>
                <a:gd name="T58" fmla="*/ 1254 w 1583"/>
                <a:gd name="T59" fmla="*/ 74 h 1423"/>
                <a:gd name="T60" fmla="*/ 1215 w 1583"/>
                <a:gd name="T61" fmla="*/ 268 h 1423"/>
                <a:gd name="T62" fmla="*/ 1111 w 1583"/>
                <a:gd name="T63" fmla="*/ 346 h 1423"/>
                <a:gd name="T64" fmla="*/ 1043 w 1583"/>
                <a:gd name="T65" fmla="*/ 484 h 1423"/>
                <a:gd name="T66" fmla="*/ 1150 w 1583"/>
                <a:gd name="T67" fmla="*/ 508 h 1423"/>
                <a:gd name="T68" fmla="*/ 1302 w 1583"/>
                <a:gd name="T69" fmla="*/ 560 h 1423"/>
                <a:gd name="T70" fmla="*/ 1195 w 1583"/>
                <a:gd name="T71" fmla="*/ 604 h 1423"/>
                <a:gd name="T72" fmla="*/ 1108 w 1583"/>
                <a:gd name="T73" fmla="*/ 663 h 1423"/>
                <a:gd name="T74" fmla="*/ 993 w 1583"/>
                <a:gd name="T75" fmla="*/ 767 h 1423"/>
                <a:gd name="T76" fmla="*/ 857 w 1583"/>
                <a:gd name="T77" fmla="*/ 787 h 1423"/>
                <a:gd name="T78" fmla="*/ 827 w 1583"/>
                <a:gd name="T79" fmla="*/ 918 h 1423"/>
                <a:gd name="T80" fmla="*/ 617 w 1583"/>
                <a:gd name="T81" fmla="*/ 1007 h 1423"/>
                <a:gd name="T82" fmla="*/ 438 w 1583"/>
                <a:gd name="T83" fmla="*/ 1062 h 1423"/>
                <a:gd name="T84" fmla="*/ 160 w 1583"/>
                <a:gd name="T85" fmla="*/ 998 h 1423"/>
                <a:gd name="T86" fmla="*/ 10 w 1583"/>
                <a:gd name="T87" fmla="*/ 1045 h 1423"/>
                <a:gd name="T88" fmla="*/ 96 w 1583"/>
                <a:gd name="T89" fmla="*/ 1143 h 1423"/>
                <a:gd name="T90" fmla="*/ 180 w 1583"/>
                <a:gd name="T91" fmla="*/ 1180 h 1423"/>
                <a:gd name="T92" fmla="*/ 206 w 1583"/>
                <a:gd name="T93" fmla="*/ 1257 h 1423"/>
                <a:gd name="T94" fmla="*/ 295 w 1583"/>
                <a:gd name="T95" fmla="*/ 1307 h 1423"/>
                <a:gd name="T96" fmla="*/ 424 w 1583"/>
                <a:gd name="T97" fmla="*/ 1293 h 1423"/>
                <a:gd name="T98" fmla="*/ 381 w 1583"/>
                <a:gd name="T99" fmla="*/ 1362 h 1423"/>
                <a:gd name="T100" fmla="*/ 447 w 1583"/>
                <a:gd name="T101" fmla="*/ 141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3" h="1423">
                  <a:moveTo>
                    <a:pt x="447" y="1419"/>
                  </a:moveTo>
                  <a:lnTo>
                    <a:pt x="468" y="1413"/>
                  </a:lnTo>
                  <a:lnTo>
                    <a:pt x="486" y="1405"/>
                  </a:lnTo>
                  <a:lnTo>
                    <a:pt x="517" y="1381"/>
                  </a:lnTo>
                  <a:lnTo>
                    <a:pt x="524" y="1339"/>
                  </a:lnTo>
                  <a:lnTo>
                    <a:pt x="542" y="1281"/>
                  </a:lnTo>
                  <a:lnTo>
                    <a:pt x="582" y="1254"/>
                  </a:lnTo>
                  <a:lnTo>
                    <a:pt x="586" y="1260"/>
                  </a:lnTo>
                  <a:lnTo>
                    <a:pt x="598" y="1301"/>
                  </a:lnTo>
                  <a:lnTo>
                    <a:pt x="579" y="1326"/>
                  </a:lnTo>
                  <a:lnTo>
                    <a:pt x="576" y="1350"/>
                  </a:lnTo>
                  <a:lnTo>
                    <a:pt x="635" y="1373"/>
                  </a:lnTo>
                  <a:lnTo>
                    <a:pt x="640" y="1390"/>
                  </a:lnTo>
                  <a:lnTo>
                    <a:pt x="675" y="1386"/>
                  </a:lnTo>
                  <a:lnTo>
                    <a:pt x="693" y="1392"/>
                  </a:lnTo>
                  <a:lnTo>
                    <a:pt x="700" y="1397"/>
                  </a:lnTo>
                  <a:lnTo>
                    <a:pt x="761" y="1309"/>
                  </a:lnTo>
                  <a:lnTo>
                    <a:pt x="777" y="1304"/>
                  </a:lnTo>
                  <a:lnTo>
                    <a:pt x="781" y="1293"/>
                  </a:lnTo>
                  <a:lnTo>
                    <a:pt x="779" y="1277"/>
                  </a:lnTo>
                  <a:lnTo>
                    <a:pt x="799" y="1246"/>
                  </a:lnTo>
                  <a:lnTo>
                    <a:pt x="838" y="1245"/>
                  </a:lnTo>
                  <a:lnTo>
                    <a:pt x="852" y="1228"/>
                  </a:lnTo>
                  <a:lnTo>
                    <a:pt x="862" y="1235"/>
                  </a:lnTo>
                  <a:lnTo>
                    <a:pt x="883" y="1217"/>
                  </a:lnTo>
                  <a:lnTo>
                    <a:pt x="897" y="1217"/>
                  </a:lnTo>
                  <a:lnTo>
                    <a:pt x="938" y="1158"/>
                  </a:lnTo>
                  <a:lnTo>
                    <a:pt x="958" y="1159"/>
                  </a:lnTo>
                  <a:lnTo>
                    <a:pt x="984" y="1142"/>
                  </a:lnTo>
                  <a:lnTo>
                    <a:pt x="992" y="1149"/>
                  </a:lnTo>
                  <a:lnTo>
                    <a:pt x="1039" y="1125"/>
                  </a:lnTo>
                  <a:lnTo>
                    <a:pt x="1015" y="1085"/>
                  </a:lnTo>
                  <a:lnTo>
                    <a:pt x="1022" y="1044"/>
                  </a:lnTo>
                  <a:lnTo>
                    <a:pt x="1043" y="1000"/>
                  </a:lnTo>
                  <a:lnTo>
                    <a:pt x="1059" y="994"/>
                  </a:lnTo>
                  <a:lnTo>
                    <a:pt x="1070" y="999"/>
                  </a:lnTo>
                  <a:lnTo>
                    <a:pt x="1070" y="1029"/>
                  </a:lnTo>
                  <a:lnTo>
                    <a:pt x="1083" y="1038"/>
                  </a:lnTo>
                  <a:lnTo>
                    <a:pt x="1113" y="1017"/>
                  </a:lnTo>
                  <a:lnTo>
                    <a:pt x="1126" y="1004"/>
                  </a:lnTo>
                  <a:lnTo>
                    <a:pt x="1138" y="1009"/>
                  </a:lnTo>
                  <a:lnTo>
                    <a:pt x="1153" y="995"/>
                  </a:lnTo>
                  <a:lnTo>
                    <a:pt x="1185" y="994"/>
                  </a:lnTo>
                  <a:lnTo>
                    <a:pt x="1191" y="983"/>
                  </a:lnTo>
                  <a:lnTo>
                    <a:pt x="1183" y="966"/>
                  </a:lnTo>
                  <a:lnTo>
                    <a:pt x="1205" y="944"/>
                  </a:lnTo>
                  <a:lnTo>
                    <a:pt x="1232" y="931"/>
                  </a:lnTo>
                  <a:lnTo>
                    <a:pt x="1272" y="976"/>
                  </a:lnTo>
                  <a:lnTo>
                    <a:pt x="1270" y="992"/>
                  </a:lnTo>
                  <a:lnTo>
                    <a:pt x="1290" y="1023"/>
                  </a:lnTo>
                  <a:lnTo>
                    <a:pt x="1338" y="1028"/>
                  </a:lnTo>
                  <a:lnTo>
                    <a:pt x="1349" y="1005"/>
                  </a:lnTo>
                  <a:lnTo>
                    <a:pt x="1336" y="940"/>
                  </a:lnTo>
                  <a:lnTo>
                    <a:pt x="1348" y="928"/>
                  </a:lnTo>
                  <a:lnTo>
                    <a:pt x="1370" y="944"/>
                  </a:lnTo>
                  <a:lnTo>
                    <a:pt x="1389" y="974"/>
                  </a:lnTo>
                  <a:lnTo>
                    <a:pt x="1422" y="926"/>
                  </a:lnTo>
                  <a:lnTo>
                    <a:pt x="1437" y="921"/>
                  </a:lnTo>
                  <a:lnTo>
                    <a:pt x="1461" y="898"/>
                  </a:lnTo>
                  <a:lnTo>
                    <a:pt x="1472" y="898"/>
                  </a:lnTo>
                  <a:lnTo>
                    <a:pt x="1491" y="878"/>
                  </a:lnTo>
                  <a:lnTo>
                    <a:pt x="1503" y="878"/>
                  </a:lnTo>
                  <a:lnTo>
                    <a:pt x="1514" y="859"/>
                  </a:lnTo>
                  <a:lnTo>
                    <a:pt x="1543" y="859"/>
                  </a:lnTo>
                  <a:lnTo>
                    <a:pt x="1569" y="833"/>
                  </a:lnTo>
                  <a:lnTo>
                    <a:pt x="1582" y="820"/>
                  </a:lnTo>
                  <a:lnTo>
                    <a:pt x="1582" y="806"/>
                  </a:lnTo>
                  <a:lnTo>
                    <a:pt x="1562" y="794"/>
                  </a:lnTo>
                  <a:lnTo>
                    <a:pt x="1562" y="767"/>
                  </a:lnTo>
                  <a:lnTo>
                    <a:pt x="1523" y="719"/>
                  </a:lnTo>
                  <a:lnTo>
                    <a:pt x="1486" y="754"/>
                  </a:lnTo>
                  <a:lnTo>
                    <a:pt x="1475" y="745"/>
                  </a:lnTo>
                  <a:lnTo>
                    <a:pt x="1473" y="726"/>
                  </a:lnTo>
                  <a:lnTo>
                    <a:pt x="1459" y="703"/>
                  </a:lnTo>
                  <a:lnTo>
                    <a:pt x="1454" y="678"/>
                  </a:lnTo>
                  <a:lnTo>
                    <a:pt x="1454" y="652"/>
                  </a:lnTo>
                  <a:lnTo>
                    <a:pt x="1428" y="633"/>
                  </a:lnTo>
                  <a:lnTo>
                    <a:pt x="1425" y="623"/>
                  </a:lnTo>
                  <a:lnTo>
                    <a:pt x="1432" y="607"/>
                  </a:lnTo>
                  <a:lnTo>
                    <a:pt x="1480" y="621"/>
                  </a:lnTo>
                  <a:lnTo>
                    <a:pt x="1483" y="599"/>
                  </a:lnTo>
                  <a:lnTo>
                    <a:pt x="1499" y="578"/>
                  </a:lnTo>
                  <a:lnTo>
                    <a:pt x="1488" y="567"/>
                  </a:lnTo>
                  <a:lnTo>
                    <a:pt x="1490" y="546"/>
                  </a:lnTo>
                  <a:lnTo>
                    <a:pt x="1514" y="536"/>
                  </a:lnTo>
                  <a:lnTo>
                    <a:pt x="1519" y="529"/>
                  </a:lnTo>
                  <a:lnTo>
                    <a:pt x="1515" y="521"/>
                  </a:lnTo>
                  <a:lnTo>
                    <a:pt x="1490" y="529"/>
                  </a:lnTo>
                  <a:lnTo>
                    <a:pt x="1444" y="496"/>
                  </a:lnTo>
                  <a:lnTo>
                    <a:pt x="1442" y="487"/>
                  </a:lnTo>
                  <a:lnTo>
                    <a:pt x="1464" y="459"/>
                  </a:lnTo>
                  <a:lnTo>
                    <a:pt x="1510" y="390"/>
                  </a:lnTo>
                  <a:lnTo>
                    <a:pt x="1514" y="382"/>
                  </a:lnTo>
                  <a:lnTo>
                    <a:pt x="1521" y="382"/>
                  </a:lnTo>
                  <a:lnTo>
                    <a:pt x="1536" y="401"/>
                  </a:lnTo>
                  <a:lnTo>
                    <a:pt x="1539" y="404"/>
                  </a:lnTo>
                  <a:lnTo>
                    <a:pt x="1542" y="318"/>
                  </a:lnTo>
                  <a:lnTo>
                    <a:pt x="1557" y="310"/>
                  </a:lnTo>
                  <a:lnTo>
                    <a:pt x="1557" y="277"/>
                  </a:lnTo>
                  <a:lnTo>
                    <a:pt x="1552" y="223"/>
                  </a:lnTo>
                  <a:lnTo>
                    <a:pt x="1571" y="149"/>
                  </a:lnTo>
                  <a:lnTo>
                    <a:pt x="1515" y="107"/>
                  </a:lnTo>
                  <a:lnTo>
                    <a:pt x="1473" y="142"/>
                  </a:lnTo>
                  <a:lnTo>
                    <a:pt x="1451" y="146"/>
                  </a:lnTo>
                  <a:lnTo>
                    <a:pt x="1440" y="157"/>
                  </a:lnTo>
                  <a:lnTo>
                    <a:pt x="1403" y="151"/>
                  </a:lnTo>
                  <a:lnTo>
                    <a:pt x="1385" y="130"/>
                  </a:lnTo>
                  <a:lnTo>
                    <a:pt x="1374" y="98"/>
                  </a:lnTo>
                  <a:lnTo>
                    <a:pt x="1375" y="85"/>
                  </a:lnTo>
                  <a:lnTo>
                    <a:pt x="1346" y="66"/>
                  </a:lnTo>
                  <a:lnTo>
                    <a:pt x="1329" y="93"/>
                  </a:lnTo>
                  <a:lnTo>
                    <a:pt x="1297" y="74"/>
                  </a:lnTo>
                  <a:lnTo>
                    <a:pt x="1292" y="69"/>
                  </a:lnTo>
                  <a:lnTo>
                    <a:pt x="1311" y="20"/>
                  </a:lnTo>
                  <a:lnTo>
                    <a:pt x="1296" y="0"/>
                  </a:lnTo>
                  <a:lnTo>
                    <a:pt x="1283" y="0"/>
                  </a:lnTo>
                  <a:lnTo>
                    <a:pt x="1249" y="24"/>
                  </a:lnTo>
                  <a:lnTo>
                    <a:pt x="1222" y="64"/>
                  </a:lnTo>
                  <a:lnTo>
                    <a:pt x="1234" y="71"/>
                  </a:lnTo>
                  <a:lnTo>
                    <a:pt x="1254" y="74"/>
                  </a:lnTo>
                  <a:lnTo>
                    <a:pt x="1270" y="116"/>
                  </a:lnTo>
                  <a:lnTo>
                    <a:pt x="1260" y="133"/>
                  </a:lnTo>
                  <a:lnTo>
                    <a:pt x="1244" y="157"/>
                  </a:lnTo>
                  <a:lnTo>
                    <a:pt x="1215" y="268"/>
                  </a:lnTo>
                  <a:lnTo>
                    <a:pt x="1226" y="287"/>
                  </a:lnTo>
                  <a:lnTo>
                    <a:pt x="1217" y="303"/>
                  </a:lnTo>
                  <a:lnTo>
                    <a:pt x="1148" y="353"/>
                  </a:lnTo>
                  <a:lnTo>
                    <a:pt x="1111" y="346"/>
                  </a:lnTo>
                  <a:lnTo>
                    <a:pt x="1090" y="338"/>
                  </a:lnTo>
                  <a:lnTo>
                    <a:pt x="1088" y="349"/>
                  </a:lnTo>
                  <a:lnTo>
                    <a:pt x="1058" y="469"/>
                  </a:lnTo>
                  <a:lnTo>
                    <a:pt x="1043" y="484"/>
                  </a:lnTo>
                  <a:lnTo>
                    <a:pt x="1051" y="505"/>
                  </a:lnTo>
                  <a:lnTo>
                    <a:pt x="1068" y="521"/>
                  </a:lnTo>
                  <a:lnTo>
                    <a:pt x="1099" y="505"/>
                  </a:lnTo>
                  <a:lnTo>
                    <a:pt x="1150" y="508"/>
                  </a:lnTo>
                  <a:lnTo>
                    <a:pt x="1164" y="484"/>
                  </a:lnTo>
                  <a:lnTo>
                    <a:pt x="1191" y="478"/>
                  </a:lnTo>
                  <a:lnTo>
                    <a:pt x="1240" y="496"/>
                  </a:lnTo>
                  <a:lnTo>
                    <a:pt x="1302" y="560"/>
                  </a:lnTo>
                  <a:lnTo>
                    <a:pt x="1302" y="573"/>
                  </a:lnTo>
                  <a:lnTo>
                    <a:pt x="1288" y="582"/>
                  </a:lnTo>
                  <a:lnTo>
                    <a:pt x="1218" y="585"/>
                  </a:lnTo>
                  <a:lnTo>
                    <a:pt x="1195" y="604"/>
                  </a:lnTo>
                  <a:lnTo>
                    <a:pt x="1177" y="602"/>
                  </a:lnTo>
                  <a:lnTo>
                    <a:pt x="1164" y="623"/>
                  </a:lnTo>
                  <a:lnTo>
                    <a:pt x="1129" y="630"/>
                  </a:lnTo>
                  <a:lnTo>
                    <a:pt x="1108" y="663"/>
                  </a:lnTo>
                  <a:lnTo>
                    <a:pt x="1104" y="687"/>
                  </a:lnTo>
                  <a:lnTo>
                    <a:pt x="1056" y="719"/>
                  </a:lnTo>
                  <a:lnTo>
                    <a:pt x="1025" y="721"/>
                  </a:lnTo>
                  <a:lnTo>
                    <a:pt x="993" y="767"/>
                  </a:lnTo>
                  <a:lnTo>
                    <a:pt x="961" y="786"/>
                  </a:lnTo>
                  <a:lnTo>
                    <a:pt x="901" y="772"/>
                  </a:lnTo>
                  <a:lnTo>
                    <a:pt x="881" y="763"/>
                  </a:lnTo>
                  <a:lnTo>
                    <a:pt x="857" y="787"/>
                  </a:lnTo>
                  <a:lnTo>
                    <a:pt x="845" y="830"/>
                  </a:lnTo>
                  <a:lnTo>
                    <a:pt x="878" y="878"/>
                  </a:lnTo>
                  <a:lnTo>
                    <a:pt x="857" y="900"/>
                  </a:lnTo>
                  <a:lnTo>
                    <a:pt x="827" y="918"/>
                  </a:lnTo>
                  <a:lnTo>
                    <a:pt x="783" y="974"/>
                  </a:lnTo>
                  <a:lnTo>
                    <a:pt x="724" y="999"/>
                  </a:lnTo>
                  <a:lnTo>
                    <a:pt x="631" y="1009"/>
                  </a:lnTo>
                  <a:lnTo>
                    <a:pt x="617" y="1007"/>
                  </a:lnTo>
                  <a:lnTo>
                    <a:pt x="507" y="1053"/>
                  </a:lnTo>
                  <a:lnTo>
                    <a:pt x="457" y="1085"/>
                  </a:lnTo>
                  <a:lnTo>
                    <a:pt x="443" y="1077"/>
                  </a:lnTo>
                  <a:lnTo>
                    <a:pt x="438" y="1062"/>
                  </a:lnTo>
                  <a:lnTo>
                    <a:pt x="371" y="1058"/>
                  </a:lnTo>
                  <a:lnTo>
                    <a:pt x="293" y="1035"/>
                  </a:lnTo>
                  <a:lnTo>
                    <a:pt x="272" y="1011"/>
                  </a:lnTo>
                  <a:lnTo>
                    <a:pt x="160" y="998"/>
                  </a:lnTo>
                  <a:lnTo>
                    <a:pt x="139" y="1007"/>
                  </a:lnTo>
                  <a:lnTo>
                    <a:pt x="3" y="994"/>
                  </a:lnTo>
                  <a:lnTo>
                    <a:pt x="0" y="1014"/>
                  </a:lnTo>
                  <a:lnTo>
                    <a:pt x="10" y="1045"/>
                  </a:lnTo>
                  <a:lnTo>
                    <a:pt x="4" y="1097"/>
                  </a:lnTo>
                  <a:lnTo>
                    <a:pt x="43" y="1154"/>
                  </a:lnTo>
                  <a:lnTo>
                    <a:pt x="63" y="1167"/>
                  </a:lnTo>
                  <a:lnTo>
                    <a:pt x="96" y="1143"/>
                  </a:lnTo>
                  <a:lnTo>
                    <a:pt x="161" y="1143"/>
                  </a:lnTo>
                  <a:lnTo>
                    <a:pt x="178" y="1149"/>
                  </a:lnTo>
                  <a:lnTo>
                    <a:pt x="188" y="1164"/>
                  </a:lnTo>
                  <a:lnTo>
                    <a:pt x="180" y="1180"/>
                  </a:lnTo>
                  <a:lnTo>
                    <a:pt x="143" y="1211"/>
                  </a:lnTo>
                  <a:lnTo>
                    <a:pt x="147" y="1225"/>
                  </a:lnTo>
                  <a:lnTo>
                    <a:pt x="190" y="1257"/>
                  </a:lnTo>
                  <a:lnTo>
                    <a:pt x="206" y="1257"/>
                  </a:lnTo>
                  <a:lnTo>
                    <a:pt x="211" y="1263"/>
                  </a:lnTo>
                  <a:lnTo>
                    <a:pt x="208" y="1277"/>
                  </a:lnTo>
                  <a:lnTo>
                    <a:pt x="234" y="1297"/>
                  </a:lnTo>
                  <a:lnTo>
                    <a:pt x="295" y="1307"/>
                  </a:lnTo>
                  <a:lnTo>
                    <a:pt x="324" y="1299"/>
                  </a:lnTo>
                  <a:lnTo>
                    <a:pt x="361" y="1262"/>
                  </a:lnTo>
                  <a:lnTo>
                    <a:pt x="406" y="1265"/>
                  </a:lnTo>
                  <a:lnTo>
                    <a:pt x="424" y="1293"/>
                  </a:lnTo>
                  <a:lnTo>
                    <a:pt x="414" y="1318"/>
                  </a:lnTo>
                  <a:lnTo>
                    <a:pt x="416" y="1334"/>
                  </a:lnTo>
                  <a:lnTo>
                    <a:pt x="392" y="1349"/>
                  </a:lnTo>
                  <a:lnTo>
                    <a:pt x="381" y="1362"/>
                  </a:lnTo>
                  <a:lnTo>
                    <a:pt x="386" y="1393"/>
                  </a:lnTo>
                  <a:lnTo>
                    <a:pt x="428" y="1422"/>
                  </a:lnTo>
                  <a:lnTo>
                    <a:pt x="447" y="1419"/>
                  </a:lnTo>
                  <a:lnTo>
                    <a:pt x="447" y="1419"/>
                  </a:lnTo>
                </a:path>
              </a:pathLst>
            </a:custGeom>
            <a:solidFill>
              <a:srgbClr val="6696BC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辽宁">
              <a:hlinkClick r:id="" action="ppaction://macro?name=Slide1.辽宁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29822" y="2107300"/>
              <a:ext cx="883410" cy="876124"/>
            </a:xfrm>
            <a:custGeom>
              <a:avLst/>
              <a:gdLst>
                <a:gd name="T0" fmla="*/ 342 w 413"/>
                <a:gd name="T1" fmla="*/ 277 h 401"/>
                <a:gd name="T2" fmla="*/ 385 w 413"/>
                <a:gd name="T3" fmla="*/ 213 h 401"/>
                <a:gd name="T4" fmla="*/ 412 w 413"/>
                <a:gd name="T5" fmla="*/ 180 h 401"/>
                <a:gd name="T6" fmla="*/ 409 w 413"/>
                <a:gd name="T7" fmla="*/ 150 h 401"/>
                <a:gd name="T8" fmla="*/ 380 w 413"/>
                <a:gd name="T9" fmla="*/ 116 h 401"/>
                <a:gd name="T10" fmla="*/ 376 w 413"/>
                <a:gd name="T11" fmla="*/ 89 h 401"/>
                <a:gd name="T12" fmla="*/ 323 w 413"/>
                <a:gd name="T13" fmla="*/ 16 h 401"/>
                <a:gd name="T14" fmla="*/ 321 w 413"/>
                <a:gd name="T15" fmla="*/ 24 h 401"/>
                <a:gd name="T16" fmla="*/ 310 w 413"/>
                <a:gd name="T17" fmla="*/ 35 h 401"/>
                <a:gd name="T18" fmla="*/ 287 w 413"/>
                <a:gd name="T19" fmla="*/ 10 h 401"/>
                <a:gd name="T20" fmla="*/ 256 w 413"/>
                <a:gd name="T21" fmla="*/ 0 h 401"/>
                <a:gd name="T22" fmla="*/ 254 w 413"/>
                <a:gd name="T23" fmla="*/ 10 h 401"/>
                <a:gd name="T24" fmla="*/ 254 w 413"/>
                <a:gd name="T25" fmla="*/ 24 h 401"/>
                <a:gd name="T26" fmla="*/ 241 w 413"/>
                <a:gd name="T27" fmla="*/ 37 h 401"/>
                <a:gd name="T28" fmla="*/ 215 w 413"/>
                <a:gd name="T29" fmla="*/ 63 h 401"/>
                <a:gd name="T30" fmla="*/ 186 w 413"/>
                <a:gd name="T31" fmla="*/ 63 h 401"/>
                <a:gd name="T32" fmla="*/ 175 w 413"/>
                <a:gd name="T33" fmla="*/ 82 h 401"/>
                <a:gd name="T34" fmla="*/ 163 w 413"/>
                <a:gd name="T35" fmla="*/ 82 h 401"/>
                <a:gd name="T36" fmla="*/ 144 w 413"/>
                <a:gd name="T37" fmla="*/ 102 h 401"/>
                <a:gd name="T38" fmla="*/ 133 w 413"/>
                <a:gd name="T39" fmla="*/ 102 h 401"/>
                <a:gd name="T40" fmla="*/ 109 w 413"/>
                <a:gd name="T41" fmla="*/ 125 h 401"/>
                <a:gd name="T42" fmla="*/ 94 w 413"/>
                <a:gd name="T43" fmla="*/ 130 h 401"/>
                <a:gd name="T44" fmla="*/ 61 w 413"/>
                <a:gd name="T45" fmla="*/ 178 h 401"/>
                <a:gd name="T46" fmla="*/ 42 w 413"/>
                <a:gd name="T47" fmla="*/ 148 h 401"/>
                <a:gd name="T48" fmla="*/ 20 w 413"/>
                <a:gd name="T49" fmla="*/ 132 h 401"/>
                <a:gd name="T50" fmla="*/ 8 w 413"/>
                <a:gd name="T51" fmla="*/ 144 h 401"/>
                <a:gd name="T52" fmla="*/ 21 w 413"/>
                <a:gd name="T53" fmla="*/ 209 h 401"/>
                <a:gd name="T54" fmla="*/ 10 w 413"/>
                <a:gd name="T55" fmla="*/ 232 h 401"/>
                <a:gd name="T56" fmla="*/ 0 w 413"/>
                <a:gd name="T57" fmla="*/ 264 h 401"/>
                <a:gd name="T58" fmla="*/ 30 w 413"/>
                <a:gd name="T59" fmla="*/ 285 h 401"/>
                <a:gd name="T60" fmla="*/ 47 w 413"/>
                <a:gd name="T61" fmla="*/ 286 h 401"/>
                <a:gd name="T62" fmla="*/ 70 w 413"/>
                <a:gd name="T63" fmla="*/ 318 h 401"/>
                <a:gd name="T64" fmla="*/ 86 w 413"/>
                <a:gd name="T65" fmla="*/ 309 h 401"/>
                <a:gd name="T66" fmla="*/ 112 w 413"/>
                <a:gd name="T67" fmla="*/ 277 h 401"/>
                <a:gd name="T68" fmla="*/ 138 w 413"/>
                <a:gd name="T69" fmla="*/ 233 h 401"/>
                <a:gd name="T70" fmla="*/ 182 w 413"/>
                <a:gd name="T71" fmla="*/ 223 h 401"/>
                <a:gd name="T72" fmla="*/ 210 w 413"/>
                <a:gd name="T73" fmla="*/ 252 h 401"/>
                <a:gd name="T74" fmla="*/ 190 w 413"/>
                <a:gd name="T75" fmla="*/ 295 h 401"/>
                <a:gd name="T76" fmla="*/ 163 w 413"/>
                <a:gd name="T77" fmla="*/ 336 h 401"/>
                <a:gd name="T78" fmla="*/ 187 w 413"/>
                <a:gd name="T79" fmla="*/ 353 h 401"/>
                <a:gd name="T80" fmla="*/ 186 w 413"/>
                <a:gd name="T81" fmla="*/ 373 h 401"/>
                <a:gd name="T82" fmla="*/ 167 w 413"/>
                <a:gd name="T83" fmla="*/ 392 h 401"/>
                <a:gd name="T84" fmla="*/ 171 w 413"/>
                <a:gd name="T85" fmla="*/ 400 h 401"/>
                <a:gd name="T86" fmla="*/ 203 w 413"/>
                <a:gd name="T87" fmla="*/ 382 h 401"/>
                <a:gd name="T88" fmla="*/ 249 w 413"/>
                <a:gd name="T89" fmla="*/ 321 h 401"/>
                <a:gd name="T90" fmla="*/ 319 w 413"/>
                <a:gd name="T91" fmla="*/ 282 h 401"/>
                <a:gd name="T92" fmla="*/ 342 w 413"/>
                <a:gd name="T93" fmla="*/ 277 h 401"/>
                <a:gd name="T94" fmla="*/ 342 w 413"/>
                <a:gd name="T95" fmla="*/ 2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" h="401">
                  <a:moveTo>
                    <a:pt x="342" y="277"/>
                  </a:moveTo>
                  <a:lnTo>
                    <a:pt x="385" y="213"/>
                  </a:lnTo>
                  <a:lnTo>
                    <a:pt x="412" y="180"/>
                  </a:lnTo>
                  <a:lnTo>
                    <a:pt x="409" y="150"/>
                  </a:lnTo>
                  <a:lnTo>
                    <a:pt x="380" y="116"/>
                  </a:lnTo>
                  <a:lnTo>
                    <a:pt x="376" y="89"/>
                  </a:lnTo>
                  <a:lnTo>
                    <a:pt x="323" y="16"/>
                  </a:lnTo>
                  <a:lnTo>
                    <a:pt x="321" y="24"/>
                  </a:lnTo>
                  <a:lnTo>
                    <a:pt x="310" y="35"/>
                  </a:lnTo>
                  <a:lnTo>
                    <a:pt x="287" y="10"/>
                  </a:lnTo>
                  <a:lnTo>
                    <a:pt x="256" y="0"/>
                  </a:lnTo>
                  <a:lnTo>
                    <a:pt x="254" y="10"/>
                  </a:lnTo>
                  <a:lnTo>
                    <a:pt x="254" y="24"/>
                  </a:lnTo>
                  <a:lnTo>
                    <a:pt x="241" y="37"/>
                  </a:lnTo>
                  <a:lnTo>
                    <a:pt x="215" y="63"/>
                  </a:lnTo>
                  <a:lnTo>
                    <a:pt x="186" y="63"/>
                  </a:lnTo>
                  <a:lnTo>
                    <a:pt x="175" y="82"/>
                  </a:lnTo>
                  <a:lnTo>
                    <a:pt x="163" y="82"/>
                  </a:lnTo>
                  <a:lnTo>
                    <a:pt x="144" y="102"/>
                  </a:lnTo>
                  <a:lnTo>
                    <a:pt x="133" y="102"/>
                  </a:lnTo>
                  <a:lnTo>
                    <a:pt x="109" y="125"/>
                  </a:lnTo>
                  <a:lnTo>
                    <a:pt x="94" y="130"/>
                  </a:lnTo>
                  <a:lnTo>
                    <a:pt x="61" y="178"/>
                  </a:lnTo>
                  <a:lnTo>
                    <a:pt x="42" y="148"/>
                  </a:lnTo>
                  <a:lnTo>
                    <a:pt x="20" y="132"/>
                  </a:lnTo>
                  <a:lnTo>
                    <a:pt x="8" y="144"/>
                  </a:lnTo>
                  <a:lnTo>
                    <a:pt x="21" y="209"/>
                  </a:lnTo>
                  <a:lnTo>
                    <a:pt x="10" y="232"/>
                  </a:lnTo>
                  <a:lnTo>
                    <a:pt x="0" y="264"/>
                  </a:lnTo>
                  <a:lnTo>
                    <a:pt x="30" y="285"/>
                  </a:lnTo>
                  <a:lnTo>
                    <a:pt x="47" y="286"/>
                  </a:lnTo>
                  <a:lnTo>
                    <a:pt x="70" y="318"/>
                  </a:lnTo>
                  <a:lnTo>
                    <a:pt x="86" y="309"/>
                  </a:lnTo>
                  <a:lnTo>
                    <a:pt x="112" y="277"/>
                  </a:lnTo>
                  <a:lnTo>
                    <a:pt x="138" y="233"/>
                  </a:lnTo>
                  <a:lnTo>
                    <a:pt x="182" y="223"/>
                  </a:lnTo>
                  <a:lnTo>
                    <a:pt x="210" y="252"/>
                  </a:lnTo>
                  <a:lnTo>
                    <a:pt x="190" y="295"/>
                  </a:lnTo>
                  <a:lnTo>
                    <a:pt x="163" y="336"/>
                  </a:lnTo>
                  <a:lnTo>
                    <a:pt x="187" y="353"/>
                  </a:lnTo>
                  <a:lnTo>
                    <a:pt x="186" y="373"/>
                  </a:lnTo>
                  <a:lnTo>
                    <a:pt x="167" y="392"/>
                  </a:lnTo>
                  <a:lnTo>
                    <a:pt x="171" y="400"/>
                  </a:lnTo>
                  <a:lnTo>
                    <a:pt x="203" y="382"/>
                  </a:lnTo>
                  <a:lnTo>
                    <a:pt x="249" y="321"/>
                  </a:lnTo>
                  <a:lnTo>
                    <a:pt x="319" y="282"/>
                  </a:lnTo>
                  <a:lnTo>
                    <a:pt x="342" y="277"/>
                  </a:lnTo>
                  <a:lnTo>
                    <a:pt x="342" y="277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吉林">
              <a:hlinkClick r:id="" action="ppaction://macro?name=Slide1.吉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681969" y="1619663"/>
              <a:ext cx="1264357" cy="898304"/>
            </a:xfrm>
            <a:custGeom>
              <a:avLst/>
              <a:gdLst>
                <a:gd name="T0" fmla="*/ 578 w 597"/>
                <a:gd name="T1" fmla="*/ 113 h 407"/>
                <a:gd name="T2" fmla="*/ 532 w 597"/>
                <a:gd name="T3" fmla="*/ 104 h 407"/>
                <a:gd name="T4" fmla="*/ 514 w 597"/>
                <a:gd name="T5" fmla="*/ 101 h 407"/>
                <a:gd name="T6" fmla="*/ 471 w 597"/>
                <a:gd name="T7" fmla="*/ 125 h 407"/>
                <a:gd name="T8" fmla="*/ 453 w 597"/>
                <a:gd name="T9" fmla="*/ 135 h 407"/>
                <a:gd name="T10" fmla="*/ 417 w 597"/>
                <a:gd name="T11" fmla="*/ 108 h 407"/>
                <a:gd name="T12" fmla="*/ 385 w 597"/>
                <a:gd name="T13" fmla="*/ 81 h 407"/>
                <a:gd name="T14" fmla="*/ 380 w 597"/>
                <a:gd name="T15" fmla="*/ 119 h 407"/>
                <a:gd name="T16" fmla="*/ 347 w 597"/>
                <a:gd name="T17" fmla="*/ 81 h 407"/>
                <a:gd name="T18" fmla="*/ 318 w 597"/>
                <a:gd name="T19" fmla="*/ 53 h 407"/>
                <a:gd name="T20" fmla="*/ 259 w 597"/>
                <a:gd name="T21" fmla="*/ 53 h 407"/>
                <a:gd name="T22" fmla="*/ 226 w 597"/>
                <a:gd name="T23" fmla="*/ 31 h 407"/>
                <a:gd name="T24" fmla="*/ 183 w 597"/>
                <a:gd name="T25" fmla="*/ 45 h 407"/>
                <a:gd name="T26" fmla="*/ 137 w 597"/>
                <a:gd name="T27" fmla="*/ 34 h 407"/>
                <a:gd name="T28" fmla="*/ 74 w 597"/>
                <a:gd name="T29" fmla="*/ 8 h 407"/>
                <a:gd name="T30" fmla="*/ 55 w 597"/>
                <a:gd name="T31" fmla="*/ 51 h 407"/>
                <a:gd name="T32" fmla="*/ 0 w 597"/>
                <a:gd name="T33" fmla="*/ 53 h 407"/>
                <a:gd name="T34" fmla="*/ 29 w 597"/>
                <a:gd name="T35" fmla="*/ 82 h 407"/>
                <a:gd name="T36" fmla="*/ 34 w 597"/>
                <a:gd name="T37" fmla="*/ 133 h 407"/>
                <a:gd name="T38" fmla="*/ 50 w 597"/>
                <a:gd name="T39" fmla="*/ 175 h 407"/>
                <a:gd name="T40" fmla="*/ 98 w 597"/>
                <a:gd name="T41" fmla="*/ 149 h 407"/>
                <a:gd name="T42" fmla="*/ 137 w 597"/>
                <a:gd name="T43" fmla="*/ 224 h 407"/>
                <a:gd name="T44" fmla="*/ 159 w 597"/>
                <a:gd name="T45" fmla="*/ 226 h 407"/>
                <a:gd name="T46" fmla="*/ 213 w 597"/>
                <a:gd name="T47" fmla="*/ 261 h 407"/>
                <a:gd name="T48" fmla="*/ 226 w 597"/>
                <a:gd name="T49" fmla="*/ 242 h 407"/>
                <a:gd name="T50" fmla="*/ 283 w 597"/>
                <a:gd name="T51" fmla="*/ 342 h 407"/>
                <a:gd name="T52" fmla="*/ 315 w 597"/>
                <a:gd name="T53" fmla="*/ 406 h 407"/>
                <a:gd name="T54" fmla="*/ 365 w 597"/>
                <a:gd name="T55" fmla="*/ 322 h 407"/>
                <a:gd name="T56" fmla="*/ 403 w 597"/>
                <a:gd name="T57" fmla="*/ 333 h 407"/>
                <a:gd name="T58" fmla="*/ 460 w 597"/>
                <a:gd name="T59" fmla="*/ 315 h 407"/>
                <a:gd name="T60" fmla="*/ 445 w 597"/>
                <a:gd name="T61" fmla="*/ 276 h 407"/>
                <a:gd name="T62" fmla="*/ 500 w 597"/>
                <a:gd name="T63" fmla="*/ 231 h 407"/>
                <a:gd name="T64" fmla="*/ 523 w 597"/>
                <a:gd name="T65" fmla="*/ 191 h 407"/>
                <a:gd name="T66" fmla="*/ 541 w 597"/>
                <a:gd name="T67" fmla="*/ 167 h 407"/>
                <a:gd name="T68" fmla="*/ 562 w 597"/>
                <a:gd name="T69" fmla="*/ 188 h 407"/>
                <a:gd name="T70" fmla="*/ 596 w 597"/>
                <a:gd name="T71" fmla="*/ 122 h 407"/>
                <a:gd name="T72" fmla="*/ 591 w 597"/>
                <a:gd name="T73" fmla="*/ 11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7" h="407">
                  <a:moveTo>
                    <a:pt x="591" y="115"/>
                  </a:moveTo>
                  <a:lnTo>
                    <a:pt x="578" y="113"/>
                  </a:lnTo>
                  <a:lnTo>
                    <a:pt x="561" y="113"/>
                  </a:lnTo>
                  <a:lnTo>
                    <a:pt x="532" y="104"/>
                  </a:lnTo>
                  <a:lnTo>
                    <a:pt x="523" y="87"/>
                  </a:lnTo>
                  <a:lnTo>
                    <a:pt x="514" y="101"/>
                  </a:lnTo>
                  <a:lnTo>
                    <a:pt x="500" y="92"/>
                  </a:lnTo>
                  <a:lnTo>
                    <a:pt x="471" y="125"/>
                  </a:lnTo>
                  <a:lnTo>
                    <a:pt x="465" y="133"/>
                  </a:lnTo>
                  <a:lnTo>
                    <a:pt x="453" y="135"/>
                  </a:lnTo>
                  <a:lnTo>
                    <a:pt x="434" y="116"/>
                  </a:lnTo>
                  <a:lnTo>
                    <a:pt x="417" y="108"/>
                  </a:lnTo>
                  <a:lnTo>
                    <a:pt x="399" y="72"/>
                  </a:lnTo>
                  <a:lnTo>
                    <a:pt x="385" y="81"/>
                  </a:lnTo>
                  <a:lnTo>
                    <a:pt x="390" y="113"/>
                  </a:lnTo>
                  <a:lnTo>
                    <a:pt x="380" y="119"/>
                  </a:lnTo>
                  <a:lnTo>
                    <a:pt x="357" y="93"/>
                  </a:lnTo>
                  <a:lnTo>
                    <a:pt x="347" y="81"/>
                  </a:lnTo>
                  <a:lnTo>
                    <a:pt x="329" y="81"/>
                  </a:lnTo>
                  <a:lnTo>
                    <a:pt x="318" y="53"/>
                  </a:lnTo>
                  <a:lnTo>
                    <a:pt x="294" y="40"/>
                  </a:lnTo>
                  <a:lnTo>
                    <a:pt x="259" y="53"/>
                  </a:lnTo>
                  <a:lnTo>
                    <a:pt x="246" y="51"/>
                  </a:lnTo>
                  <a:lnTo>
                    <a:pt x="226" y="31"/>
                  </a:lnTo>
                  <a:lnTo>
                    <a:pt x="199" y="45"/>
                  </a:lnTo>
                  <a:lnTo>
                    <a:pt x="183" y="45"/>
                  </a:lnTo>
                  <a:lnTo>
                    <a:pt x="165" y="55"/>
                  </a:lnTo>
                  <a:lnTo>
                    <a:pt x="137" y="34"/>
                  </a:lnTo>
                  <a:lnTo>
                    <a:pt x="118" y="0"/>
                  </a:lnTo>
                  <a:lnTo>
                    <a:pt x="74" y="8"/>
                  </a:lnTo>
                  <a:lnTo>
                    <a:pt x="58" y="29"/>
                  </a:lnTo>
                  <a:lnTo>
                    <a:pt x="55" y="51"/>
                  </a:lnTo>
                  <a:lnTo>
                    <a:pt x="7" y="37"/>
                  </a:lnTo>
                  <a:lnTo>
                    <a:pt x="0" y="53"/>
                  </a:lnTo>
                  <a:lnTo>
                    <a:pt x="3" y="63"/>
                  </a:lnTo>
                  <a:lnTo>
                    <a:pt x="29" y="82"/>
                  </a:lnTo>
                  <a:lnTo>
                    <a:pt x="29" y="108"/>
                  </a:lnTo>
                  <a:lnTo>
                    <a:pt x="34" y="133"/>
                  </a:lnTo>
                  <a:lnTo>
                    <a:pt x="48" y="156"/>
                  </a:lnTo>
                  <a:lnTo>
                    <a:pt x="50" y="175"/>
                  </a:lnTo>
                  <a:lnTo>
                    <a:pt x="61" y="184"/>
                  </a:lnTo>
                  <a:lnTo>
                    <a:pt x="98" y="149"/>
                  </a:lnTo>
                  <a:lnTo>
                    <a:pt x="137" y="197"/>
                  </a:lnTo>
                  <a:lnTo>
                    <a:pt x="137" y="224"/>
                  </a:lnTo>
                  <a:lnTo>
                    <a:pt x="157" y="236"/>
                  </a:lnTo>
                  <a:lnTo>
                    <a:pt x="159" y="226"/>
                  </a:lnTo>
                  <a:lnTo>
                    <a:pt x="190" y="236"/>
                  </a:lnTo>
                  <a:lnTo>
                    <a:pt x="213" y="261"/>
                  </a:lnTo>
                  <a:lnTo>
                    <a:pt x="224" y="250"/>
                  </a:lnTo>
                  <a:lnTo>
                    <a:pt x="226" y="242"/>
                  </a:lnTo>
                  <a:lnTo>
                    <a:pt x="279" y="315"/>
                  </a:lnTo>
                  <a:lnTo>
                    <a:pt x="283" y="342"/>
                  </a:lnTo>
                  <a:lnTo>
                    <a:pt x="312" y="376"/>
                  </a:lnTo>
                  <a:lnTo>
                    <a:pt x="315" y="406"/>
                  </a:lnTo>
                  <a:lnTo>
                    <a:pt x="342" y="391"/>
                  </a:lnTo>
                  <a:lnTo>
                    <a:pt x="365" y="322"/>
                  </a:lnTo>
                  <a:lnTo>
                    <a:pt x="377" y="318"/>
                  </a:lnTo>
                  <a:lnTo>
                    <a:pt x="403" y="333"/>
                  </a:lnTo>
                  <a:lnTo>
                    <a:pt x="445" y="328"/>
                  </a:lnTo>
                  <a:lnTo>
                    <a:pt x="460" y="315"/>
                  </a:lnTo>
                  <a:lnTo>
                    <a:pt x="440" y="284"/>
                  </a:lnTo>
                  <a:lnTo>
                    <a:pt x="445" y="276"/>
                  </a:lnTo>
                  <a:lnTo>
                    <a:pt x="484" y="263"/>
                  </a:lnTo>
                  <a:lnTo>
                    <a:pt x="500" y="231"/>
                  </a:lnTo>
                  <a:lnTo>
                    <a:pt x="522" y="222"/>
                  </a:lnTo>
                  <a:lnTo>
                    <a:pt x="523" y="191"/>
                  </a:lnTo>
                  <a:lnTo>
                    <a:pt x="529" y="171"/>
                  </a:lnTo>
                  <a:lnTo>
                    <a:pt x="541" y="167"/>
                  </a:lnTo>
                  <a:lnTo>
                    <a:pt x="551" y="178"/>
                  </a:lnTo>
                  <a:lnTo>
                    <a:pt x="562" y="188"/>
                  </a:lnTo>
                  <a:lnTo>
                    <a:pt x="589" y="151"/>
                  </a:lnTo>
                  <a:lnTo>
                    <a:pt x="596" y="122"/>
                  </a:lnTo>
                  <a:lnTo>
                    <a:pt x="591" y="115"/>
                  </a:lnTo>
                  <a:lnTo>
                    <a:pt x="591" y="11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黑龙江">
              <a:hlinkClick r:id="" action="ppaction://macro?name=Slide1.黑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37468" y="272209"/>
              <a:ext cx="1733976" cy="1641348"/>
            </a:xfrm>
            <a:custGeom>
              <a:avLst/>
              <a:gdLst>
                <a:gd name="T0" fmla="*/ 251 w 818"/>
                <a:gd name="T1" fmla="*/ 607 h 743"/>
                <a:gd name="T2" fmla="*/ 298 w 818"/>
                <a:gd name="T3" fmla="*/ 662 h 743"/>
                <a:gd name="T4" fmla="*/ 332 w 818"/>
                <a:gd name="T5" fmla="*/ 652 h 743"/>
                <a:gd name="T6" fmla="*/ 379 w 818"/>
                <a:gd name="T7" fmla="*/ 658 h 743"/>
                <a:gd name="T8" fmla="*/ 427 w 818"/>
                <a:gd name="T9" fmla="*/ 647 h 743"/>
                <a:gd name="T10" fmla="*/ 462 w 818"/>
                <a:gd name="T11" fmla="*/ 688 h 743"/>
                <a:gd name="T12" fmla="*/ 490 w 818"/>
                <a:gd name="T13" fmla="*/ 700 h 743"/>
                <a:gd name="T14" fmla="*/ 523 w 818"/>
                <a:gd name="T15" fmla="*/ 720 h 743"/>
                <a:gd name="T16" fmla="*/ 532 w 818"/>
                <a:gd name="T17" fmla="*/ 679 h 743"/>
                <a:gd name="T18" fmla="*/ 567 w 818"/>
                <a:gd name="T19" fmla="*/ 723 h 743"/>
                <a:gd name="T20" fmla="*/ 598 w 818"/>
                <a:gd name="T21" fmla="*/ 740 h 743"/>
                <a:gd name="T22" fmla="*/ 633 w 818"/>
                <a:gd name="T23" fmla="*/ 699 h 743"/>
                <a:gd name="T24" fmla="*/ 656 w 818"/>
                <a:gd name="T25" fmla="*/ 694 h 743"/>
                <a:gd name="T26" fmla="*/ 694 w 818"/>
                <a:gd name="T27" fmla="*/ 720 h 743"/>
                <a:gd name="T28" fmla="*/ 724 w 818"/>
                <a:gd name="T29" fmla="*/ 722 h 743"/>
                <a:gd name="T30" fmla="*/ 714 w 818"/>
                <a:gd name="T31" fmla="*/ 662 h 743"/>
                <a:gd name="T32" fmla="*/ 698 w 818"/>
                <a:gd name="T33" fmla="*/ 593 h 743"/>
                <a:gd name="T34" fmla="*/ 777 w 818"/>
                <a:gd name="T35" fmla="*/ 561 h 743"/>
                <a:gd name="T36" fmla="*/ 785 w 818"/>
                <a:gd name="T37" fmla="*/ 527 h 743"/>
                <a:gd name="T38" fmla="*/ 794 w 818"/>
                <a:gd name="T39" fmla="*/ 490 h 743"/>
                <a:gd name="T40" fmla="*/ 799 w 818"/>
                <a:gd name="T41" fmla="*/ 352 h 743"/>
                <a:gd name="T42" fmla="*/ 796 w 818"/>
                <a:gd name="T43" fmla="*/ 293 h 743"/>
                <a:gd name="T44" fmla="*/ 791 w 818"/>
                <a:gd name="T45" fmla="*/ 264 h 743"/>
                <a:gd name="T46" fmla="*/ 739 w 818"/>
                <a:gd name="T47" fmla="*/ 305 h 743"/>
                <a:gd name="T48" fmla="*/ 684 w 818"/>
                <a:gd name="T49" fmla="*/ 357 h 743"/>
                <a:gd name="T50" fmla="*/ 584 w 818"/>
                <a:gd name="T51" fmla="*/ 357 h 743"/>
                <a:gd name="T52" fmla="*/ 571 w 818"/>
                <a:gd name="T53" fmla="*/ 318 h 743"/>
                <a:gd name="T54" fmla="*/ 537 w 818"/>
                <a:gd name="T55" fmla="*/ 293 h 743"/>
                <a:gd name="T56" fmla="*/ 473 w 818"/>
                <a:gd name="T57" fmla="*/ 275 h 743"/>
                <a:gd name="T58" fmla="*/ 419 w 818"/>
                <a:gd name="T59" fmla="*/ 270 h 743"/>
                <a:gd name="T60" fmla="*/ 376 w 818"/>
                <a:gd name="T61" fmla="*/ 236 h 743"/>
                <a:gd name="T62" fmla="*/ 353 w 818"/>
                <a:gd name="T63" fmla="*/ 199 h 743"/>
                <a:gd name="T64" fmla="*/ 318 w 818"/>
                <a:gd name="T65" fmla="*/ 157 h 743"/>
                <a:gd name="T66" fmla="*/ 279 w 818"/>
                <a:gd name="T67" fmla="*/ 92 h 743"/>
                <a:gd name="T68" fmla="*/ 237 w 818"/>
                <a:gd name="T69" fmla="*/ 28 h 743"/>
                <a:gd name="T70" fmla="*/ 167 w 818"/>
                <a:gd name="T71" fmla="*/ 17 h 743"/>
                <a:gd name="T72" fmla="*/ 88 w 818"/>
                <a:gd name="T73" fmla="*/ 0 h 743"/>
                <a:gd name="T74" fmla="*/ 4 w 818"/>
                <a:gd name="T75" fmla="*/ 37 h 743"/>
                <a:gd name="T76" fmla="*/ 0 w 818"/>
                <a:gd name="T77" fmla="*/ 106 h 743"/>
                <a:gd name="T78" fmla="*/ 37 w 818"/>
                <a:gd name="T79" fmla="*/ 130 h 743"/>
                <a:gd name="T80" fmla="*/ 83 w 818"/>
                <a:gd name="T81" fmla="*/ 122 h 743"/>
                <a:gd name="T82" fmla="*/ 93 w 818"/>
                <a:gd name="T83" fmla="*/ 167 h 743"/>
                <a:gd name="T84" fmla="*/ 148 w 818"/>
                <a:gd name="T85" fmla="*/ 194 h 743"/>
                <a:gd name="T86" fmla="*/ 181 w 818"/>
                <a:gd name="T87" fmla="*/ 179 h 743"/>
                <a:gd name="T88" fmla="*/ 279 w 818"/>
                <a:gd name="T89" fmla="*/ 186 h 743"/>
                <a:gd name="T90" fmla="*/ 265 w 818"/>
                <a:gd name="T91" fmla="*/ 314 h 743"/>
                <a:gd name="T92" fmla="*/ 250 w 818"/>
                <a:gd name="T93" fmla="*/ 355 h 743"/>
                <a:gd name="T94" fmla="*/ 244 w 818"/>
                <a:gd name="T95" fmla="*/ 438 h 743"/>
                <a:gd name="T96" fmla="*/ 222 w 818"/>
                <a:gd name="T97" fmla="*/ 419 h 743"/>
                <a:gd name="T98" fmla="*/ 172 w 818"/>
                <a:gd name="T99" fmla="*/ 496 h 743"/>
                <a:gd name="T100" fmla="*/ 152 w 818"/>
                <a:gd name="T101" fmla="*/ 533 h 743"/>
                <a:gd name="T102" fmla="*/ 223 w 818"/>
                <a:gd name="T103" fmla="*/ 558 h 743"/>
                <a:gd name="T104" fmla="*/ 222 w 818"/>
                <a:gd name="T105" fmla="*/ 573 h 743"/>
                <a:gd name="T106" fmla="*/ 196 w 818"/>
                <a:gd name="T107" fmla="*/ 604 h 743"/>
                <a:gd name="T108" fmla="*/ 207 w 818"/>
                <a:gd name="T109" fmla="*/ 6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8" h="743">
                  <a:moveTo>
                    <a:pt x="207" y="615"/>
                  </a:moveTo>
                  <a:lnTo>
                    <a:pt x="251" y="607"/>
                  </a:lnTo>
                  <a:lnTo>
                    <a:pt x="270" y="641"/>
                  </a:lnTo>
                  <a:lnTo>
                    <a:pt x="298" y="662"/>
                  </a:lnTo>
                  <a:lnTo>
                    <a:pt x="316" y="652"/>
                  </a:lnTo>
                  <a:lnTo>
                    <a:pt x="332" y="652"/>
                  </a:lnTo>
                  <a:lnTo>
                    <a:pt x="359" y="638"/>
                  </a:lnTo>
                  <a:lnTo>
                    <a:pt x="379" y="658"/>
                  </a:lnTo>
                  <a:lnTo>
                    <a:pt x="392" y="660"/>
                  </a:lnTo>
                  <a:lnTo>
                    <a:pt x="427" y="647"/>
                  </a:lnTo>
                  <a:lnTo>
                    <a:pt x="451" y="660"/>
                  </a:lnTo>
                  <a:lnTo>
                    <a:pt x="462" y="688"/>
                  </a:lnTo>
                  <a:lnTo>
                    <a:pt x="480" y="688"/>
                  </a:lnTo>
                  <a:lnTo>
                    <a:pt x="490" y="700"/>
                  </a:lnTo>
                  <a:lnTo>
                    <a:pt x="513" y="726"/>
                  </a:lnTo>
                  <a:lnTo>
                    <a:pt x="523" y="720"/>
                  </a:lnTo>
                  <a:lnTo>
                    <a:pt x="518" y="688"/>
                  </a:lnTo>
                  <a:lnTo>
                    <a:pt x="532" y="679"/>
                  </a:lnTo>
                  <a:lnTo>
                    <a:pt x="550" y="715"/>
                  </a:lnTo>
                  <a:lnTo>
                    <a:pt x="567" y="723"/>
                  </a:lnTo>
                  <a:lnTo>
                    <a:pt x="586" y="742"/>
                  </a:lnTo>
                  <a:lnTo>
                    <a:pt x="598" y="740"/>
                  </a:lnTo>
                  <a:lnTo>
                    <a:pt x="604" y="732"/>
                  </a:lnTo>
                  <a:lnTo>
                    <a:pt x="633" y="699"/>
                  </a:lnTo>
                  <a:lnTo>
                    <a:pt x="647" y="708"/>
                  </a:lnTo>
                  <a:lnTo>
                    <a:pt x="656" y="694"/>
                  </a:lnTo>
                  <a:lnTo>
                    <a:pt x="665" y="711"/>
                  </a:lnTo>
                  <a:lnTo>
                    <a:pt x="694" y="720"/>
                  </a:lnTo>
                  <a:lnTo>
                    <a:pt x="711" y="720"/>
                  </a:lnTo>
                  <a:lnTo>
                    <a:pt x="724" y="722"/>
                  </a:lnTo>
                  <a:lnTo>
                    <a:pt x="717" y="708"/>
                  </a:lnTo>
                  <a:lnTo>
                    <a:pt x="714" y="662"/>
                  </a:lnTo>
                  <a:lnTo>
                    <a:pt x="680" y="612"/>
                  </a:lnTo>
                  <a:lnTo>
                    <a:pt x="698" y="593"/>
                  </a:lnTo>
                  <a:lnTo>
                    <a:pt x="715" y="561"/>
                  </a:lnTo>
                  <a:lnTo>
                    <a:pt x="777" y="561"/>
                  </a:lnTo>
                  <a:lnTo>
                    <a:pt x="789" y="551"/>
                  </a:lnTo>
                  <a:lnTo>
                    <a:pt x="785" y="527"/>
                  </a:lnTo>
                  <a:lnTo>
                    <a:pt x="799" y="502"/>
                  </a:lnTo>
                  <a:lnTo>
                    <a:pt x="794" y="490"/>
                  </a:lnTo>
                  <a:lnTo>
                    <a:pt x="799" y="467"/>
                  </a:lnTo>
                  <a:lnTo>
                    <a:pt x="799" y="352"/>
                  </a:lnTo>
                  <a:lnTo>
                    <a:pt x="817" y="316"/>
                  </a:lnTo>
                  <a:lnTo>
                    <a:pt x="796" y="293"/>
                  </a:lnTo>
                  <a:lnTo>
                    <a:pt x="799" y="277"/>
                  </a:lnTo>
                  <a:lnTo>
                    <a:pt x="791" y="264"/>
                  </a:lnTo>
                  <a:lnTo>
                    <a:pt x="767" y="274"/>
                  </a:lnTo>
                  <a:lnTo>
                    <a:pt x="739" y="305"/>
                  </a:lnTo>
                  <a:lnTo>
                    <a:pt x="711" y="318"/>
                  </a:lnTo>
                  <a:lnTo>
                    <a:pt x="684" y="357"/>
                  </a:lnTo>
                  <a:lnTo>
                    <a:pt x="615" y="381"/>
                  </a:lnTo>
                  <a:lnTo>
                    <a:pt x="584" y="357"/>
                  </a:lnTo>
                  <a:lnTo>
                    <a:pt x="588" y="342"/>
                  </a:lnTo>
                  <a:lnTo>
                    <a:pt x="571" y="318"/>
                  </a:lnTo>
                  <a:lnTo>
                    <a:pt x="564" y="294"/>
                  </a:lnTo>
                  <a:lnTo>
                    <a:pt x="537" y="293"/>
                  </a:lnTo>
                  <a:lnTo>
                    <a:pt x="492" y="268"/>
                  </a:lnTo>
                  <a:lnTo>
                    <a:pt x="473" y="275"/>
                  </a:lnTo>
                  <a:lnTo>
                    <a:pt x="451" y="264"/>
                  </a:lnTo>
                  <a:lnTo>
                    <a:pt x="419" y="270"/>
                  </a:lnTo>
                  <a:lnTo>
                    <a:pt x="392" y="260"/>
                  </a:lnTo>
                  <a:lnTo>
                    <a:pt x="376" y="236"/>
                  </a:lnTo>
                  <a:lnTo>
                    <a:pt x="359" y="217"/>
                  </a:lnTo>
                  <a:lnTo>
                    <a:pt x="353" y="199"/>
                  </a:lnTo>
                  <a:lnTo>
                    <a:pt x="332" y="177"/>
                  </a:lnTo>
                  <a:lnTo>
                    <a:pt x="318" y="157"/>
                  </a:lnTo>
                  <a:lnTo>
                    <a:pt x="288" y="116"/>
                  </a:lnTo>
                  <a:lnTo>
                    <a:pt x="279" y="92"/>
                  </a:lnTo>
                  <a:lnTo>
                    <a:pt x="246" y="50"/>
                  </a:lnTo>
                  <a:lnTo>
                    <a:pt x="237" y="28"/>
                  </a:lnTo>
                  <a:lnTo>
                    <a:pt x="194" y="7"/>
                  </a:lnTo>
                  <a:lnTo>
                    <a:pt x="167" y="17"/>
                  </a:lnTo>
                  <a:lnTo>
                    <a:pt x="142" y="11"/>
                  </a:lnTo>
                  <a:lnTo>
                    <a:pt x="88" y="0"/>
                  </a:lnTo>
                  <a:lnTo>
                    <a:pt x="16" y="26"/>
                  </a:lnTo>
                  <a:lnTo>
                    <a:pt x="4" y="37"/>
                  </a:lnTo>
                  <a:lnTo>
                    <a:pt x="19" y="57"/>
                  </a:lnTo>
                  <a:lnTo>
                    <a:pt x="0" y="106"/>
                  </a:lnTo>
                  <a:lnTo>
                    <a:pt x="5" y="111"/>
                  </a:lnTo>
                  <a:lnTo>
                    <a:pt x="37" y="130"/>
                  </a:lnTo>
                  <a:lnTo>
                    <a:pt x="54" y="103"/>
                  </a:lnTo>
                  <a:lnTo>
                    <a:pt x="83" y="122"/>
                  </a:lnTo>
                  <a:lnTo>
                    <a:pt x="82" y="135"/>
                  </a:lnTo>
                  <a:lnTo>
                    <a:pt x="93" y="167"/>
                  </a:lnTo>
                  <a:lnTo>
                    <a:pt x="111" y="188"/>
                  </a:lnTo>
                  <a:lnTo>
                    <a:pt x="148" y="194"/>
                  </a:lnTo>
                  <a:lnTo>
                    <a:pt x="159" y="183"/>
                  </a:lnTo>
                  <a:lnTo>
                    <a:pt x="181" y="179"/>
                  </a:lnTo>
                  <a:lnTo>
                    <a:pt x="223" y="144"/>
                  </a:lnTo>
                  <a:lnTo>
                    <a:pt x="279" y="186"/>
                  </a:lnTo>
                  <a:lnTo>
                    <a:pt x="260" y="260"/>
                  </a:lnTo>
                  <a:lnTo>
                    <a:pt x="265" y="314"/>
                  </a:lnTo>
                  <a:lnTo>
                    <a:pt x="265" y="347"/>
                  </a:lnTo>
                  <a:lnTo>
                    <a:pt x="250" y="355"/>
                  </a:lnTo>
                  <a:lnTo>
                    <a:pt x="247" y="441"/>
                  </a:lnTo>
                  <a:lnTo>
                    <a:pt x="244" y="438"/>
                  </a:lnTo>
                  <a:lnTo>
                    <a:pt x="229" y="419"/>
                  </a:lnTo>
                  <a:lnTo>
                    <a:pt x="222" y="419"/>
                  </a:lnTo>
                  <a:lnTo>
                    <a:pt x="218" y="427"/>
                  </a:lnTo>
                  <a:lnTo>
                    <a:pt x="172" y="496"/>
                  </a:lnTo>
                  <a:lnTo>
                    <a:pt x="150" y="524"/>
                  </a:lnTo>
                  <a:lnTo>
                    <a:pt x="152" y="533"/>
                  </a:lnTo>
                  <a:lnTo>
                    <a:pt x="198" y="566"/>
                  </a:lnTo>
                  <a:lnTo>
                    <a:pt x="223" y="558"/>
                  </a:lnTo>
                  <a:lnTo>
                    <a:pt x="227" y="566"/>
                  </a:lnTo>
                  <a:lnTo>
                    <a:pt x="222" y="573"/>
                  </a:lnTo>
                  <a:lnTo>
                    <a:pt x="198" y="583"/>
                  </a:lnTo>
                  <a:lnTo>
                    <a:pt x="196" y="604"/>
                  </a:lnTo>
                  <a:lnTo>
                    <a:pt x="207" y="615"/>
                  </a:lnTo>
                  <a:lnTo>
                    <a:pt x="207" y="61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新疆">
              <a:hlinkClick r:id="" action="ppaction://macro?name=Slide1.新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8487" y="954956"/>
              <a:ext cx="3034459" cy="2558137"/>
            </a:xfrm>
            <a:custGeom>
              <a:avLst/>
              <a:gdLst>
                <a:gd name="T0" fmla="*/ 115 w 168"/>
                <a:gd name="T1" fmla="*/ 4 h 131"/>
                <a:gd name="T2" fmla="*/ 120 w 168"/>
                <a:gd name="T3" fmla="*/ 10 h 131"/>
                <a:gd name="T4" fmla="*/ 128 w 168"/>
                <a:gd name="T5" fmla="*/ 15 h 131"/>
                <a:gd name="T6" fmla="*/ 134 w 168"/>
                <a:gd name="T7" fmla="*/ 27 h 131"/>
                <a:gd name="T8" fmla="*/ 131 w 168"/>
                <a:gd name="T9" fmla="*/ 36 h 131"/>
                <a:gd name="T10" fmla="*/ 149 w 168"/>
                <a:gd name="T11" fmla="*/ 44 h 131"/>
                <a:gd name="T12" fmla="*/ 161 w 168"/>
                <a:gd name="T13" fmla="*/ 53 h 131"/>
                <a:gd name="T14" fmla="*/ 168 w 168"/>
                <a:gd name="T15" fmla="*/ 67 h 131"/>
                <a:gd name="T16" fmla="*/ 163 w 168"/>
                <a:gd name="T17" fmla="*/ 73 h 131"/>
                <a:gd name="T18" fmla="*/ 146 w 168"/>
                <a:gd name="T19" fmla="*/ 82 h 131"/>
                <a:gd name="T20" fmla="*/ 144 w 168"/>
                <a:gd name="T21" fmla="*/ 96 h 131"/>
                <a:gd name="T22" fmla="*/ 120 w 168"/>
                <a:gd name="T23" fmla="*/ 103 h 131"/>
                <a:gd name="T24" fmla="*/ 124 w 168"/>
                <a:gd name="T25" fmla="*/ 116 h 131"/>
                <a:gd name="T26" fmla="*/ 122 w 168"/>
                <a:gd name="T27" fmla="*/ 121 h 131"/>
                <a:gd name="T28" fmla="*/ 118 w 168"/>
                <a:gd name="T29" fmla="*/ 124 h 131"/>
                <a:gd name="T30" fmla="*/ 109 w 168"/>
                <a:gd name="T31" fmla="*/ 121 h 131"/>
                <a:gd name="T32" fmla="*/ 92 w 168"/>
                <a:gd name="T33" fmla="*/ 119 h 131"/>
                <a:gd name="T34" fmla="*/ 75 w 168"/>
                <a:gd name="T35" fmla="*/ 122 h 131"/>
                <a:gd name="T36" fmla="*/ 63 w 168"/>
                <a:gd name="T37" fmla="*/ 120 h 131"/>
                <a:gd name="T38" fmla="*/ 48 w 168"/>
                <a:gd name="T39" fmla="*/ 121 h 131"/>
                <a:gd name="T40" fmla="*/ 40 w 168"/>
                <a:gd name="T41" fmla="*/ 117 h 131"/>
                <a:gd name="T42" fmla="*/ 22 w 168"/>
                <a:gd name="T43" fmla="*/ 121 h 131"/>
                <a:gd name="T44" fmla="*/ 13 w 168"/>
                <a:gd name="T45" fmla="*/ 108 h 131"/>
                <a:gd name="T46" fmla="*/ 10 w 168"/>
                <a:gd name="T47" fmla="*/ 101 h 131"/>
                <a:gd name="T48" fmla="*/ 6 w 168"/>
                <a:gd name="T49" fmla="*/ 96 h 131"/>
                <a:gd name="T50" fmla="*/ 4 w 168"/>
                <a:gd name="T51" fmla="*/ 91 h 131"/>
                <a:gd name="T52" fmla="*/ 6 w 168"/>
                <a:gd name="T53" fmla="*/ 86 h 131"/>
                <a:gd name="T54" fmla="*/ 1 w 168"/>
                <a:gd name="T55" fmla="*/ 79 h 131"/>
                <a:gd name="T56" fmla="*/ 1 w 168"/>
                <a:gd name="T57" fmla="*/ 71 h 131"/>
                <a:gd name="T58" fmla="*/ 4 w 168"/>
                <a:gd name="T59" fmla="*/ 67 h 131"/>
                <a:gd name="T60" fmla="*/ 13 w 168"/>
                <a:gd name="T61" fmla="*/ 63 h 131"/>
                <a:gd name="T62" fmla="*/ 18 w 168"/>
                <a:gd name="T63" fmla="*/ 64 h 131"/>
                <a:gd name="T64" fmla="*/ 23 w 168"/>
                <a:gd name="T65" fmla="*/ 66 h 131"/>
                <a:gd name="T66" fmla="*/ 40 w 168"/>
                <a:gd name="T67" fmla="*/ 61 h 131"/>
                <a:gd name="T68" fmla="*/ 55 w 168"/>
                <a:gd name="T69" fmla="*/ 52 h 131"/>
                <a:gd name="T70" fmla="*/ 59 w 168"/>
                <a:gd name="T71" fmla="*/ 47 h 131"/>
                <a:gd name="T72" fmla="*/ 57 w 168"/>
                <a:gd name="T73" fmla="*/ 32 h 131"/>
                <a:gd name="T74" fmla="*/ 69 w 168"/>
                <a:gd name="T75" fmla="*/ 30 h 131"/>
                <a:gd name="T76" fmla="*/ 75 w 168"/>
                <a:gd name="T77" fmla="*/ 32 h 131"/>
                <a:gd name="T78" fmla="*/ 81 w 168"/>
                <a:gd name="T79" fmla="*/ 15 h 131"/>
                <a:gd name="T80" fmla="*/ 92 w 168"/>
                <a:gd name="T81" fmla="*/ 18 h 131"/>
                <a:gd name="T82" fmla="*/ 100 w 168"/>
                <a:gd name="T83" fmla="*/ 8 h 131"/>
                <a:gd name="T84" fmla="*/ 108 w 168"/>
                <a:gd name="T85" fmla="*/ 3 h 131"/>
                <a:gd name="T86" fmla="*/ 115 w 168"/>
                <a:gd name="T87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31">
                  <a:moveTo>
                    <a:pt x="115" y="1"/>
                  </a:moveTo>
                  <a:lnTo>
                    <a:pt x="116" y="1"/>
                  </a:lnTo>
                  <a:lnTo>
                    <a:pt x="115" y="4"/>
                  </a:lnTo>
                  <a:lnTo>
                    <a:pt x="117" y="6"/>
                  </a:lnTo>
                  <a:lnTo>
                    <a:pt x="117" y="7"/>
                  </a:lnTo>
                  <a:lnTo>
                    <a:pt x="120" y="10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28" y="15"/>
                  </a:lnTo>
                  <a:lnTo>
                    <a:pt x="129" y="15"/>
                  </a:lnTo>
                  <a:lnTo>
                    <a:pt x="131" y="20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31" y="39"/>
                  </a:lnTo>
                  <a:lnTo>
                    <a:pt x="140" y="43"/>
                  </a:lnTo>
                  <a:lnTo>
                    <a:pt x="149" y="44"/>
                  </a:lnTo>
                  <a:lnTo>
                    <a:pt x="158" y="51"/>
                  </a:lnTo>
                  <a:lnTo>
                    <a:pt x="161" y="52"/>
                  </a:lnTo>
                  <a:lnTo>
                    <a:pt x="161" y="53"/>
                  </a:lnTo>
                  <a:lnTo>
                    <a:pt x="163" y="57"/>
                  </a:lnTo>
                  <a:lnTo>
                    <a:pt x="165" y="63"/>
                  </a:lnTo>
                  <a:lnTo>
                    <a:pt x="168" y="67"/>
                  </a:lnTo>
                  <a:lnTo>
                    <a:pt x="167" y="69"/>
                  </a:lnTo>
                  <a:lnTo>
                    <a:pt x="167" y="72"/>
                  </a:lnTo>
                  <a:lnTo>
                    <a:pt x="163" y="73"/>
                  </a:lnTo>
                  <a:lnTo>
                    <a:pt x="155" y="76"/>
                  </a:lnTo>
                  <a:lnTo>
                    <a:pt x="150" y="80"/>
                  </a:lnTo>
                  <a:lnTo>
                    <a:pt x="146" y="82"/>
                  </a:lnTo>
                  <a:lnTo>
                    <a:pt x="146" y="85"/>
                  </a:lnTo>
                  <a:lnTo>
                    <a:pt x="147" y="97"/>
                  </a:lnTo>
                  <a:lnTo>
                    <a:pt x="144" y="96"/>
                  </a:lnTo>
                  <a:lnTo>
                    <a:pt x="142" y="97"/>
                  </a:lnTo>
                  <a:lnTo>
                    <a:pt x="123" y="101"/>
                  </a:lnTo>
                  <a:lnTo>
                    <a:pt x="120" y="103"/>
                  </a:lnTo>
                  <a:lnTo>
                    <a:pt x="120" y="108"/>
                  </a:lnTo>
                  <a:lnTo>
                    <a:pt x="126" y="113"/>
                  </a:lnTo>
                  <a:lnTo>
                    <a:pt x="124" y="116"/>
                  </a:lnTo>
                  <a:lnTo>
                    <a:pt x="121" y="118"/>
                  </a:lnTo>
                  <a:lnTo>
                    <a:pt x="121" y="119"/>
                  </a:lnTo>
                  <a:lnTo>
                    <a:pt x="122" y="121"/>
                  </a:lnTo>
                  <a:lnTo>
                    <a:pt x="123" y="121"/>
                  </a:lnTo>
                  <a:lnTo>
                    <a:pt x="124" y="122"/>
                  </a:lnTo>
                  <a:lnTo>
                    <a:pt x="118" y="124"/>
                  </a:lnTo>
                  <a:lnTo>
                    <a:pt x="115" y="122"/>
                  </a:lnTo>
                  <a:lnTo>
                    <a:pt x="113" y="121"/>
                  </a:lnTo>
                  <a:lnTo>
                    <a:pt x="109" y="121"/>
                  </a:lnTo>
                  <a:lnTo>
                    <a:pt x="101" y="118"/>
                  </a:lnTo>
                  <a:lnTo>
                    <a:pt x="96" y="118"/>
                  </a:lnTo>
                  <a:lnTo>
                    <a:pt x="92" y="119"/>
                  </a:lnTo>
                  <a:lnTo>
                    <a:pt x="88" y="119"/>
                  </a:lnTo>
                  <a:lnTo>
                    <a:pt x="81" y="123"/>
                  </a:lnTo>
                  <a:lnTo>
                    <a:pt x="75" y="122"/>
                  </a:lnTo>
                  <a:lnTo>
                    <a:pt x="70" y="124"/>
                  </a:lnTo>
                  <a:lnTo>
                    <a:pt x="66" y="122"/>
                  </a:lnTo>
                  <a:lnTo>
                    <a:pt x="63" y="120"/>
                  </a:lnTo>
                  <a:lnTo>
                    <a:pt x="56" y="119"/>
                  </a:lnTo>
                  <a:lnTo>
                    <a:pt x="51" y="122"/>
                  </a:lnTo>
                  <a:lnTo>
                    <a:pt x="48" y="121"/>
                  </a:lnTo>
                  <a:lnTo>
                    <a:pt x="46" y="120"/>
                  </a:lnTo>
                  <a:lnTo>
                    <a:pt x="40" y="120"/>
                  </a:lnTo>
                  <a:lnTo>
                    <a:pt x="40" y="117"/>
                  </a:lnTo>
                  <a:lnTo>
                    <a:pt x="32" y="131"/>
                  </a:lnTo>
                  <a:lnTo>
                    <a:pt x="25" y="125"/>
                  </a:lnTo>
                  <a:lnTo>
                    <a:pt x="22" y="121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3" y="108"/>
                  </a:lnTo>
                  <a:lnTo>
                    <a:pt x="11" y="108"/>
                  </a:lnTo>
                  <a:lnTo>
                    <a:pt x="9" y="105"/>
                  </a:lnTo>
                  <a:lnTo>
                    <a:pt x="10" y="101"/>
                  </a:lnTo>
                  <a:lnTo>
                    <a:pt x="10" y="100"/>
                  </a:lnTo>
                  <a:lnTo>
                    <a:pt x="7" y="98"/>
                  </a:lnTo>
                  <a:lnTo>
                    <a:pt x="6" y="96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4" y="91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6" y="86"/>
                  </a:lnTo>
                  <a:lnTo>
                    <a:pt x="7" y="81"/>
                  </a:lnTo>
                  <a:lnTo>
                    <a:pt x="3" y="78"/>
                  </a:lnTo>
                  <a:lnTo>
                    <a:pt x="1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1"/>
                  </a:lnTo>
                  <a:lnTo>
                    <a:pt x="3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7" y="65"/>
                  </a:lnTo>
                  <a:lnTo>
                    <a:pt x="10" y="64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8" y="66"/>
                  </a:lnTo>
                  <a:lnTo>
                    <a:pt x="20" y="67"/>
                  </a:lnTo>
                  <a:lnTo>
                    <a:pt x="23" y="66"/>
                  </a:lnTo>
                  <a:lnTo>
                    <a:pt x="27" y="62"/>
                  </a:lnTo>
                  <a:lnTo>
                    <a:pt x="36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54" y="56"/>
                  </a:lnTo>
                  <a:lnTo>
                    <a:pt x="55" y="52"/>
                  </a:lnTo>
                  <a:lnTo>
                    <a:pt x="58" y="49"/>
                  </a:lnTo>
                  <a:lnTo>
                    <a:pt x="59" y="49"/>
                  </a:lnTo>
                  <a:lnTo>
                    <a:pt x="59" y="47"/>
                  </a:lnTo>
                  <a:lnTo>
                    <a:pt x="59" y="36"/>
                  </a:lnTo>
                  <a:lnTo>
                    <a:pt x="60" y="34"/>
                  </a:lnTo>
                  <a:lnTo>
                    <a:pt x="57" y="32"/>
                  </a:lnTo>
                  <a:lnTo>
                    <a:pt x="56" y="31"/>
                  </a:lnTo>
                  <a:lnTo>
                    <a:pt x="60" y="30"/>
                  </a:lnTo>
                  <a:lnTo>
                    <a:pt x="69" y="30"/>
                  </a:lnTo>
                  <a:lnTo>
                    <a:pt x="71" y="31"/>
                  </a:lnTo>
                  <a:lnTo>
                    <a:pt x="74" y="32"/>
                  </a:lnTo>
                  <a:lnTo>
                    <a:pt x="75" y="32"/>
                  </a:lnTo>
                  <a:lnTo>
                    <a:pt x="76" y="31"/>
                  </a:lnTo>
                  <a:lnTo>
                    <a:pt x="75" y="29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9" y="18"/>
                  </a:lnTo>
                  <a:lnTo>
                    <a:pt x="92" y="18"/>
                  </a:lnTo>
                  <a:lnTo>
                    <a:pt x="93" y="19"/>
                  </a:lnTo>
                  <a:lnTo>
                    <a:pt x="99" y="17"/>
                  </a:lnTo>
                  <a:lnTo>
                    <a:pt x="100" y="8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08" y="3"/>
                  </a:lnTo>
                  <a:lnTo>
                    <a:pt x="109" y="1"/>
                  </a:lnTo>
                  <a:lnTo>
                    <a:pt x="111" y="0"/>
                  </a:lnTo>
                  <a:lnTo>
                    <a:pt x="115" y="1"/>
                  </a:lnTo>
                  <a:lnTo>
                    <a:pt x="115" y="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重庆">
              <a:hlinkClick r:id="" action="ppaction://macro?name=Slide1.重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98256" y="4313382"/>
              <a:ext cx="729058" cy="720864"/>
            </a:xfrm>
            <a:custGeom>
              <a:avLst/>
              <a:gdLst>
                <a:gd name="T0" fmla="*/ 7 w 40"/>
                <a:gd name="T1" fmla="*/ 30 h 37"/>
                <a:gd name="T2" fmla="*/ 7 w 40"/>
                <a:gd name="T3" fmla="*/ 30 h 37"/>
                <a:gd name="T4" fmla="*/ 5 w 40"/>
                <a:gd name="T5" fmla="*/ 29 h 37"/>
                <a:gd name="T6" fmla="*/ 3 w 40"/>
                <a:gd name="T7" fmla="*/ 28 h 37"/>
                <a:gd name="T8" fmla="*/ 2 w 40"/>
                <a:gd name="T9" fmla="*/ 26 h 37"/>
                <a:gd name="T10" fmla="*/ 0 w 40"/>
                <a:gd name="T11" fmla="*/ 25 h 37"/>
                <a:gd name="T12" fmla="*/ 1 w 40"/>
                <a:gd name="T13" fmla="*/ 24 h 37"/>
                <a:gd name="T14" fmla="*/ 3 w 40"/>
                <a:gd name="T15" fmla="*/ 22 h 37"/>
                <a:gd name="T16" fmla="*/ 3 w 40"/>
                <a:gd name="T17" fmla="*/ 17 h 37"/>
                <a:gd name="T18" fmla="*/ 4 w 40"/>
                <a:gd name="T19" fmla="*/ 17 h 37"/>
                <a:gd name="T20" fmla="*/ 6 w 40"/>
                <a:gd name="T21" fmla="*/ 16 h 37"/>
                <a:gd name="T22" fmla="*/ 8 w 40"/>
                <a:gd name="T23" fmla="*/ 18 h 37"/>
                <a:gd name="T24" fmla="*/ 10 w 40"/>
                <a:gd name="T25" fmla="*/ 17 h 37"/>
                <a:gd name="T26" fmla="*/ 12 w 40"/>
                <a:gd name="T27" fmla="*/ 19 h 37"/>
                <a:gd name="T28" fmla="*/ 15 w 40"/>
                <a:gd name="T29" fmla="*/ 19 h 37"/>
                <a:gd name="T30" fmla="*/ 15 w 40"/>
                <a:gd name="T31" fmla="*/ 18 h 37"/>
                <a:gd name="T32" fmla="*/ 18 w 40"/>
                <a:gd name="T33" fmla="*/ 16 h 37"/>
                <a:gd name="T34" fmla="*/ 19 w 40"/>
                <a:gd name="T35" fmla="*/ 13 h 37"/>
                <a:gd name="T36" fmla="*/ 21 w 40"/>
                <a:gd name="T37" fmla="*/ 12 h 37"/>
                <a:gd name="T38" fmla="*/ 23 w 40"/>
                <a:gd name="T39" fmla="*/ 11 h 37"/>
                <a:gd name="T40" fmla="*/ 24 w 40"/>
                <a:gd name="T41" fmla="*/ 9 h 37"/>
                <a:gd name="T42" fmla="*/ 25 w 40"/>
                <a:gd name="T43" fmla="*/ 7 h 37"/>
                <a:gd name="T44" fmla="*/ 26 w 40"/>
                <a:gd name="T45" fmla="*/ 5 h 37"/>
                <a:gd name="T46" fmla="*/ 26 w 40"/>
                <a:gd name="T47" fmla="*/ 2 h 37"/>
                <a:gd name="T48" fmla="*/ 25 w 40"/>
                <a:gd name="T49" fmla="*/ 0 h 37"/>
                <a:gd name="T50" fmla="*/ 31 w 40"/>
                <a:gd name="T51" fmla="*/ 2 h 37"/>
                <a:gd name="T52" fmla="*/ 32 w 40"/>
                <a:gd name="T53" fmla="*/ 3 h 37"/>
                <a:gd name="T54" fmla="*/ 35 w 40"/>
                <a:gd name="T55" fmla="*/ 3 h 37"/>
                <a:gd name="T56" fmla="*/ 37 w 40"/>
                <a:gd name="T57" fmla="*/ 3 h 37"/>
                <a:gd name="T58" fmla="*/ 39 w 40"/>
                <a:gd name="T59" fmla="*/ 5 h 37"/>
                <a:gd name="T60" fmla="*/ 40 w 40"/>
                <a:gd name="T61" fmla="*/ 10 h 37"/>
                <a:gd name="T62" fmla="*/ 39 w 40"/>
                <a:gd name="T63" fmla="*/ 12 h 37"/>
                <a:gd name="T64" fmla="*/ 38 w 40"/>
                <a:gd name="T65" fmla="*/ 12 h 37"/>
                <a:gd name="T66" fmla="*/ 34 w 40"/>
                <a:gd name="T67" fmla="*/ 14 h 37"/>
                <a:gd name="T68" fmla="*/ 28 w 40"/>
                <a:gd name="T69" fmla="*/ 15 h 37"/>
                <a:gd name="T70" fmla="*/ 26 w 40"/>
                <a:gd name="T71" fmla="*/ 17 h 37"/>
                <a:gd name="T72" fmla="*/ 28 w 40"/>
                <a:gd name="T73" fmla="*/ 19 h 37"/>
                <a:gd name="T74" fmla="*/ 28 w 40"/>
                <a:gd name="T75" fmla="*/ 22 h 37"/>
                <a:gd name="T76" fmla="*/ 29 w 40"/>
                <a:gd name="T77" fmla="*/ 23 h 37"/>
                <a:gd name="T78" fmla="*/ 34 w 40"/>
                <a:gd name="T79" fmla="*/ 28 h 37"/>
                <a:gd name="T80" fmla="*/ 34 w 40"/>
                <a:gd name="T81" fmla="*/ 35 h 37"/>
                <a:gd name="T82" fmla="*/ 31 w 40"/>
                <a:gd name="T83" fmla="*/ 37 h 37"/>
                <a:gd name="T84" fmla="*/ 29 w 40"/>
                <a:gd name="T85" fmla="*/ 34 h 37"/>
                <a:gd name="T86" fmla="*/ 26 w 40"/>
                <a:gd name="T87" fmla="*/ 31 h 37"/>
                <a:gd name="T88" fmla="*/ 26 w 40"/>
                <a:gd name="T89" fmla="*/ 29 h 37"/>
                <a:gd name="T90" fmla="*/ 24 w 40"/>
                <a:gd name="T91" fmla="*/ 29 h 37"/>
                <a:gd name="T92" fmla="*/ 22 w 40"/>
                <a:gd name="T93" fmla="*/ 30 h 37"/>
                <a:gd name="T94" fmla="*/ 19 w 40"/>
                <a:gd name="T95" fmla="*/ 28 h 37"/>
                <a:gd name="T96" fmla="*/ 17 w 40"/>
                <a:gd name="T97" fmla="*/ 32 h 37"/>
                <a:gd name="T98" fmla="*/ 15 w 40"/>
                <a:gd name="T99" fmla="*/ 32 h 37"/>
                <a:gd name="T100" fmla="*/ 13 w 40"/>
                <a:gd name="T101" fmla="*/ 35 h 37"/>
                <a:gd name="T102" fmla="*/ 11 w 40"/>
                <a:gd name="T103" fmla="*/ 34 h 37"/>
                <a:gd name="T104" fmla="*/ 9 w 40"/>
                <a:gd name="T105" fmla="*/ 35 h 37"/>
                <a:gd name="T106" fmla="*/ 6 w 40"/>
                <a:gd name="T107" fmla="*/ 33 h 37"/>
                <a:gd name="T108" fmla="*/ 7 w 40"/>
                <a:gd name="T10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37">
                  <a:moveTo>
                    <a:pt x="7" y="30"/>
                  </a:moveTo>
                  <a:lnTo>
                    <a:pt x="7" y="30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9" y="13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0" y="10"/>
                  </a:lnTo>
                  <a:lnTo>
                    <a:pt x="39" y="12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28" y="15"/>
                  </a:lnTo>
                  <a:lnTo>
                    <a:pt x="26" y="17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9" y="23"/>
                  </a:lnTo>
                  <a:lnTo>
                    <a:pt x="34" y="28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29" y="34"/>
                  </a:lnTo>
                  <a:lnTo>
                    <a:pt x="26" y="31"/>
                  </a:lnTo>
                  <a:lnTo>
                    <a:pt x="26" y="29"/>
                  </a:lnTo>
                  <a:lnTo>
                    <a:pt x="24" y="29"/>
                  </a:lnTo>
                  <a:lnTo>
                    <a:pt x="22" y="30"/>
                  </a:lnTo>
                  <a:lnTo>
                    <a:pt x="19" y="28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5"/>
                  </a:lnTo>
                  <a:lnTo>
                    <a:pt x="11" y="34"/>
                  </a:lnTo>
                  <a:lnTo>
                    <a:pt x="9" y="35"/>
                  </a:lnTo>
                  <a:lnTo>
                    <a:pt x="6" y="33"/>
                  </a:lnTo>
                  <a:lnTo>
                    <a:pt x="7" y="3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" name="Freeform 28"/>
          <p:cNvSpPr>
            <a:spLocks/>
          </p:cNvSpPr>
          <p:nvPr/>
        </p:nvSpPr>
        <p:spPr bwMode="auto">
          <a:xfrm>
            <a:off x="3977701" y="2772513"/>
            <a:ext cx="451771" cy="655667"/>
          </a:xfrm>
          <a:custGeom>
            <a:avLst/>
            <a:gdLst>
              <a:gd name="T0" fmla="*/ 96 w 96"/>
              <a:gd name="T1" fmla="*/ 50 h 139"/>
              <a:gd name="T2" fmla="*/ 48 w 96"/>
              <a:gd name="T3" fmla="*/ 139 h 139"/>
              <a:gd name="T4" fmla="*/ 0 w 96"/>
              <a:gd name="T5" fmla="*/ 50 h 139"/>
              <a:gd name="T6" fmla="*/ 48 w 96"/>
              <a:gd name="T7" fmla="*/ 0 h 139"/>
              <a:gd name="T8" fmla="*/ 96 w 96"/>
              <a:gd name="T9" fmla="*/ 5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9">
                <a:moveTo>
                  <a:pt x="96" y="50"/>
                </a:moveTo>
                <a:cubicBezTo>
                  <a:pt x="96" y="84"/>
                  <a:pt x="48" y="139"/>
                  <a:pt x="48" y="139"/>
                </a:cubicBezTo>
                <a:cubicBezTo>
                  <a:pt x="48" y="139"/>
                  <a:pt x="0" y="84"/>
                  <a:pt x="0" y="50"/>
                </a:cubicBezTo>
                <a:cubicBezTo>
                  <a:pt x="0" y="23"/>
                  <a:pt x="21" y="0"/>
                  <a:pt x="48" y="0"/>
                </a:cubicBezTo>
                <a:cubicBezTo>
                  <a:pt x="75" y="0"/>
                  <a:pt x="96" y="23"/>
                  <a:pt x="96" y="50"/>
                </a:cubicBezTo>
                <a:close/>
              </a:path>
            </a:pathLst>
          </a:custGeom>
          <a:solidFill>
            <a:srgbClr val="CCAA6C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Oval 29"/>
          <p:cNvSpPr>
            <a:spLocks noChangeAspect="1" noChangeArrowheads="1"/>
          </p:cNvSpPr>
          <p:nvPr/>
        </p:nvSpPr>
        <p:spPr bwMode="auto">
          <a:xfrm>
            <a:off x="4025918" y="2852526"/>
            <a:ext cx="378514" cy="328600"/>
          </a:xfrm>
          <a:prstGeom prst="ellipse">
            <a:avLst/>
          </a:prstGeom>
          <a:solidFill>
            <a:srgbClr val="5C4E42"/>
          </a:solidFill>
          <a:ln>
            <a:noFill/>
          </a:ln>
          <a:effectLst>
            <a:softEdge rad="508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7" name="Oval 29"/>
          <p:cNvSpPr>
            <a:spLocks noChangeAspect="1" noChangeArrowheads="1"/>
          </p:cNvSpPr>
          <p:nvPr/>
        </p:nvSpPr>
        <p:spPr bwMode="auto">
          <a:xfrm>
            <a:off x="4031448" y="2842928"/>
            <a:ext cx="352637" cy="312031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TextBox 49"/>
          <p:cNvSpPr txBox="1"/>
          <p:nvPr/>
        </p:nvSpPr>
        <p:spPr>
          <a:xfrm>
            <a:off x="4010247" y="2811466"/>
            <a:ext cx="4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29" name="Freeform 28"/>
          <p:cNvSpPr>
            <a:spLocks/>
          </p:cNvSpPr>
          <p:nvPr/>
        </p:nvSpPr>
        <p:spPr bwMode="auto">
          <a:xfrm>
            <a:off x="2465642" y="3186927"/>
            <a:ext cx="451771" cy="655667"/>
          </a:xfrm>
          <a:custGeom>
            <a:avLst/>
            <a:gdLst>
              <a:gd name="T0" fmla="*/ 96 w 96"/>
              <a:gd name="T1" fmla="*/ 50 h 139"/>
              <a:gd name="T2" fmla="*/ 48 w 96"/>
              <a:gd name="T3" fmla="*/ 139 h 139"/>
              <a:gd name="T4" fmla="*/ 0 w 96"/>
              <a:gd name="T5" fmla="*/ 50 h 139"/>
              <a:gd name="T6" fmla="*/ 48 w 96"/>
              <a:gd name="T7" fmla="*/ 0 h 139"/>
              <a:gd name="T8" fmla="*/ 96 w 96"/>
              <a:gd name="T9" fmla="*/ 5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9">
                <a:moveTo>
                  <a:pt x="96" y="50"/>
                </a:moveTo>
                <a:cubicBezTo>
                  <a:pt x="96" y="84"/>
                  <a:pt x="48" y="139"/>
                  <a:pt x="48" y="139"/>
                </a:cubicBezTo>
                <a:cubicBezTo>
                  <a:pt x="48" y="139"/>
                  <a:pt x="0" y="84"/>
                  <a:pt x="0" y="50"/>
                </a:cubicBezTo>
                <a:cubicBezTo>
                  <a:pt x="0" y="23"/>
                  <a:pt x="21" y="0"/>
                  <a:pt x="48" y="0"/>
                </a:cubicBezTo>
                <a:cubicBezTo>
                  <a:pt x="75" y="0"/>
                  <a:pt x="96" y="23"/>
                  <a:pt x="96" y="50"/>
                </a:cubicBezTo>
                <a:close/>
              </a:path>
            </a:pathLst>
          </a:custGeom>
          <a:solidFill>
            <a:srgbClr val="CCAA6C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Oval 29"/>
          <p:cNvSpPr>
            <a:spLocks noChangeAspect="1" noChangeArrowheads="1"/>
          </p:cNvSpPr>
          <p:nvPr/>
        </p:nvSpPr>
        <p:spPr bwMode="auto">
          <a:xfrm>
            <a:off x="2513859" y="3266940"/>
            <a:ext cx="378514" cy="328600"/>
          </a:xfrm>
          <a:prstGeom prst="ellipse">
            <a:avLst/>
          </a:prstGeom>
          <a:solidFill>
            <a:srgbClr val="5C4E42"/>
          </a:solidFill>
          <a:ln>
            <a:noFill/>
          </a:ln>
          <a:effectLst>
            <a:softEdge rad="508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Oval 29"/>
          <p:cNvSpPr>
            <a:spLocks noChangeAspect="1" noChangeArrowheads="1"/>
          </p:cNvSpPr>
          <p:nvPr/>
        </p:nvSpPr>
        <p:spPr bwMode="auto">
          <a:xfrm>
            <a:off x="2519389" y="3257342"/>
            <a:ext cx="352637" cy="312031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TextBox 49"/>
          <p:cNvSpPr txBox="1"/>
          <p:nvPr/>
        </p:nvSpPr>
        <p:spPr>
          <a:xfrm>
            <a:off x="2498188" y="3225880"/>
            <a:ext cx="4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33" name="Freeform 28"/>
          <p:cNvSpPr>
            <a:spLocks/>
          </p:cNvSpPr>
          <p:nvPr/>
        </p:nvSpPr>
        <p:spPr bwMode="auto">
          <a:xfrm>
            <a:off x="5127049" y="3427658"/>
            <a:ext cx="451771" cy="655667"/>
          </a:xfrm>
          <a:custGeom>
            <a:avLst/>
            <a:gdLst>
              <a:gd name="T0" fmla="*/ 96 w 96"/>
              <a:gd name="T1" fmla="*/ 50 h 139"/>
              <a:gd name="T2" fmla="*/ 48 w 96"/>
              <a:gd name="T3" fmla="*/ 139 h 139"/>
              <a:gd name="T4" fmla="*/ 0 w 96"/>
              <a:gd name="T5" fmla="*/ 50 h 139"/>
              <a:gd name="T6" fmla="*/ 48 w 96"/>
              <a:gd name="T7" fmla="*/ 0 h 139"/>
              <a:gd name="T8" fmla="*/ 96 w 96"/>
              <a:gd name="T9" fmla="*/ 5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9">
                <a:moveTo>
                  <a:pt x="96" y="50"/>
                </a:moveTo>
                <a:cubicBezTo>
                  <a:pt x="96" y="84"/>
                  <a:pt x="48" y="139"/>
                  <a:pt x="48" y="139"/>
                </a:cubicBezTo>
                <a:cubicBezTo>
                  <a:pt x="48" y="139"/>
                  <a:pt x="0" y="84"/>
                  <a:pt x="0" y="50"/>
                </a:cubicBezTo>
                <a:cubicBezTo>
                  <a:pt x="0" y="23"/>
                  <a:pt x="21" y="0"/>
                  <a:pt x="48" y="0"/>
                </a:cubicBezTo>
                <a:cubicBezTo>
                  <a:pt x="75" y="0"/>
                  <a:pt x="96" y="23"/>
                  <a:pt x="96" y="50"/>
                </a:cubicBezTo>
                <a:close/>
              </a:path>
            </a:pathLst>
          </a:custGeom>
          <a:solidFill>
            <a:srgbClr val="CCAA6C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Oval 29"/>
          <p:cNvSpPr>
            <a:spLocks noChangeAspect="1" noChangeArrowheads="1"/>
          </p:cNvSpPr>
          <p:nvPr/>
        </p:nvSpPr>
        <p:spPr bwMode="auto">
          <a:xfrm>
            <a:off x="5175266" y="3507671"/>
            <a:ext cx="378514" cy="328600"/>
          </a:xfrm>
          <a:prstGeom prst="ellipse">
            <a:avLst/>
          </a:prstGeom>
          <a:solidFill>
            <a:srgbClr val="5C4E42"/>
          </a:solidFill>
          <a:ln>
            <a:noFill/>
          </a:ln>
          <a:effectLst>
            <a:softEdge rad="508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Oval 29"/>
          <p:cNvSpPr>
            <a:spLocks noChangeAspect="1" noChangeArrowheads="1"/>
          </p:cNvSpPr>
          <p:nvPr/>
        </p:nvSpPr>
        <p:spPr bwMode="auto">
          <a:xfrm>
            <a:off x="5180796" y="3498073"/>
            <a:ext cx="352637" cy="312031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TextBox 49"/>
          <p:cNvSpPr txBox="1"/>
          <p:nvPr/>
        </p:nvSpPr>
        <p:spPr>
          <a:xfrm>
            <a:off x="5159595" y="3466611"/>
            <a:ext cx="4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37" name="Freeform 28"/>
          <p:cNvSpPr>
            <a:spLocks/>
          </p:cNvSpPr>
          <p:nvPr/>
        </p:nvSpPr>
        <p:spPr bwMode="auto">
          <a:xfrm>
            <a:off x="4442524" y="4714468"/>
            <a:ext cx="451771" cy="655667"/>
          </a:xfrm>
          <a:custGeom>
            <a:avLst/>
            <a:gdLst>
              <a:gd name="T0" fmla="*/ 96 w 96"/>
              <a:gd name="T1" fmla="*/ 50 h 139"/>
              <a:gd name="T2" fmla="*/ 48 w 96"/>
              <a:gd name="T3" fmla="*/ 139 h 139"/>
              <a:gd name="T4" fmla="*/ 0 w 96"/>
              <a:gd name="T5" fmla="*/ 50 h 139"/>
              <a:gd name="T6" fmla="*/ 48 w 96"/>
              <a:gd name="T7" fmla="*/ 0 h 139"/>
              <a:gd name="T8" fmla="*/ 96 w 96"/>
              <a:gd name="T9" fmla="*/ 5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9">
                <a:moveTo>
                  <a:pt x="96" y="50"/>
                </a:moveTo>
                <a:cubicBezTo>
                  <a:pt x="96" y="84"/>
                  <a:pt x="48" y="139"/>
                  <a:pt x="48" y="139"/>
                </a:cubicBezTo>
                <a:cubicBezTo>
                  <a:pt x="48" y="139"/>
                  <a:pt x="0" y="84"/>
                  <a:pt x="0" y="50"/>
                </a:cubicBezTo>
                <a:cubicBezTo>
                  <a:pt x="0" y="23"/>
                  <a:pt x="21" y="0"/>
                  <a:pt x="48" y="0"/>
                </a:cubicBezTo>
                <a:cubicBezTo>
                  <a:pt x="75" y="0"/>
                  <a:pt x="96" y="23"/>
                  <a:pt x="96" y="50"/>
                </a:cubicBezTo>
                <a:close/>
              </a:path>
            </a:pathLst>
          </a:custGeom>
          <a:solidFill>
            <a:srgbClr val="CCAA6C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Oval 29"/>
          <p:cNvSpPr>
            <a:spLocks noChangeAspect="1" noChangeArrowheads="1"/>
          </p:cNvSpPr>
          <p:nvPr/>
        </p:nvSpPr>
        <p:spPr bwMode="auto">
          <a:xfrm>
            <a:off x="4490741" y="4794481"/>
            <a:ext cx="378514" cy="328600"/>
          </a:xfrm>
          <a:prstGeom prst="ellipse">
            <a:avLst/>
          </a:prstGeom>
          <a:solidFill>
            <a:srgbClr val="5C4E42"/>
          </a:solidFill>
          <a:ln>
            <a:noFill/>
          </a:ln>
          <a:effectLst>
            <a:softEdge rad="508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Oval 29"/>
          <p:cNvSpPr>
            <a:spLocks noChangeAspect="1" noChangeArrowheads="1"/>
          </p:cNvSpPr>
          <p:nvPr/>
        </p:nvSpPr>
        <p:spPr bwMode="auto">
          <a:xfrm>
            <a:off x="4496271" y="4784883"/>
            <a:ext cx="352637" cy="312031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TextBox 49"/>
          <p:cNvSpPr txBox="1"/>
          <p:nvPr/>
        </p:nvSpPr>
        <p:spPr>
          <a:xfrm>
            <a:off x="4475070" y="4753421"/>
            <a:ext cx="4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04</a:t>
            </a:r>
            <a:endParaRPr lang="zh-CN" altLang="en-US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7252854" y="929955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逼格</a:t>
            </a:r>
            <a:r>
              <a:rPr lang="en-US" altLang="zh-CN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PPT</a:t>
            </a:r>
            <a:r>
              <a:rPr lang="zh-CN" altLang="en-US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原创</a:t>
            </a:r>
            <a:endParaRPr lang="zh-CN" altLang="en-US" sz="32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8154772" y="1814281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8154772" y="2944829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8152571" y="4172507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8191692" y="5369630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7256129" y="1814281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01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7256129" y="3016826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02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7256129" y="4271337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03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7258106" y="5465813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04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080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湖南">
            <a:hlinkClick r:id="" action="ppaction://macro?name=Slide1.湖南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950536" y="4410584"/>
            <a:ext cx="1200290" cy="1409869"/>
          </a:xfrm>
          <a:custGeom>
            <a:avLst/>
            <a:gdLst>
              <a:gd name="T0" fmla="*/ 335 w 392"/>
              <a:gd name="T1" fmla="*/ 54 h 439"/>
              <a:gd name="T2" fmla="*/ 328 w 392"/>
              <a:gd name="T3" fmla="*/ 16 h 439"/>
              <a:gd name="T4" fmla="*/ 300 w 392"/>
              <a:gd name="T5" fmla="*/ 22 h 439"/>
              <a:gd name="T6" fmla="*/ 278 w 392"/>
              <a:gd name="T7" fmla="*/ 35 h 439"/>
              <a:gd name="T8" fmla="*/ 258 w 392"/>
              <a:gd name="T9" fmla="*/ 19 h 439"/>
              <a:gd name="T10" fmla="*/ 220 w 392"/>
              <a:gd name="T11" fmla="*/ 26 h 439"/>
              <a:gd name="T12" fmla="*/ 106 w 392"/>
              <a:gd name="T13" fmla="*/ 0 h 439"/>
              <a:gd name="T14" fmla="*/ 115 w 392"/>
              <a:gd name="T15" fmla="*/ 29 h 439"/>
              <a:gd name="T16" fmla="*/ 62 w 392"/>
              <a:gd name="T17" fmla="*/ 29 h 439"/>
              <a:gd name="T18" fmla="*/ 18 w 392"/>
              <a:gd name="T19" fmla="*/ 84 h 439"/>
              <a:gd name="T20" fmla="*/ 36 w 392"/>
              <a:gd name="T21" fmla="*/ 210 h 439"/>
              <a:gd name="T22" fmla="*/ 4 w 392"/>
              <a:gd name="T23" fmla="*/ 255 h 439"/>
              <a:gd name="T24" fmla="*/ 48 w 392"/>
              <a:gd name="T25" fmla="*/ 260 h 439"/>
              <a:gd name="T26" fmla="*/ 57 w 392"/>
              <a:gd name="T27" fmla="*/ 340 h 439"/>
              <a:gd name="T28" fmla="*/ 94 w 392"/>
              <a:gd name="T29" fmla="*/ 320 h 439"/>
              <a:gd name="T30" fmla="*/ 110 w 392"/>
              <a:gd name="T31" fmla="*/ 338 h 439"/>
              <a:gd name="T32" fmla="*/ 145 w 392"/>
              <a:gd name="T33" fmla="*/ 312 h 439"/>
              <a:gd name="T34" fmla="*/ 182 w 392"/>
              <a:gd name="T35" fmla="*/ 312 h 439"/>
              <a:gd name="T36" fmla="*/ 201 w 392"/>
              <a:gd name="T37" fmla="*/ 342 h 439"/>
              <a:gd name="T38" fmla="*/ 179 w 392"/>
              <a:gd name="T39" fmla="*/ 395 h 439"/>
              <a:gd name="T40" fmla="*/ 179 w 392"/>
              <a:gd name="T41" fmla="*/ 419 h 439"/>
              <a:gd name="T42" fmla="*/ 216 w 392"/>
              <a:gd name="T43" fmla="*/ 438 h 439"/>
              <a:gd name="T44" fmla="*/ 243 w 392"/>
              <a:gd name="T45" fmla="*/ 429 h 439"/>
              <a:gd name="T46" fmla="*/ 258 w 392"/>
              <a:gd name="T47" fmla="*/ 395 h 439"/>
              <a:gd name="T48" fmla="*/ 284 w 392"/>
              <a:gd name="T49" fmla="*/ 390 h 439"/>
              <a:gd name="T50" fmla="*/ 321 w 392"/>
              <a:gd name="T51" fmla="*/ 393 h 439"/>
              <a:gd name="T52" fmla="*/ 316 w 392"/>
              <a:gd name="T53" fmla="*/ 371 h 439"/>
              <a:gd name="T54" fmla="*/ 371 w 392"/>
              <a:gd name="T55" fmla="*/ 364 h 439"/>
              <a:gd name="T56" fmla="*/ 383 w 392"/>
              <a:gd name="T57" fmla="*/ 338 h 439"/>
              <a:gd name="T58" fmla="*/ 390 w 392"/>
              <a:gd name="T59" fmla="*/ 264 h 439"/>
              <a:gd name="T60" fmla="*/ 365 w 392"/>
              <a:gd name="T61" fmla="*/ 229 h 439"/>
              <a:gd name="T62" fmla="*/ 359 w 392"/>
              <a:gd name="T63" fmla="*/ 199 h 439"/>
              <a:gd name="T64" fmla="*/ 345 w 392"/>
              <a:gd name="T65" fmla="*/ 197 h 439"/>
              <a:gd name="T66" fmla="*/ 365 w 392"/>
              <a:gd name="T67" fmla="*/ 144 h 439"/>
              <a:gd name="T68" fmla="*/ 374 w 392"/>
              <a:gd name="T69" fmla="*/ 100 h 439"/>
              <a:gd name="T70" fmla="*/ 352 w 392"/>
              <a:gd name="T71" fmla="*/ 5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2" h="439">
                <a:moveTo>
                  <a:pt x="352" y="57"/>
                </a:moveTo>
                <a:lnTo>
                  <a:pt x="335" y="54"/>
                </a:lnTo>
                <a:lnTo>
                  <a:pt x="328" y="43"/>
                </a:lnTo>
                <a:lnTo>
                  <a:pt x="328" y="16"/>
                </a:lnTo>
                <a:lnTo>
                  <a:pt x="318" y="4"/>
                </a:lnTo>
                <a:lnTo>
                  <a:pt x="300" y="22"/>
                </a:lnTo>
                <a:lnTo>
                  <a:pt x="292" y="35"/>
                </a:lnTo>
                <a:lnTo>
                  <a:pt x="278" y="35"/>
                </a:lnTo>
                <a:lnTo>
                  <a:pt x="275" y="14"/>
                </a:lnTo>
                <a:lnTo>
                  <a:pt x="258" y="19"/>
                </a:lnTo>
                <a:lnTo>
                  <a:pt x="236" y="35"/>
                </a:lnTo>
                <a:lnTo>
                  <a:pt x="220" y="26"/>
                </a:lnTo>
                <a:lnTo>
                  <a:pt x="191" y="6"/>
                </a:lnTo>
                <a:lnTo>
                  <a:pt x="106" y="0"/>
                </a:lnTo>
                <a:lnTo>
                  <a:pt x="97" y="9"/>
                </a:lnTo>
                <a:lnTo>
                  <a:pt x="115" y="29"/>
                </a:lnTo>
                <a:lnTo>
                  <a:pt x="94" y="43"/>
                </a:lnTo>
                <a:lnTo>
                  <a:pt x="62" y="29"/>
                </a:lnTo>
                <a:lnTo>
                  <a:pt x="29" y="57"/>
                </a:lnTo>
                <a:lnTo>
                  <a:pt x="18" y="84"/>
                </a:lnTo>
                <a:lnTo>
                  <a:pt x="21" y="144"/>
                </a:lnTo>
                <a:lnTo>
                  <a:pt x="36" y="210"/>
                </a:lnTo>
                <a:lnTo>
                  <a:pt x="0" y="249"/>
                </a:lnTo>
                <a:lnTo>
                  <a:pt x="4" y="255"/>
                </a:lnTo>
                <a:lnTo>
                  <a:pt x="36" y="245"/>
                </a:lnTo>
                <a:lnTo>
                  <a:pt x="48" y="260"/>
                </a:lnTo>
                <a:lnTo>
                  <a:pt x="39" y="306"/>
                </a:lnTo>
                <a:lnTo>
                  <a:pt x="57" y="340"/>
                </a:lnTo>
                <a:lnTo>
                  <a:pt x="76" y="344"/>
                </a:lnTo>
                <a:lnTo>
                  <a:pt x="94" y="320"/>
                </a:lnTo>
                <a:lnTo>
                  <a:pt x="102" y="340"/>
                </a:lnTo>
                <a:lnTo>
                  <a:pt x="110" y="338"/>
                </a:lnTo>
                <a:lnTo>
                  <a:pt x="139" y="311"/>
                </a:lnTo>
                <a:lnTo>
                  <a:pt x="145" y="312"/>
                </a:lnTo>
                <a:lnTo>
                  <a:pt x="159" y="305"/>
                </a:lnTo>
                <a:lnTo>
                  <a:pt x="182" y="312"/>
                </a:lnTo>
                <a:lnTo>
                  <a:pt x="182" y="338"/>
                </a:lnTo>
                <a:lnTo>
                  <a:pt x="201" y="342"/>
                </a:lnTo>
                <a:lnTo>
                  <a:pt x="196" y="368"/>
                </a:lnTo>
                <a:lnTo>
                  <a:pt x="179" y="395"/>
                </a:lnTo>
                <a:lnTo>
                  <a:pt x="171" y="419"/>
                </a:lnTo>
                <a:lnTo>
                  <a:pt x="179" y="419"/>
                </a:lnTo>
                <a:lnTo>
                  <a:pt x="198" y="400"/>
                </a:lnTo>
                <a:lnTo>
                  <a:pt x="216" y="438"/>
                </a:lnTo>
                <a:lnTo>
                  <a:pt x="229" y="429"/>
                </a:lnTo>
                <a:lnTo>
                  <a:pt x="243" y="429"/>
                </a:lnTo>
                <a:lnTo>
                  <a:pt x="258" y="417"/>
                </a:lnTo>
                <a:lnTo>
                  <a:pt x="258" y="395"/>
                </a:lnTo>
                <a:lnTo>
                  <a:pt x="265" y="388"/>
                </a:lnTo>
                <a:lnTo>
                  <a:pt x="284" y="390"/>
                </a:lnTo>
                <a:lnTo>
                  <a:pt x="316" y="404"/>
                </a:lnTo>
                <a:lnTo>
                  <a:pt x="321" y="393"/>
                </a:lnTo>
                <a:lnTo>
                  <a:pt x="313" y="380"/>
                </a:lnTo>
                <a:lnTo>
                  <a:pt x="316" y="371"/>
                </a:lnTo>
                <a:lnTo>
                  <a:pt x="335" y="354"/>
                </a:lnTo>
                <a:lnTo>
                  <a:pt x="371" y="364"/>
                </a:lnTo>
                <a:lnTo>
                  <a:pt x="391" y="352"/>
                </a:lnTo>
                <a:lnTo>
                  <a:pt x="383" y="338"/>
                </a:lnTo>
                <a:lnTo>
                  <a:pt x="391" y="308"/>
                </a:lnTo>
                <a:lnTo>
                  <a:pt x="390" y="264"/>
                </a:lnTo>
                <a:lnTo>
                  <a:pt x="377" y="259"/>
                </a:lnTo>
                <a:lnTo>
                  <a:pt x="365" y="229"/>
                </a:lnTo>
                <a:lnTo>
                  <a:pt x="365" y="203"/>
                </a:lnTo>
                <a:lnTo>
                  <a:pt x="359" y="199"/>
                </a:lnTo>
                <a:lnTo>
                  <a:pt x="350" y="203"/>
                </a:lnTo>
                <a:lnTo>
                  <a:pt x="345" y="197"/>
                </a:lnTo>
                <a:lnTo>
                  <a:pt x="348" y="157"/>
                </a:lnTo>
                <a:lnTo>
                  <a:pt x="365" y="144"/>
                </a:lnTo>
                <a:lnTo>
                  <a:pt x="377" y="122"/>
                </a:lnTo>
                <a:lnTo>
                  <a:pt x="374" y="100"/>
                </a:lnTo>
                <a:lnTo>
                  <a:pt x="352" y="57"/>
                </a:lnTo>
                <a:lnTo>
                  <a:pt x="352" y="57"/>
                </a:lnTo>
              </a:path>
            </a:pathLst>
          </a:custGeom>
          <a:solidFill>
            <a:srgbClr val="6696BC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" name="山东">
            <a:hlinkClick r:id="" action="ppaction://macro?name=Slide1.山东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6429887" y="4443081"/>
            <a:ext cx="1509190" cy="1072356"/>
          </a:xfrm>
          <a:custGeom>
            <a:avLst/>
            <a:gdLst>
              <a:gd name="T0" fmla="*/ 101 w 461"/>
              <a:gd name="T1" fmla="*/ 306 h 316"/>
              <a:gd name="T2" fmla="*/ 104 w 461"/>
              <a:gd name="T3" fmla="*/ 287 h 316"/>
              <a:gd name="T4" fmla="*/ 121 w 461"/>
              <a:gd name="T5" fmla="*/ 280 h 316"/>
              <a:gd name="T6" fmla="*/ 151 w 461"/>
              <a:gd name="T7" fmla="*/ 306 h 316"/>
              <a:gd name="T8" fmla="*/ 161 w 461"/>
              <a:gd name="T9" fmla="*/ 306 h 316"/>
              <a:gd name="T10" fmla="*/ 188 w 461"/>
              <a:gd name="T11" fmla="*/ 302 h 316"/>
              <a:gd name="T12" fmla="*/ 204 w 461"/>
              <a:gd name="T13" fmla="*/ 290 h 316"/>
              <a:gd name="T14" fmla="*/ 226 w 461"/>
              <a:gd name="T15" fmla="*/ 307 h 316"/>
              <a:gd name="T16" fmla="*/ 235 w 461"/>
              <a:gd name="T17" fmla="*/ 291 h 316"/>
              <a:gd name="T18" fmla="*/ 239 w 461"/>
              <a:gd name="T19" fmla="*/ 281 h 316"/>
              <a:gd name="T20" fmla="*/ 257 w 461"/>
              <a:gd name="T21" fmla="*/ 271 h 316"/>
              <a:gd name="T22" fmla="*/ 262 w 461"/>
              <a:gd name="T23" fmla="*/ 249 h 316"/>
              <a:gd name="T24" fmla="*/ 280 w 461"/>
              <a:gd name="T25" fmla="*/ 245 h 316"/>
              <a:gd name="T26" fmla="*/ 332 w 461"/>
              <a:gd name="T27" fmla="*/ 158 h 316"/>
              <a:gd name="T28" fmla="*/ 322 w 461"/>
              <a:gd name="T29" fmla="*/ 143 h 316"/>
              <a:gd name="T30" fmla="*/ 332 w 461"/>
              <a:gd name="T31" fmla="*/ 134 h 316"/>
              <a:gd name="T32" fmla="*/ 343 w 461"/>
              <a:gd name="T33" fmla="*/ 138 h 316"/>
              <a:gd name="T34" fmla="*/ 359 w 461"/>
              <a:gd name="T35" fmla="*/ 129 h 316"/>
              <a:gd name="T36" fmla="*/ 369 w 461"/>
              <a:gd name="T37" fmla="*/ 109 h 316"/>
              <a:gd name="T38" fmla="*/ 412 w 461"/>
              <a:gd name="T39" fmla="*/ 69 h 316"/>
              <a:gd name="T40" fmla="*/ 445 w 461"/>
              <a:gd name="T41" fmla="*/ 58 h 316"/>
              <a:gd name="T42" fmla="*/ 460 w 461"/>
              <a:gd name="T43" fmla="*/ 44 h 316"/>
              <a:gd name="T44" fmla="*/ 456 w 461"/>
              <a:gd name="T45" fmla="*/ 12 h 316"/>
              <a:gd name="T46" fmla="*/ 434 w 461"/>
              <a:gd name="T47" fmla="*/ 10 h 316"/>
              <a:gd name="T48" fmla="*/ 384 w 461"/>
              <a:gd name="T49" fmla="*/ 16 h 316"/>
              <a:gd name="T50" fmla="*/ 349 w 461"/>
              <a:gd name="T51" fmla="*/ 0 h 316"/>
              <a:gd name="T52" fmla="*/ 328 w 461"/>
              <a:gd name="T53" fmla="*/ 3 h 316"/>
              <a:gd name="T54" fmla="*/ 277 w 461"/>
              <a:gd name="T55" fmla="*/ 69 h 316"/>
              <a:gd name="T56" fmla="*/ 262 w 461"/>
              <a:gd name="T57" fmla="*/ 78 h 316"/>
              <a:gd name="T58" fmla="*/ 229 w 461"/>
              <a:gd name="T59" fmla="*/ 64 h 316"/>
              <a:gd name="T60" fmla="*/ 226 w 461"/>
              <a:gd name="T61" fmla="*/ 47 h 316"/>
              <a:gd name="T62" fmla="*/ 219 w 461"/>
              <a:gd name="T63" fmla="*/ 18 h 316"/>
              <a:gd name="T64" fmla="*/ 201 w 461"/>
              <a:gd name="T65" fmla="*/ 6 h 316"/>
              <a:gd name="T66" fmla="*/ 171 w 461"/>
              <a:gd name="T67" fmla="*/ 13 h 316"/>
              <a:gd name="T68" fmla="*/ 152 w 461"/>
              <a:gd name="T69" fmla="*/ 1 h 316"/>
              <a:gd name="T70" fmla="*/ 125 w 461"/>
              <a:gd name="T71" fmla="*/ 35 h 316"/>
              <a:gd name="T72" fmla="*/ 95 w 461"/>
              <a:gd name="T73" fmla="*/ 44 h 316"/>
              <a:gd name="T74" fmla="*/ 55 w 461"/>
              <a:gd name="T75" fmla="*/ 81 h 316"/>
              <a:gd name="T76" fmla="*/ 10 w 461"/>
              <a:gd name="T77" fmla="*/ 161 h 316"/>
              <a:gd name="T78" fmla="*/ 22 w 461"/>
              <a:gd name="T79" fmla="*/ 184 h 316"/>
              <a:gd name="T80" fmla="*/ 19 w 461"/>
              <a:gd name="T81" fmla="*/ 193 h 316"/>
              <a:gd name="T82" fmla="*/ 19 w 461"/>
              <a:gd name="T83" fmla="*/ 204 h 316"/>
              <a:gd name="T84" fmla="*/ 26 w 461"/>
              <a:gd name="T85" fmla="*/ 213 h 316"/>
              <a:gd name="T86" fmla="*/ 40 w 461"/>
              <a:gd name="T87" fmla="*/ 202 h 316"/>
              <a:gd name="T88" fmla="*/ 64 w 461"/>
              <a:gd name="T89" fmla="*/ 196 h 316"/>
              <a:gd name="T90" fmla="*/ 0 w 461"/>
              <a:gd name="T91" fmla="*/ 269 h 316"/>
              <a:gd name="T92" fmla="*/ 0 w 461"/>
              <a:gd name="T93" fmla="*/ 285 h 316"/>
              <a:gd name="T94" fmla="*/ 13 w 461"/>
              <a:gd name="T95" fmla="*/ 290 h 316"/>
              <a:gd name="T96" fmla="*/ 42 w 461"/>
              <a:gd name="T97" fmla="*/ 315 h 316"/>
              <a:gd name="T98" fmla="*/ 89 w 461"/>
              <a:gd name="T99" fmla="*/ 309 h 316"/>
              <a:gd name="T100" fmla="*/ 101 w 461"/>
              <a:gd name="T101" fmla="*/ 306 h 316"/>
              <a:gd name="T102" fmla="*/ 101 w 461"/>
              <a:gd name="T103" fmla="*/ 30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1" h="316">
                <a:moveTo>
                  <a:pt x="101" y="306"/>
                </a:moveTo>
                <a:lnTo>
                  <a:pt x="104" y="287"/>
                </a:lnTo>
                <a:lnTo>
                  <a:pt x="121" y="280"/>
                </a:lnTo>
                <a:lnTo>
                  <a:pt x="151" y="306"/>
                </a:lnTo>
                <a:lnTo>
                  <a:pt x="161" y="306"/>
                </a:lnTo>
                <a:lnTo>
                  <a:pt x="188" y="302"/>
                </a:lnTo>
                <a:lnTo>
                  <a:pt x="204" y="290"/>
                </a:lnTo>
                <a:lnTo>
                  <a:pt x="226" y="307"/>
                </a:lnTo>
                <a:lnTo>
                  <a:pt x="235" y="291"/>
                </a:lnTo>
                <a:lnTo>
                  <a:pt x="239" y="281"/>
                </a:lnTo>
                <a:lnTo>
                  <a:pt x="257" y="271"/>
                </a:lnTo>
                <a:lnTo>
                  <a:pt x="262" y="249"/>
                </a:lnTo>
                <a:lnTo>
                  <a:pt x="280" y="245"/>
                </a:lnTo>
                <a:lnTo>
                  <a:pt x="332" y="158"/>
                </a:lnTo>
                <a:lnTo>
                  <a:pt x="322" y="143"/>
                </a:lnTo>
                <a:lnTo>
                  <a:pt x="332" y="134"/>
                </a:lnTo>
                <a:lnTo>
                  <a:pt x="343" y="138"/>
                </a:lnTo>
                <a:lnTo>
                  <a:pt x="359" y="129"/>
                </a:lnTo>
                <a:lnTo>
                  <a:pt x="369" y="109"/>
                </a:lnTo>
                <a:lnTo>
                  <a:pt x="412" y="69"/>
                </a:lnTo>
                <a:lnTo>
                  <a:pt x="445" y="58"/>
                </a:lnTo>
                <a:lnTo>
                  <a:pt x="460" y="44"/>
                </a:lnTo>
                <a:lnTo>
                  <a:pt x="456" y="12"/>
                </a:lnTo>
                <a:lnTo>
                  <a:pt x="434" y="10"/>
                </a:lnTo>
                <a:lnTo>
                  <a:pt x="384" y="16"/>
                </a:lnTo>
                <a:lnTo>
                  <a:pt x="349" y="0"/>
                </a:lnTo>
                <a:lnTo>
                  <a:pt x="328" y="3"/>
                </a:lnTo>
                <a:lnTo>
                  <a:pt x="277" y="69"/>
                </a:lnTo>
                <a:lnTo>
                  <a:pt x="262" y="78"/>
                </a:lnTo>
                <a:lnTo>
                  <a:pt x="229" y="64"/>
                </a:lnTo>
                <a:lnTo>
                  <a:pt x="226" y="47"/>
                </a:lnTo>
                <a:lnTo>
                  <a:pt x="219" y="18"/>
                </a:lnTo>
                <a:lnTo>
                  <a:pt x="201" y="6"/>
                </a:lnTo>
                <a:lnTo>
                  <a:pt x="171" y="13"/>
                </a:lnTo>
                <a:lnTo>
                  <a:pt x="152" y="1"/>
                </a:lnTo>
                <a:lnTo>
                  <a:pt x="125" y="35"/>
                </a:lnTo>
                <a:lnTo>
                  <a:pt x="95" y="44"/>
                </a:lnTo>
                <a:lnTo>
                  <a:pt x="55" y="81"/>
                </a:lnTo>
                <a:lnTo>
                  <a:pt x="10" y="161"/>
                </a:lnTo>
                <a:lnTo>
                  <a:pt x="22" y="184"/>
                </a:lnTo>
                <a:lnTo>
                  <a:pt x="19" y="193"/>
                </a:lnTo>
                <a:lnTo>
                  <a:pt x="19" y="204"/>
                </a:lnTo>
                <a:lnTo>
                  <a:pt x="26" y="213"/>
                </a:lnTo>
                <a:lnTo>
                  <a:pt x="40" y="202"/>
                </a:lnTo>
                <a:lnTo>
                  <a:pt x="64" y="196"/>
                </a:lnTo>
                <a:lnTo>
                  <a:pt x="0" y="269"/>
                </a:lnTo>
                <a:lnTo>
                  <a:pt x="0" y="285"/>
                </a:lnTo>
                <a:lnTo>
                  <a:pt x="13" y="290"/>
                </a:lnTo>
                <a:lnTo>
                  <a:pt x="42" y="315"/>
                </a:lnTo>
                <a:lnTo>
                  <a:pt x="89" y="309"/>
                </a:lnTo>
                <a:lnTo>
                  <a:pt x="101" y="306"/>
                </a:lnTo>
                <a:lnTo>
                  <a:pt x="101" y="306"/>
                </a:lnTo>
              </a:path>
            </a:pathLst>
          </a:custGeom>
          <a:solidFill>
            <a:srgbClr val="6696BC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" name="青海">
            <a:hlinkClick r:id="" action="ppaction://macro?name=Slide1.青海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809084" y="2322849"/>
            <a:ext cx="1483194" cy="1113999"/>
          </a:xfrm>
          <a:custGeom>
            <a:avLst/>
            <a:gdLst>
              <a:gd name="T0" fmla="*/ 74 w 902"/>
              <a:gd name="T1" fmla="*/ 239 h 645"/>
              <a:gd name="T2" fmla="*/ 117 w 902"/>
              <a:gd name="T3" fmla="*/ 214 h 645"/>
              <a:gd name="T4" fmla="*/ 98 w 902"/>
              <a:gd name="T5" fmla="*/ 198 h 645"/>
              <a:gd name="T6" fmla="*/ 126 w 902"/>
              <a:gd name="T7" fmla="*/ 175 h 645"/>
              <a:gd name="T8" fmla="*/ 92 w 902"/>
              <a:gd name="T9" fmla="*/ 105 h 645"/>
              <a:gd name="T10" fmla="*/ 113 w 902"/>
              <a:gd name="T11" fmla="*/ 41 h 645"/>
              <a:gd name="T12" fmla="*/ 295 w 902"/>
              <a:gd name="T13" fmla="*/ 0 h 645"/>
              <a:gd name="T14" fmla="*/ 406 w 902"/>
              <a:gd name="T15" fmla="*/ 22 h 645"/>
              <a:gd name="T16" fmla="*/ 469 w 902"/>
              <a:gd name="T17" fmla="*/ 60 h 645"/>
              <a:gd name="T18" fmla="*/ 529 w 902"/>
              <a:gd name="T19" fmla="*/ 37 h 645"/>
              <a:gd name="T20" fmla="*/ 609 w 902"/>
              <a:gd name="T21" fmla="*/ 27 h 645"/>
              <a:gd name="T22" fmla="*/ 708 w 902"/>
              <a:gd name="T23" fmla="*/ 55 h 645"/>
              <a:gd name="T24" fmla="*/ 772 w 902"/>
              <a:gd name="T25" fmla="*/ 127 h 645"/>
              <a:gd name="T26" fmla="*/ 828 w 902"/>
              <a:gd name="T27" fmla="*/ 148 h 645"/>
              <a:gd name="T28" fmla="*/ 884 w 902"/>
              <a:gd name="T29" fmla="*/ 248 h 645"/>
              <a:gd name="T30" fmla="*/ 895 w 902"/>
              <a:gd name="T31" fmla="*/ 317 h 645"/>
              <a:gd name="T32" fmla="*/ 865 w 902"/>
              <a:gd name="T33" fmla="*/ 365 h 645"/>
              <a:gd name="T34" fmla="*/ 832 w 902"/>
              <a:gd name="T35" fmla="*/ 397 h 645"/>
              <a:gd name="T36" fmla="*/ 816 w 902"/>
              <a:gd name="T37" fmla="*/ 442 h 645"/>
              <a:gd name="T38" fmla="*/ 778 w 902"/>
              <a:gd name="T39" fmla="*/ 418 h 645"/>
              <a:gd name="T40" fmla="*/ 780 w 902"/>
              <a:gd name="T41" fmla="*/ 454 h 645"/>
              <a:gd name="T42" fmla="*/ 837 w 902"/>
              <a:gd name="T43" fmla="*/ 485 h 645"/>
              <a:gd name="T44" fmla="*/ 867 w 902"/>
              <a:gd name="T45" fmla="*/ 499 h 645"/>
              <a:gd name="T46" fmla="*/ 856 w 902"/>
              <a:gd name="T47" fmla="*/ 527 h 645"/>
              <a:gd name="T48" fmla="*/ 816 w 902"/>
              <a:gd name="T49" fmla="*/ 537 h 645"/>
              <a:gd name="T50" fmla="*/ 776 w 902"/>
              <a:gd name="T51" fmla="*/ 529 h 645"/>
              <a:gd name="T52" fmla="*/ 767 w 902"/>
              <a:gd name="T53" fmla="*/ 566 h 645"/>
              <a:gd name="T54" fmla="*/ 701 w 902"/>
              <a:gd name="T55" fmla="*/ 535 h 645"/>
              <a:gd name="T56" fmla="*/ 661 w 902"/>
              <a:gd name="T57" fmla="*/ 525 h 645"/>
              <a:gd name="T58" fmla="*/ 536 w 902"/>
              <a:gd name="T59" fmla="*/ 522 h 645"/>
              <a:gd name="T60" fmla="*/ 522 w 902"/>
              <a:gd name="T61" fmla="*/ 553 h 645"/>
              <a:gd name="T62" fmla="*/ 509 w 902"/>
              <a:gd name="T63" fmla="*/ 586 h 645"/>
              <a:gd name="T64" fmla="*/ 391 w 902"/>
              <a:gd name="T65" fmla="*/ 629 h 645"/>
              <a:gd name="T66" fmla="*/ 339 w 902"/>
              <a:gd name="T67" fmla="*/ 564 h 645"/>
              <a:gd name="T68" fmla="*/ 194 w 902"/>
              <a:gd name="T69" fmla="*/ 541 h 645"/>
              <a:gd name="T70" fmla="*/ 138 w 902"/>
              <a:gd name="T71" fmla="*/ 508 h 645"/>
              <a:gd name="T72" fmla="*/ 2 w 902"/>
              <a:gd name="T73" fmla="*/ 382 h 645"/>
              <a:gd name="T74" fmla="*/ 24 w 902"/>
              <a:gd name="T75" fmla="*/ 341 h 645"/>
              <a:gd name="T76" fmla="*/ 40 w 902"/>
              <a:gd name="T77" fmla="*/ 267 h 645"/>
              <a:gd name="T78" fmla="*/ 45 w 902"/>
              <a:gd name="T79" fmla="*/ 228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2" h="645">
                <a:moveTo>
                  <a:pt x="45" y="228"/>
                </a:moveTo>
                <a:lnTo>
                  <a:pt x="74" y="239"/>
                </a:lnTo>
                <a:lnTo>
                  <a:pt x="125" y="223"/>
                </a:lnTo>
                <a:lnTo>
                  <a:pt x="117" y="214"/>
                </a:lnTo>
                <a:lnTo>
                  <a:pt x="105" y="214"/>
                </a:lnTo>
                <a:lnTo>
                  <a:pt x="98" y="198"/>
                </a:lnTo>
                <a:lnTo>
                  <a:pt x="103" y="185"/>
                </a:lnTo>
                <a:lnTo>
                  <a:pt x="126" y="175"/>
                </a:lnTo>
                <a:lnTo>
                  <a:pt x="144" y="148"/>
                </a:lnTo>
                <a:lnTo>
                  <a:pt x="92" y="105"/>
                </a:lnTo>
                <a:lnTo>
                  <a:pt x="89" y="60"/>
                </a:lnTo>
                <a:lnTo>
                  <a:pt x="113" y="41"/>
                </a:lnTo>
                <a:lnTo>
                  <a:pt x="283" y="9"/>
                </a:lnTo>
                <a:lnTo>
                  <a:pt x="295" y="0"/>
                </a:lnTo>
                <a:lnTo>
                  <a:pt x="320" y="2"/>
                </a:lnTo>
                <a:lnTo>
                  <a:pt x="406" y="22"/>
                </a:lnTo>
                <a:lnTo>
                  <a:pt x="430" y="38"/>
                </a:lnTo>
                <a:lnTo>
                  <a:pt x="469" y="60"/>
                </a:lnTo>
                <a:lnTo>
                  <a:pt x="492" y="59"/>
                </a:lnTo>
                <a:lnTo>
                  <a:pt x="529" y="37"/>
                </a:lnTo>
                <a:lnTo>
                  <a:pt x="577" y="43"/>
                </a:lnTo>
                <a:lnTo>
                  <a:pt x="609" y="27"/>
                </a:lnTo>
                <a:lnTo>
                  <a:pt x="674" y="68"/>
                </a:lnTo>
                <a:lnTo>
                  <a:pt x="708" y="55"/>
                </a:lnTo>
                <a:lnTo>
                  <a:pt x="727" y="99"/>
                </a:lnTo>
                <a:lnTo>
                  <a:pt x="772" y="127"/>
                </a:lnTo>
                <a:lnTo>
                  <a:pt x="804" y="156"/>
                </a:lnTo>
                <a:lnTo>
                  <a:pt x="828" y="148"/>
                </a:lnTo>
                <a:lnTo>
                  <a:pt x="875" y="208"/>
                </a:lnTo>
                <a:lnTo>
                  <a:pt x="884" y="248"/>
                </a:lnTo>
                <a:lnTo>
                  <a:pt x="901" y="271"/>
                </a:lnTo>
                <a:lnTo>
                  <a:pt x="895" y="317"/>
                </a:lnTo>
                <a:lnTo>
                  <a:pt x="858" y="346"/>
                </a:lnTo>
                <a:lnTo>
                  <a:pt x="865" y="365"/>
                </a:lnTo>
                <a:lnTo>
                  <a:pt x="851" y="379"/>
                </a:lnTo>
                <a:lnTo>
                  <a:pt x="832" y="397"/>
                </a:lnTo>
                <a:lnTo>
                  <a:pt x="832" y="428"/>
                </a:lnTo>
                <a:lnTo>
                  <a:pt x="816" y="442"/>
                </a:lnTo>
                <a:lnTo>
                  <a:pt x="796" y="435"/>
                </a:lnTo>
                <a:lnTo>
                  <a:pt x="778" y="418"/>
                </a:lnTo>
                <a:lnTo>
                  <a:pt x="769" y="437"/>
                </a:lnTo>
                <a:lnTo>
                  <a:pt x="780" y="454"/>
                </a:lnTo>
                <a:lnTo>
                  <a:pt x="810" y="456"/>
                </a:lnTo>
                <a:lnTo>
                  <a:pt x="837" y="485"/>
                </a:lnTo>
                <a:lnTo>
                  <a:pt x="855" y="485"/>
                </a:lnTo>
                <a:lnTo>
                  <a:pt x="867" y="499"/>
                </a:lnTo>
                <a:lnTo>
                  <a:pt x="856" y="525"/>
                </a:lnTo>
                <a:lnTo>
                  <a:pt x="856" y="527"/>
                </a:lnTo>
                <a:lnTo>
                  <a:pt x="832" y="524"/>
                </a:lnTo>
                <a:lnTo>
                  <a:pt x="816" y="537"/>
                </a:lnTo>
                <a:lnTo>
                  <a:pt x="804" y="518"/>
                </a:lnTo>
                <a:lnTo>
                  <a:pt x="776" y="529"/>
                </a:lnTo>
                <a:lnTo>
                  <a:pt x="767" y="543"/>
                </a:lnTo>
                <a:lnTo>
                  <a:pt x="767" y="566"/>
                </a:lnTo>
                <a:lnTo>
                  <a:pt x="738" y="572"/>
                </a:lnTo>
                <a:lnTo>
                  <a:pt x="701" y="535"/>
                </a:lnTo>
                <a:lnTo>
                  <a:pt x="690" y="517"/>
                </a:lnTo>
                <a:lnTo>
                  <a:pt x="661" y="525"/>
                </a:lnTo>
                <a:lnTo>
                  <a:pt x="611" y="511"/>
                </a:lnTo>
                <a:lnTo>
                  <a:pt x="536" y="522"/>
                </a:lnTo>
                <a:lnTo>
                  <a:pt x="529" y="529"/>
                </a:lnTo>
                <a:lnTo>
                  <a:pt x="522" y="553"/>
                </a:lnTo>
                <a:lnTo>
                  <a:pt x="507" y="563"/>
                </a:lnTo>
                <a:lnTo>
                  <a:pt x="509" y="586"/>
                </a:lnTo>
                <a:lnTo>
                  <a:pt x="464" y="644"/>
                </a:lnTo>
                <a:lnTo>
                  <a:pt x="391" y="629"/>
                </a:lnTo>
                <a:lnTo>
                  <a:pt x="386" y="601"/>
                </a:lnTo>
                <a:lnTo>
                  <a:pt x="339" y="564"/>
                </a:lnTo>
                <a:lnTo>
                  <a:pt x="237" y="548"/>
                </a:lnTo>
                <a:lnTo>
                  <a:pt x="194" y="541"/>
                </a:lnTo>
                <a:lnTo>
                  <a:pt x="176" y="538"/>
                </a:lnTo>
                <a:lnTo>
                  <a:pt x="138" y="508"/>
                </a:lnTo>
                <a:lnTo>
                  <a:pt x="58" y="489"/>
                </a:lnTo>
                <a:lnTo>
                  <a:pt x="2" y="382"/>
                </a:lnTo>
                <a:lnTo>
                  <a:pt x="0" y="352"/>
                </a:lnTo>
                <a:lnTo>
                  <a:pt x="24" y="341"/>
                </a:lnTo>
                <a:lnTo>
                  <a:pt x="24" y="308"/>
                </a:lnTo>
                <a:lnTo>
                  <a:pt x="40" y="267"/>
                </a:lnTo>
                <a:lnTo>
                  <a:pt x="21" y="248"/>
                </a:lnTo>
                <a:lnTo>
                  <a:pt x="45" y="228"/>
                </a:lnTo>
                <a:lnTo>
                  <a:pt x="45" y="228"/>
                </a:lnTo>
              </a:path>
            </a:pathLst>
          </a:custGeom>
          <a:solidFill>
            <a:srgbClr val="6696BC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7" name="内蒙古">
            <a:hlinkClick r:id="" action="ppaction://macro?name=Slide1.内蒙古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6184049" y="1984334"/>
            <a:ext cx="1590102" cy="1518505"/>
          </a:xfrm>
          <a:custGeom>
            <a:avLst/>
            <a:gdLst>
              <a:gd name="T0" fmla="*/ 517 w 1583"/>
              <a:gd name="T1" fmla="*/ 1381 h 1423"/>
              <a:gd name="T2" fmla="*/ 586 w 1583"/>
              <a:gd name="T3" fmla="*/ 1260 h 1423"/>
              <a:gd name="T4" fmla="*/ 635 w 1583"/>
              <a:gd name="T5" fmla="*/ 1373 h 1423"/>
              <a:gd name="T6" fmla="*/ 700 w 1583"/>
              <a:gd name="T7" fmla="*/ 1397 h 1423"/>
              <a:gd name="T8" fmla="*/ 779 w 1583"/>
              <a:gd name="T9" fmla="*/ 1277 h 1423"/>
              <a:gd name="T10" fmla="*/ 862 w 1583"/>
              <a:gd name="T11" fmla="*/ 1235 h 1423"/>
              <a:gd name="T12" fmla="*/ 958 w 1583"/>
              <a:gd name="T13" fmla="*/ 1159 h 1423"/>
              <a:gd name="T14" fmla="*/ 1015 w 1583"/>
              <a:gd name="T15" fmla="*/ 1085 h 1423"/>
              <a:gd name="T16" fmla="*/ 1070 w 1583"/>
              <a:gd name="T17" fmla="*/ 999 h 1423"/>
              <a:gd name="T18" fmla="*/ 1126 w 1583"/>
              <a:gd name="T19" fmla="*/ 1004 h 1423"/>
              <a:gd name="T20" fmla="*/ 1191 w 1583"/>
              <a:gd name="T21" fmla="*/ 983 h 1423"/>
              <a:gd name="T22" fmla="*/ 1272 w 1583"/>
              <a:gd name="T23" fmla="*/ 976 h 1423"/>
              <a:gd name="T24" fmla="*/ 1349 w 1583"/>
              <a:gd name="T25" fmla="*/ 1005 h 1423"/>
              <a:gd name="T26" fmla="*/ 1389 w 1583"/>
              <a:gd name="T27" fmla="*/ 974 h 1423"/>
              <a:gd name="T28" fmla="*/ 1472 w 1583"/>
              <a:gd name="T29" fmla="*/ 898 h 1423"/>
              <a:gd name="T30" fmla="*/ 1543 w 1583"/>
              <a:gd name="T31" fmla="*/ 859 h 1423"/>
              <a:gd name="T32" fmla="*/ 1562 w 1583"/>
              <a:gd name="T33" fmla="*/ 794 h 1423"/>
              <a:gd name="T34" fmla="*/ 1475 w 1583"/>
              <a:gd name="T35" fmla="*/ 745 h 1423"/>
              <a:gd name="T36" fmla="*/ 1454 w 1583"/>
              <a:gd name="T37" fmla="*/ 652 h 1423"/>
              <a:gd name="T38" fmla="*/ 1480 w 1583"/>
              <a:gd name="T39" fmla="*/ 621 h 1423"/>
              <a:gd name="T40" fmla="*/ 1490 w 1583"/>
              <a:gd name="T41" fmla="*/ 546 h 1423"/>
              <a:gd name="T42" fmla="*/ 1490 w 1583"/>
              <a:gd name="T43" fmla="*/ 529 h 1423"/>
              <a:gd name="T44" fmla="*/ 1510 w 1583"/>
              <a:gd name="T45" fmla="*/ 390 h 1423"/>
              <a:gd name="T46" fmla="*/ 1539 w 1583"/>
              <a:gd name="T47" fmla="*/ 404 h 1423"/>
              <a:gd name="T48" fmla="*/ 1552 w 1583"/>
              <a:gd name="T49" fmla="*/ 223 h 1423"/>
              <a:gd name="T50" fmla="*/ 1451 w 1583"/>
              <a:gd name="T51" fmla="*/ 146 h 1423"/>
              <a:gd name="T52" fmla="*/ 1374 w 1583"/>
              <a:gd name="T53" fmla="*/ 98 h 1423"/>
              <a:gd name="T54" fmla="*/ 1297 w 1583"/>
              <a:gd name="T55" fmla="*/ 74 h 1423"/>
              <a:gd name="T56" fmla="*/ 1283 w 1583"/>
              <a:gd name="T57" fmla="*/ 0 h 1423"/>
              <a:gd name="T58" fmla="*/ 1254 w 1583"/>
              <a:gd name="T59" fmla="*/ 74 h 1423"/>
              <a:gd name="T60" fmla="*/ 1215 w 1583"/>
              <a:gd name="T61" fmla="*/ 268 h 1423"/>
              <a:gd name="T62" fmla="*/ 1111 w 1583"/>
              <a:gd name="T63" fmla="*/ 346 h 1423"/>
              <a:gd name="T64" fmla="*/ 1043 w 1583"/>
              <a:gd name="T65" fmla="*/ 484 h 1423"/>
              <a:gd name="T66" fmla="*/ 1150 w 1583"/>
              <a:gd name="T67" fmla="*/ 508 h 1423"/>
              <a:gd name="T68" fmla="*/ 1302 w 1583"/>
              <a:gd name="T69" fmla="*/ 560 h 1423"/>
              <a:gd name="T70" fmla="*/ 1195 w 1583"/>
              <a:gd name="T71" fmla="*/ 604 h 1423"/>
              <a:gd name="T72" fmla="*/ 1108 w 1583"/>
              <a:gd name="T73" fmla="*/ 663 h 1423"/>
              <a:gd name="T74" fmla="*/ 993 w 1583"/>
              <a:gd name="T75" fmla="*/ 767 h 1423"/>
              <a:gd name="T76" fmla="*/ 857 w 1583"/>
              <a:gd name="T77" fmla="*/ 787 h 1423"/>
              <a:gd name="T78" fmla="*/ 827 w 1583"/>
              <a:gd name="T79" fmla="*/ 918 h 1423"/>
              <a:gd name="T80" fmla="*/ 617 w 1583"/>
              <a:gd name="T81" fmla="*/ 1007 h 1423"/>
              <a:gd name="T82" fmla="*/ 438 w 1583"/>
              <a:gd name="T83" fmla="*/ 1062 h 1423"/>
              <a:gd name="T84" fmla="*/ 160 w 1583"/>
              <a:gd name="T85" fmla="*/ 998 h 1423"/>
              <a:gd name="T86" fmla="*/ 10 w 1583"/>
              <a:gd name="T87" fmla="*/ 1045 h 1423"/>
              <a:gd name="T88" fmla="*/ 96 w 1583"/>
              <a:gd name="T89" fmla="*/ 1143 h 1423"/>
              <a:gd name="T90" fmla="*/ 180 w 1583"/>
              <a:gd name="T91" fmla="*/ 1180 h 1423"/>
              <a:gd name="T92" fmla="*/ 206 w 1583"/>
              <a:gd name="T93" fmla="*/ 1257 h 1423"/>
              <a:gd name="T94" fmla="*/ 295 w 1583"/>
              <a:gd name="T95" fmla="*/ 1307 h 1423"/>
              <a:gd name="T96" fmla="*/ 424 w 1583"/>
              <a:gd name="T97" fmla="*/ 1293 h 1423"/>
              <a:gd name="T98" fmla="*/ 381 w 1583"/>
              <a:gd name="T99" fmla="*/ 1362 h 1423"/>
              <a:gd name="T100" fmla="*/ 447 w 1583"/>
              <a:gd name="T101" fmla="*/ 1419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83" h="1423">
                <a:moveTo>
                  <a:pt x="447" y="1419"/>
                </a:moveTo>
                <a:lnTo>
                  <a:pt x="468" y="1413"/>
                </a:lnTo>
                <a:lnTo>
                  <a:pt x="486" y="1405"/>
                </a:lnTo>
                <a:lnTo>
                  <a:pt x="517" y="1381"/>
                </a:lnTo>
                <a:lnTo>
                  <a:pt x="524" y="1339"/>
                </a:lnTo>
                <a:lnTo>
                  <a:pt x="542" y="1281"/>
                </a:lnTo>
                <a:lnTo>
                  <a:pt x="582" y="1254"/>
                </a:lnTo>
                <a:lnTo>
                  <a:pt x="586" y="1260"/>
                </a:lnTo>
                <a:lnTo>
                  <a:pt x="598" y="1301"/>
                </a:lnTo>
                <a:lnTo>
                  <a:pt x="579" y="1326"/>
                </a:lnTo>
                <a:lnTo>
                  <a:pt x="576" y="1350"/>
                </a:lnTo>
                <a:lnTo>
                  <a:pt x="635" y="1373"/>
                </a:lnTo>
                <a:lnTo>
                  <a:pt x="640" y="1390"/>
                </a:lnTo>
                <a:lnTo>
                  <a:pt x="675" y="1386"/>
                </a:lnTo>
                <a:lnTo>
                  <a:pt x="693" y="1392"/>
                </a:lnTo>
                <a:lnTo>
                  <a:pt x="700" y="1397"/>
                </a:lnTo>
                <a:lnTo>
                  <a:pt x="761" y="1309"/>
                </a:lnTo>
                <a:lnTo>
                  <a:pt x="777" y="1304"/>
                </a:lnTo>
                <a:lnTo>
                  <a:pt x="781" y="1293"/>
                </a:lnTo>
                <a:lnTo>
                  <a:pt x="779" y="1277"/>
                </a:lnTo>
                <a:lnTo>
                  <a:pt x="799" y="1246"/>
                </a:lnTo>
                <a:lnTo>
                  <a:pt x="838" y="1245"/>
                </a:lnTo>
                <a:lnTo>
                  <a:pt x="852" y="1228"/>
                </a:lnTo>
                <a:lnTo>
                  <a:pt x="862" y="1235"/>
                </a:lnTo>
                <a:lnTo>
                  <a:pt x="883" y="1217"/>
                </a:lnTo>
                <a:lnTo>
                  <a:pt x="897" y="1217"/>
                </a:lnTo>
                <a:lnTo>
                  <a:pt x="938" y="1158"/>
                </a:lnTo>
                <a:lnTo>
                  <a:pt x="958" y="1159"/>
                </a:lnTo>
                <a:lnTo>
                  <a:pt x="984" y="1142"/>
                </a:lnTo>
                <a:lnTo>
                  <a:pt x="992" y="1149"/>
                </a:lnTo>
                <a:lnTo>
                  <a:pt x="1039" y="1125"/>
                </a:lnTo>
                <a:lnTo>
                  <a:pt x="1015" y="1085"/>
                </a:lnTo>
                <a:lnTo>
                  <a:pt x="1022" y="1044"/>
                </a:lnTo>
                <a:lnTo>
                  <a:pt x="1043" y="1000"/>
                </a:lnTo>
                <a:lnTo>
                  <a:pt x="1059" y="994"/>
                </a:lnTo>
                <a:lnTo>
                  <a:pt x="1070" y="999"/>
                </a:lnTo>
                <a:lnTo>
                  <a:pt x="1070" y="1029"/>
                </a:lnTo>
                <a:lnTo>
                  <a:pt x="1083" y="1038"/>
                </a:lnTo>
                <a:lnTo>
                  <a:pt x="1113" y="1017"/>
                </a:lnTo>
                <a:lnTo>
                  <a:pt x="1126" y="1004"/>
                </a:lnTo>
                <a:lnTo>
                  <a:pt x="1138" y="1009"/>
                </a:lnTo>
                <a:lnTo>
                  <a:pt x="1153" y="995"/>
                </a:lnTo>
                <a:lnTo>
                  <a:pt x="1185" y="994"/>
                </a:lnTo>
                <a:lnTo>
                  <a:pt x="1191" y="983"/>
                </a:lnTo>
                <a:lnTo>
                  <a:pt x="1183" y="966"/>
                </a:lnTo>
                <a:lnTo>
                  <a:pt x="1205" y="944"/>
                </a:lnTo>
                <a:lnTo>
                  <a:pt x="1232" y="931"/>
                </a:lnTo>
                <a:lnTo>
                  <a:pt x="1272" y="976"/>
                </a:lnTo>
                <a:lnTo>
                  <a:pt x="1270" y="992"/>
                </a:lnTo>
                <a:lnTo>
                  <a:pt x="1290" y="1023"/>
                </a:lnTo>
                <a:lnTo>
                  <a:pt x="1338" y="1028"/>
                </a:lnTo>
                <a:lnTo>
                  <a:pt x="1349" y="1005"/>
                </a:lnTo>
                <a:lnTo>
                  <a:pt x="1336" y="940"/>
                </a:lnTo>
                <a:lnTo>
                  <a:pt x="1348" y="928"/>
                </a:lnTo>
                <a:lnTo>
                  <a:pt x="1370" y="944"/>
                </a:lnTo>
                <a:lnTo>
                  <a:pt x="1389" y="974"/>
                </a:lnTo>
                <a:lnTo>
                  <a:pt x="1422" y="926"/>
                </a:lnTo>
                <a:lnTo>
                  <a:pt x="1437" y="921"/>
                </a:lnTo>
                <a:lnTo>
                  <a:pt x="1461" y="898"/>
                </a:lnTo>
                <a:lnTo>
                  <a:pt x="1472" y="898"/>
                </a:lnTo>
                <a:lnTo>
                  <a:pt x="1491" y="878"/>
                </a:lnTo>
                <a:lnTo>
                  <a:pt x="1503" y="878"/>
                </a:lnTo>
                <a:lnTo>
                  <a:pt x="1514" y="859"/>
                </a:lnTo>
                <a:lnTo>
                  <a:pt x="1543" y="859"/>
                </a:lnTo>
                <a:lnTo>
                  <a:pt x="1569" y="833"/>
                </a:lnTo>
                <a:lnTo>
                  <a:pt x="1582" y="820"/>
                </a:lnTo>
                <a:lnTo>
                  <a:pt x="1582" y="806"/>
                </a:lnTo>
                <a:lnTo>
                  <a:pt x="1562" y="794"/>
                </a:lnTo>
                <a:lnTo>
                  <a:pt x="1562" y="767"/>
                </a:lnTo>
                <a:lnTo>
                  <a:pt x="1523" y="719"/>
                </a:lnTo>
                <a:lnTo>
                  <a:pt x="1486" y="754"/>
                </a:lnTo>
                <a:lnTo>
                  <a:pt x="1475" y="745"/>
                </a:lnTo>
                <a:lnTo>
                  <a:pt x="1473" y="726"/>
                </a:lnTo>
                <a:lnTo>
                  <a:pt x="1459" y="703"/>
                </a:lnTo>
                <a:lnTo>
                  <a:pt x="1454" y="678"/>
                </a:lnTo>
                <a:lnTo>
                  <a:pt x="1454" y="652"/>
                </a:lnTo>
                <a:lnTo>
                  <a:pt x="1428" y="633"/>
                </a:lnTo>
                <a:lnTo>
                  <a:pt x="1425" y="623"/>
                </a:lnTo>
                <a:lnTo>
                  <a:pt x="1432" y="607"/>
                </a:lnTo>
                <a:lnTo>
                  <a:pt x="1480" y="621"/>
                </a:lnTo>
                <a:lnTo>
                  <a:pt x="1483" y="599"/>
                </a:lnTo>
                <a:lnTo>
                  <a:pt x="1499" y="578"/>
                </a:lnTo>
                <a:lnTo>
                  <a:pt x="1488" y="567"/>
                </a:lnTo>
                <a:lnTo>
                  <a:pt x="1490" y="546"/>
                </a:lnTo>
                <a:lnTo>
                  <a:pt x="1514" y="536"/>
                </a:lnTo>
                <a:lnTo>
                  <a:pt x="1519" y="529"/>
                </a:lnTo>
                <a:lnTo>
                  <a:pt x="1515" y="521"/>
                </a:lnTo>
                <a:lnTo>
                  <a:pt x="1490" y="529"/>
                </a:lnTo>
                <a:lnTo>
                  <a:pt x="1444" y="496"/>
                </a:lnTo>
                <a:lnTo>
                  <a:pt x="1442" y="487"/>
                </a:lnTo>
                <a:lnTo>
                  <a:pt x="1464" y="459"/>
                </a:lnTo>
                <a:lnTo>
                  <a:pt x="1510" y="390"/>
                </a:lnTo>
                <a:lnTo>
                  <a:pt x="1514" y="382"/>
                </a:lnTo>
                <a:lnTo>
                  <a:pt x="1521" y="382"/>
                </a:lnTo>
                <a:lnTo>
                  <a:pt x="1536" y="401"/>
                </a:lnTo>
                <a:lnTo>
                  <a:pt x="1539" y="404"/>
                </a:lnTo>
                <a:lnTo>
                  <a:pt x="1542" y="318"/>
                </a:lnTo>
                <a:lnTo>
                  <a:pt x="1557" y="310"/>
                </a:lnTo>
                <a:lnTo>
                  <a:pt x="1557" y="277"/>
                </a:lnTo>
                <a:lnTo>
                  <a:pt x="1552" y="223"/>
                </a:lnTo>
                <a:lnTo>
                  <a:pt x="1571" y="149"/>
                </a:lnTo>
                <a:lnTo>
                  <a:pt x="1515" y="107"/>
                </a:lnTo>
                <a:lnTo>
                  <a:pt x="1473" y="142"/>
                </a:lnTo>
                <a:lnTo>
                  <a:pt x="1451" y="146"/>
                </a:lnTo>
                <a:lnTo>
                  <a:pt x="1440" y="157"/>
                </a:lnTo>
                <a:lnTo>
                  <a:pt x="1403" y="151"/>
                </a:lnTo>
                <a:lnTo>
                  <a:pt x="1385" y="130"/>
                </a:lnTo>
                <a:lnTo>
                  <a:pt x="1374" y="98"/>
                </a:lnTo>
                <a:lnTo>
                  <a:pt x="1375" y="85"/>
                </a:lnTo>
                <a:lnTo>
                  <a:pt x="1346" y="66"/>
                </a:lnTo>
                <a:lnTo>
                  <a:pt x="1329" y="93"/>
                </a:lnTo>
                <a:lnTo>
                  <a:pt x="1297" y="74"/>
                </a:lnTo>
                <a:lnTo>
                  <a:pt x="1292" y="69"/>
                </a:lnTo>
                <a:lnTo>
                  <a:pt x="1311" y="20"/>
                </a:lnTo>
                <a:lnTo>
                  <a:pt x="1296" y="0"/>
                </a:lnTo>
                <a:lnTo>
                  <a:pt x="1283" y="0"/>
                </a:lnTo>
                <a:lnTo>
                  <a:pt x="1249" y="24"/>
                </a:lnTo>
                <a:lnTo>
                  <a:pt x="1222" y="64"/>
                </a:lnTo>
                <a:lnTo>
                  <a:pt x="1234" y="71"/>
                </a:lnTo>
                <a:lnTo>
                  <a:pt x="1254" y="74"/>
                </a:lnTo>
                <a:lnTo>
                  <a:pt x="1270" y="116"/>
                </a:lnTo>
                <a:lnTo>
                  <a:pt x="1260" y="133"/>
                </a:lnTo>
                <a:lnTo>
                  <a:pt x="1244" y="157"/>
                </a:lnTo>
                <a:lnTo>
                  <a:pt x="1215" y="268"/>
                </a:lnTo>
                <a:lnTo>
                  <a:pt x="1226" y="287"/>
                </a:lnTo>
                <a:lnTo>
                  <a:pt x="1217" y="303"/>
                </a:lnTo>
                <a:lnTo>
                  <a:pt x="1148" y="353"/>
                </a:lnTo>
                <a:lnTo>
                  <a:pt x="1111" y="346"/>
                </a:lnTo>
                <a:lnTo>
                  <a:pt x="1090" y="338"/>
                </a:lnTo>
                <a:lnTo>
                  <a:pt x="1088" y="349"/>
                </a:lnTo>
                <a:lnTo>
                  <a:pt x="1058" y="469"/>
                </a:lnTo>
                <a:lnTo>
                  <a:pt x="1043" y="484"/>
                </a:lnTo>
                <a:lnTo>
                  <a:pt x="1051" y="505"/>
                </a:lnTo>
                <a:lnTo>
                  <a:pt x="1068" y="521"/>
                </a:lnTo>
                <a:lnTo>
                  <a:pt x="1099" y="505"/>
                </a:lnTo>
                <a:lnTo>
                  <a:pt x="1150" y="508"/>
                </a:lnTo>
                <a:lnTo>
                  <a:pt x="1164" y="484"/>
                </a:lnTo>
                <a:lnTo>
                  <a:pt x="1191" y="478"/>
                </a:lnTo>
                <a:lnTo>
                  <a:pt x="1240" y="496"/>
                </a:lnTo>
                <a:lnTo>
                  <a:pt x="1302" y="560"/>
                </a:lnTo>
                <a:lnTo>
                  <a:pt x="1302" y="573"/>
                </a:lnTo>
                <a:lnTo>
                  <a:pt x="1288" y="582"/>
                </a:lnTo>
                <a:lnTo>
                  <a:pt x="1218" y="585"/>
                </a:lnTo>
                <a:lnTo>
                  <a:pt x="1195" y="604"/>
                </a:lnTo>
                <a:lnTo>
                  <a:pt x="1177" y="602"/>
                </a:lnTo>
                <a:lnTo>
                  <a:pt x="1164" y="623"/>
                </a:lnTo>
                <a:lnTo>
                  <a:pt x="1129" y="630"/>
                </a:lnTo>
                <a:lnTo>
                  <a:pt x="1108" y="663"/>
                </a:lnTo>
                <a:lnTo>
                  <a:pt x="1104" y="687"/>
                </a:lnTo>
                <a:lnTo>
                  <a:pt x="1056" y="719"/>
                </a:lnTo>
                <a:lnTo>
                  <a:pt x="1025" y="721"/>
                </a:lnTo>
                <a:lnTo>
                  <a:pt x="993" y="767"/>
                </a:lnTo>
                <a:lnTo>
                  <a:pt x="961" y="786"/>
                </a:lnTo>
                <a:lnTo>
                  <a:pt x="901" y="772"/>
                </a:lnTo>
                <a:lnTo>
                  <a:pt x="881" y="763"/>
                </a:lnTo>
                <a:lnTo>
                  <a:pt x="857" y="787"/>
                </a:lnTo>
                <a:lnTo>
                  <a:pt x="845" y="830"/>
                </a:lnTo>
                <a:lnTo>
                  <a:pt x="878" y="878"/>
                </a:lnTo>
                <a:lnTo>
                  <a:pt x="857" y="900"/>
                </a:lnTo>
                <a:lnTo>
                  <a:pt x="827" y="918"/>
                </a:lnTo>
                <a:lnTo>
                  <a:pt x="783" y="974"/>
                </a:lnTo>
                <a:lnTo>
                  <a:pt x="724" y="999"/>
                </a:lnTo>
                <a:lnTo>
                  <a:pt x="631" y="1009"/>
                </a:lnTo>
                <a:lnTo>
                  <a:pt x="617" y="1007"/>
                </a:lnTo>
                <a:lnTo>
                  <a:pt x="507" y="1053"/>
                </a:lnTo>
                <a:lnTo>
                  <a:pt x="457" y="1085"/>
                </a:lnTo>
                <a:lnTo>
                  <a:pt x="443" y="1077"/>
                </a:lnTo>
                <a:lnTo>
                  <a:pt x="438" y="1062"/>
                </a:lnTo>
                <a:lnTo>
                  <a:pt x="371" y="1058"/>
                </a:lnTo>
                <a:lnTo>
                  <a:pt x="293" y="1035"/>
                </a:lnTo>
                <a:lnTo>
                  <a:pt x="272" y="1011"/>
                </a:lnTo>
                <a:lnTo>
                  <a:pt x="160" y="998"/>
                </a:lnTo>
                <a:lnTo>
                  <a:pt x="139" y="1007"/>
                </a:lnTo>
                <a:lnTo>
                  <a:pt x="3" y="994"/>
                </a:lnTo>
                <a:lnTo>
                  <a:pt x="0" y="1014"/>
                </a:lnTo>
                <a:lnTo>
                  <a:pt x="10" y="1045"/>
                </a:lnTo>
                <a:lnTo>
                  <a:pt x="4" y="1097"/>
                </a:lnTo>
                <a:lnTo>
                  <a:pt x="43" y="1154"/>
                </a:lnTo>
                <a:lnTo>
                  <a:pt x="63" y="1167"/>
                </a:lnTo>
                <a:lnTo>
                  <a:pt x="96" y="1143"/>
                </a:lnTo>
                <a:lnTo>
                  <a:pt x="161" y="1143"/>
                </a:lnTo>
                <a:lnTo>
                  <a:pt x="178" y="1149"/>
                </a:lnTo>
                <a:lnTo>
                  <a:pt x="188" y="1164"/>
                </a:lnTo>
                <a:lnTo>
                  <a:pt x="180" y="1180"/>
                </a:lnTo>
                <a:lnTo>
                  <a:pt x="143" y="1211"/>
                </a:lnTo>
                <a:lnTo>
                  <a:pt x="147" y="1225"/>
                </a:lnTo>
                <a:lnTo>
                  <a:pt x="190" y="1257"/>
                </a:lnTo>
                <a:lnTo>
                  <a:pt x="206" y="1257"/>
                </a:lnTo>
                <a:lnTo>
                  <a:pt x="211" y="1263"/>
                </a:lnTo>
                <a:lnTo>
                  <a:pt x="208" y="1277"/>
                </a:lnTo>
                <a:lnTo>
                  <a:pt x="234" y="1297"/>
                </a:lnTo>
                <a:lnTo>
                  <a:pt x="295" y="1307"/>
                </a:lnTo>
                <a:lnTo>
                  <a:pt x="324" y="1299"/>
                </a:lnTo>
                <a:lnTo>
                  <a:pt x="361" y="1262"/>
                </a:lnTo>
                <a:lnTo>
                  <a:pt x="406" y="1265"/>
                </a:lnTo>
                <a:lnTo>
                  <a:pt x="424" y="1293"/>
                </a:lnTo>
                <a:lnTo>
                  <a:pt x="414" y="1318"/>
                </a:lnTo>
                <a:lnTo>
                  <a:pt x="416" y="1334"/>
                </a:lnTo>
                <a:lnTo>
                  <a:pt x="392" y="1349"/>
                </a:lnTo>
                <a:lnTo>
                  <a:pt x="381" y="1362"/>
                </a:lnTo>
                <a:lnTo>
                  <a:pt x="386" y="1393"/>
                </a:lnTo>
                <a:lnTo>
                  <a:pt x="428" y="1422"/>
                </a:lnTo>
                <a:lnTo>
                  <a:pt x="447" y="1419"/>
                </a:lnTo>
                <a:lnTo>
                  <a:pt x="447" y="1419"/>
                </a:lnTo>
              </a:path>
            </a:pathLst>
          </a:custGeom>
          <a:solidFill>
            <a:srgbClr val="6696BC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2212" y="2327546"/>
            <a:ext cx="1898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8077" y="2171078"/>
            <a:ext cx="15135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70</a:t>
            </a:r>
            <a:r>
              <a:rPr lang="en-US" altLang="zh-CN" sz="20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sz="4800" b="1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84549" y="4600088"/>
            <a:ext cx="1935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20414" y="4443620"/>
            <a:ext cx="14638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11</a:t>
            </a:r>
            <a:r>
              <a:rPr lang="en-US" altLang="zh-CN" sz="20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sz="4800" b="1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25154" y="2329064"/>
            <a:ext cx="1851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1019" y="2172596"/>
            <a:ext cx="15135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50</a:t>
            </a:r>
            <a:r>
              <a:rPr lang="en-US" altLang="zh-CN" sz="20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sz="4800" b="1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4576" y="4600088"/>
            <a:ext cx="1851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10441" y="4443620"/>
            <a:ext cx="14638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23</a:t>
            </a:r>
            <a:r>
              <a:rPr lang="en-US" altLang="zh-CN" sz="20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sz="4800" b="1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027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09878" y="161063"/>
            <a:ext cx="4572244" cy="4572244"/>
            <a:chOff x="4026442" y="596492"/>
            <a:chExt cx="4572244" cy="4572244"/>
          </a:xfrm>
        </p:grpSpPr>
        <p:sp>
          <p:nvSpPr>
            <p:cNvPr id="2" name="等腰三角形 1"/>
            <p:cNvSpPr/>
            <p:nvPr/>
          </p:nvSpPr>
          <p:spPr>
            <a:xfrm rot="13249335">
              <a:off x="4189027" y="3730139"/>
              <a:ext cx="703542" cy="1363587"/>
            </a:xfrm>
            <a:prstGeom prst="triangle">
              <a:avLst/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696BC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20809945">
              <a:off x="4026442" y="596492"/>
              <a:ext cx="4572244" cy="4572244"/>
            </a:xfrm>
            <a:prstGeom prst="ellipse">
              <a:avLst/>
            </a:prstGeom>
            <a:solidFill>
              <a:srgbClr val="6696BC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6696BC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546117" y="4703616"/>
            <a:ext cx="6910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latin typeface="Myriad Pro Light" panose="020B0403030403020204" pitchFamily="34" charset="0"/>
                <a:ea typeface="汉仪细等线简" panose="02010609000101010101" pitchFamily="49" charset="-122"/>
              </a:rPr>
              <a:t>What’s the next?</a:t>
            </a:r>
            <a:endParaRPr lang="zh-CN" altLang="en-US" sz="8000" dirty="0">
              <a:latin typeface="Myriad Pro Light" panose="020B0403030403020204" pitchFamily="34" charset="0"/>
              <a:ea typeface="汉仪细等线简" panose="0201060900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0664" y="5685327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www.tretars.com</a:t>
            </a:r>
            <a:endParaRPr lang="zh-CN" altLang="en-US" sz="32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4927" y="1939353"/>
            <a:ext cx="2682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Part SIX</a:t>
            </a:r>
            <a:endParaRPr lang="zh-CN" altLang="en-US" sz="6000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467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824549" y="1723600"/>
            <a:ext cx="445879" cy="1286886"/>
            <a:chOff x="2984715" y="19247619"/>
            <a:chExt cx="1171575" cy="338137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984715" y="19247619"/>
              <a:ext cx="1106488" cy="985838"/>
            </a:xfrm>
            <a:custGeom>
              <a:avLst/>
              <a:gdLst>
                <a:gd name="T0" fmla="*/ 95 w 294"/>
                <a:gd name="T1" fmla="*/ 263 h 263"/>
                <a:gd name="T2" fmla="*/ 42 w 294"/>
                <a:gd name="T3" fmla="*/ 225 h 263"/>
                <a:gd name="T4" fmla="*/ 29 w 294"/>
                <a:gd name="T5" fmla="*/ 176 h 263"/>
                <a:gd name="T6" fmla="*/ 13 w 294"/>
                <a:gd name="T7" fmla="*/ 184 h 263"/>
                <a:gd name="T8" fmla="*/ 32 w 294"/>
                <a:gd name="T9" fmla="*/ 154 h 263"/>
                <a:gd name="T10" fmla="*/ 13 w 294"/>
                <a:gd name="T11" fmla="*/ 155 h 263"/>
                <a:gd name="T12" fmla="*/ 26 w 294"/>
                <a:gd name="T13" fmla="*/ 140 h 263"/>
                <a:gd name="T14" fmla="*/ 0 w 294"/>
                <a:gd name="T15" fmla="*/ 138 h 263"/>
                <a:gd name="T16" fmla="*/ 28 w 294"/>
                <a:gd name="T17" fmla="*/ 115 h 263"/>
                <a:gd name="T18" fmla="*/ 3 w 294"/>
                <a:gd name="T19" fmla="*/ 103 h 263"/>
                <a:gd name="T20" fmla="*/ 28 w 294"/>
                <a:gd name="T21" fmla="*/ 100 h 263"/>
                <a:gd name="T22" fmla="*/ 10 w 294"/>
                <a:gd name="T23" fmla="*/ 88 h 263"/>
                <a:gd name="T24" fmla="*/ 32 w 294"/>
                <a:gd name="T25" fmla="*/ 80 h 263"/>
                <a:gd name="T26" fmla="*/ 54 w 294"/>
                <a:gd name="T27" fmla="*/ 46 h 263"/>
                <a:gd name="T28" fmla="*/ 71 w 294"/>
                <a:gd name="T29" fmla="*/ 51 h 263"/>
                <a:gd name="T30" fmla="*/ 115 w 294"/>
                <a:gd name="T31" fmla="*/ 9 h 263"/>
                <a:gd name="T32" fmla="*/ 243 w 294"/>
                <a:gd name="T33" fmla="*/ 52 h 263"/>
                <a:gd name="T34" fmla="*/ 223 w 294"/>
                <a:gd name="T35" fmla="*/ 251 h 263"/>
                <a:gd name="T36" fmla="*/ 95 w 294"/>
                <a:gd name="T3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4" h="263">
                  <a:moveTo>
                    <a:pt x="95" y="263"/>
                  </a:moveTo>
                  <a:cubicBezTo>
                    <a:pt x="95" y="263"/>
                    <a:pt x="57" y="252"/>
                    <a:pt x="42" y="225"/>
                  </a:cubicBezTo>
                  <a:cubicBezTo>
                    <a:pt x="27" y="197"/>
                    <a:pt x="29" y="176"/>
                    <a:pt x="29" y="176"/>
                  </a:cubicBezTo>
                  <a:cubicBezTo>
                    <a:pt x="13" y="184"/>
                    <a:pt x="13" y="184"/>
                    <a:pt x="13" y="184"/>
                  </a:cubicBezTo>
                  <a:cubicBezTo>
                    <a:pt x="13" y="184"/>
                    <a:pt x="19" y="166"/>
                    <a:pt x="32" y="154"/>
                  </a:cubicBezTo>
                  <a:cubicBezTo>
                    <a:pt x="32" y="154"/>
                    <a:pt x="16" y="154"/>
                    <a:pt x="13" y="15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26" y="129"/>
                    <a:pt x="28" y="115"/>
                  </a:cubicBezTo>
                  <a:cubicBezTo>
                    <a:pt x="28" y="115"/>
                    <a:pt x="18" y="118"/>
                    <a:pt x="3" y="103"/>
                  </a:cubicBezTo>
                  <a:cubicBezTo>
                    <a:pt x="3" y="103"/>
                    <a:pt x="20" y="105"/>
                    <a:pt x="28" y="100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25" y="89"/>
                    <a:pt x="32" y="80"/>
                  </a:cubicBezTo>
                  <a:cubicBezTo>
                    <a:pt x="40" y="70"/>
                    <a:pt x="43" y="48"/>
                    <a:pt x="54" y="46"/>
                  </a:cubicBezTo>
                  <a:cubicBezTo>
                    <a:pt x="64" y="44"/>
                    <a:pt x="71" y="51"/>
                    <a:pt x="71" y="51"/>
                  </a:cubicBezTo>
                  <a:cubicBezTo>
                    <a:pt x="71" y="51"/>
                    <a:pt x="78" y="19"/>
                    <a:pt x="115" y="9"/>
                  </a:cubicBezTo>
                  <a:cubicBezTo>
                    <a:pt x="153" y="0"/>
                    <a:pt x="212" y="4"/>
                    <a:pt x="243" y="52"/>
                  </a:cubicBezTo>
                  <a:cubicBezTo>
                    <a:pt x="275" y="100"/>
                    <a:pt x="294" y="186"/>
                    <a:pt x="223" y="251"/>
                  </a:cubicBezTo>
                  <a:lnTo>
                    <a:pt x="95" y="263"/>
                  </a:ln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184740" y="20789081"/>
              <a:ext cx="150813" cy="747713"/>
            </a:xfrm>
            <a:custGeom>
              <a:avLst/>
              <a:gdLst>
                <a:gd name="T0" fmla="*/ 6 w 40"/>
                <a:gd name="T1" fmla="*/ 10 h 199"/>
                <a:gd name="T2" fmla="*/ 0 w 40"/>
                <a:gd name="T3" fmla="*/ 184 h 199"/>
                <a:gd name="T4" fmla="*/ 17 w 40"/>
                <a:gd name="T5" fmla="*/ 198 h 199"/>
                <a:gd name="T6" fmla="*/ 37 w 40"/>
                <a:gd name="T7" fmla="*/ 181 h 199"/>
                <a:gd name="T8" fmla="*/ 40 w 40"/>
                <a:gd name="T9" fmla="*/ 0 h 199"/>
                <a:gd name="T10" fmla="*/ 6 w 40"/>
                <a:gd name="T11" fmla="*/ 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99">
                  <a:moveTo>
                    <a:pt x="6" y="1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5" y="198"/>
                    <a:pt x="17" y="198"/>
                  </a:cubicBezTo>
                  <a:cubicBezTo>
                    <a:pt x="34" y="199"/>
                    <a:pt x="37" y="181"/>
                    <a:pt x="37" y="181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840377" y="20789081"/>
              <a:ext cx="149225" cy="747713"/>
            </a:xfrm>
            <a:custGeom>
              <a:avLst/>
              <a:gdLst>
                <a:gd name="T0" fmla="*/ 34 w 40"/>
                <a:gd name="T1" fmla="*/ 10 h 199"/>
                <a:gd name="T2" fmla="*/ 40 w 40"/>
                <a:gd name="T3" fmla="*/ 184 h 199"/>
                <a:gd name="T4" fmla="*/ 23 w 40"/>
                <a:gd name="T5" fmla="*/ 198 h 199"/>
                <a:gd name="T6" fmla="*/ 3 w 40"/>
                <a:gd name="T7" fmla="*/ 181 h 199"/>
                <a:gd name="T8" fmla="*/ 0 w 40"/>
                <a:gd name="T9" fmla="*/ 0 h 199"/>
                <a:gd name="T10" fmla="*/ 34 w 40"/>
                <a:gd name="T11" fmla="*/ 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99">
                  <a:moveTo>
                    <a:pt x="34" y="10"/>
                  </a:moveTo>
                  <a:cubicBezTo>
                    <a:pt x="40" y="184"/>
                    <a:pt x="40" y="184"/>
                    <a:pt x="40" y="184"/>
                  </a:cubicBezTo>
                  <a:cubicBezTo>
                    <a:pt x="40" y="184"/>
                    <a:pt x="35" y="198"/>
                    <a:pt x="23" y="198"/>
                  </a:cubicBezTo>
                  <a:cubicBezTo>
                    <a:pt x="6" y="199"/>
                    <a:pt x="3" y="181"/>
                    <a:pt x="3" y="1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665752" y="22452781"/>
              <a:ext cx="490538" cy="176213"/>
            </a:xfrm>
            <a:custGeom>
              <a:avLst/>
              <a:gdLst>
                <a:gd name="T0" fmla="*/ 71 w 130"/>
                <a:gd name="T1" fmla="*/ 0 h 47"/>
                <a:gd name="T2" fmla="*/ 109 w 130"/>
                <a:gd name="T3" fmla="*/ 15 h 47"/>
                <a:gd name="T4" fmla="*/ 113 w 130"/>
                <a:gd name="T5" fmla="*/ 44 h 47"/>
                <a:gd name="T6" fmla="*/ 3 w 130"/>
                <a:gd name="T7" fmla="*/ 39 h 47"/>
                <a:gd name="T8" fmla="*/ 9 w 130"/>
                <a:gd name="T9" fmla="*/ 10 h 47"/>
                <a:gd name="T10" fmla="*/ 71 w 130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47">
                  <a:moveTo>
                    <a:pt x="71" y="0"/>
                  </a:moveTo>
                  <a:cubicBezTo>
                    <a:pt x="71" y="0"/>
                    <a:pt x="88" y="11"/>
                    <a:pt x="109" y="15"/>
                  </a:cubicBezTo>
                  <a:cubicBezTo>
                    <a:pt x="130" y="18"/>
                    <a:pt x="126" y="41"/>
                    <a:pt x="113" y="44"/>
                  </a:cubicBezTo>
                  <a:cubicBezTo>
                    <a:pt x="100" y="47"/>
                    <a:pt x="7" y="47"/>
                    <a:pt x="3" y="39"/>
                  </a:cubicBezTo>
                  <a:cubicBezTo>
                    <a:pt x="0" y="31"/>
                    <a:pt x="9" y="10"/>
                    <a:pt x="9" y="10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72027" y="22452781"/>
              <a:ext cx="469900" cy="168275"/>
            </a:xfrm>
            <a:custGeom>
              <a:avLst/>
              <a:gdLst>
                <a:gd name="T0" fmla="*/ 57 w 125"/>
                <a:gd name="T1" fmla="*/ 0 h 45"/>
                <a:gd name="T2" fmla="*/ 20 w 125"/>
                <a:gd name="T3" fmla="*/ 14 h 45"/>
                <a:gd name="T4" fmla="*/ 17 w 125"/>
                <a:gd name="T5" fmla="*/ 42 h 45"/>
                <a:gd name="T6" fmla="*/ 122 w 125"/>
                <a:gd name="T7" fmla="*/ 37 h 45"/>
                <a:gd name="T8" fmla="*/ 117 w 125"/>
                <a:gd name="T9" fmla="*/ 10 h 45"/>
                <a:gd name="T10" fmla="*/ 57 w 125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45">
                  <a:moveTo>
                    <a:pt x="57" y="0"/>
                  </a:moveTo>
                  <a:cubicBezTo>
                    <a:pt x="57" y="0"/>
                    <a:pt x="41" y="11"/>
                    <a:pt x="20" y="14"/>
                  </a:cubicBezTo>
                  <a:cubicBezTo>
                    <a:pt x="0" y="17"/>
                    <a:pt x="5" y="39"/>
                    <a:pt x="17" y="42"/>
                  </a:cubicBezTo>
                  <a:cubicBezTo>
                    <a:pt x="30" y="45"/>
                    <a:pt x="118" y="45"/>
                    <a:pt x="122" y="37"/>
                  </a:cubicBezTo>
                  <a:cubicBezTo>
                    <a:pt x="125" y="29"/>
                    <a:pt x="117" y="10"/>
                    <a:pt x="117" y="1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286340" y="21311369"/>
              <a:ext cx="658813" cy="1189038"/>
            </a:xfrm>
            <a:custGeom>
              <a:avLst/>
              <a:gdLst>
                <a:gd name="T0" fmla="*/ 26 w 415"/>
                <a:gd name="T1" fmla="*/ 5 h 749"/>
                <a:gd name="T2" fmla="*/ 0 w 415"/>
                <a:gd name="T3" fmla="*/ 719 h 749"/>
                <a:gd name="T4" fmla="*/ 145 w 415"/>
                <a:gd name="T5" fmla="*/ 749 h 749"/>
                <a:gd name="T6" fmla="*/ 178 w 415"/>
                <a:gd name="T7" fmla="*/ 156 h 749"/>
                <a:gd name="T8" fmla="*/ 204 w 415"/>
                <a:gd name="T9" fmla="*/ 156 h 749"/>
                <a:gd name="T10" fmla="*/ 256 w 415"/>
                <a:gd name="T11" fmla="*/ 749 h 749"/>
                <a:gd name="T12" fmla="*/ 415 w 415"/>
                <a:gd name="T13" fmla="*/ 723 h 749"/>
                <a:gd name="T14" fmla="*/ 367 w 415"/>
                <a:gd name="T15" fmla="*/ 0 h 749"/>
                <a:gd name="T16" fmla="*/ 26 w 415"/>
                <a:gd name="T17" fmla="*/ 5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749">
                  <a:moveTo>
                    <a:pt x="26" y="5"/>
                  </a:moveTo>
                  <a:lnTo>
                    <a:pt x="0" y="719"/>
                  </a:lnTo>
                  <a:lnTo>
                    <a:pt x="145" y="749"/>
                  </a:lnTo>
                  <a:lnTo>
                    <a:pt x="178" y="156"/>
                  </a:lnTo>
                  <a:lnTo>
                    <a:pt x="204" y="156"/>
                  </a:lnTo>
                  <a:lnTo>
                    <a:pt x="256" y="749"/>
                  </a:lnTo>
                  <a:lnTo>
                    <a:pt x="415" y="723"/>
                  </a:lnTo>
                  <a:lnTo>
                    <a:pt x="367" y="0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505415" y="21536794"/>
              <a:ext cx="168275" cy="22225"/>
            </a:xfrm>
            <a:custGeom>
              <a:avLst/>
              <a:gdLst>
                <a:gd name="T0" fmla="*/ 27 w 45"/>
                <a:gd name="T1" fmla="*/ 6 h 6"/>
                <a:gd name="T2" fmla="*/ 23 w 45"/>
                <a:gd name="T3" fmla="*/ 6 h 6"/>
                <a:gd name="T4" fmla="*/ 19 w 45"/>
                <a:gd name="T5" fmla="*/ 6 h 6"/>
                <a:gd name="T6" fmla="*/ 1 w 45"/>
                <a:gd name="T7" fmla="*/ 4 h 6"/>
                <a:gd name="T8" fmla="*/ 0 w 45"/>
                <a:gd name="T9" fmla="*/ 1 h 6"/>
                <a:gd name="T10" fmla="*/ 3 w 45"/>
                <a:gd name="T11" fmla="*/ 0 h 6"/>
                <a:gd name="T12" fmla="*/ 19 w 45"/>
                <a:gd name="T13" fmla="*/ 2 h 6"/>
                <a:gd name="T14" fmla="*/ 23 w 45"/>
                <a:gd name="T15" fmla="*/ 2 h 6"/>
                <a:gd name="T16" fmla="*/ 41 w 45"/>
                <a:gd name="T17" fmla="*/ 0 h 6"/>
                <a:gd name="T18" fmla="*/ 44 w 45"/>
                <a:gd name="T19" fmla="*/ 1 h 6"/>
                <a:gd name="T20" fmla="*/ 43 w 45"/>
                <a:gd name="T21" fmla="*/ 4 h 6"/>
                <a:gd name="T22" fmla="*/ 27 w 45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6">
                  <a:moveTo>
                    <a:pt x="27" y="6"/>
                  </a:moveTo>
                  <a:cubicBezTo>
                    <a:pt x="26" y="6"/>
                    <a:pt x="24" y="6"/>
                    <a:pt x="23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9" y="6"/>
                    <a:pt x="2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9" y="2"/>
                    <a:pt x="19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1" y="2"/>
                    <a:pt x="38" y="2"/>
                    <a:pt x="41" y="0"/>
                  </a:cubicBezTo>
                  <a:cubicBezTo>
                    <a:pt x="42" y="0"/>
                    <a:pt x="44" y="0"/>
                    <a:pt x="44" y="1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39" y="6"/>
                    <a:pt x="34" y="6"/>
                    <a:pt x="27" y="6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157752" y="20414431"/>
              <a:ext cx="831850" cy="927100"/>
            </a:xfrm>
            <a:custGeom>
              <a:avLst/>
              <a:gdLst>
                <a:gd name="T0" fmla="*/ 34 w 221"/>
                <a:gd name="T1" fmla="*/ 16 h 247"/>
                <a:gd name="T2" fmla="*/ 107 w 221"/>
                <a:gd name="T3" fmla="*/ 2 h 247"/>
                <a:gd name="T4" fmla="*/ 194 w 221"/>
                <a:gd name="T5" fmla="*/ 16 h 247"/>
                <a:gd name="T6" fmla="*/ 217 w 221"/>
                <a:gd name="T7" fmla="*/ 60 h 247"/>
                <a:gd name="T8" fmla="*/ 221 w 221"/>
                <a:gd name="T9" fmla="*/ 113 h 247"/>
                <a:gd name="T10" fmla="*/ 183 w 221"/>
                <a:gd name="T11" fmla="*/ 117 h 247"/>
                <a:gd name="T12" fmla="*/ 190 w 221"/>
                <a:gd name="T13" fmla="*/ 247 h 247"/>
                <a:gd name="T14" fmla="*/ 45 w 221"/>
                <a:gd name="T15" fmla="*/ 247 h 247"/>
                <a:gd name="T16" fmla="*/ 46 w 221"/>
                <a:gd name="T17" fmla="*/ 120 h 247"/>
                <a:gd name="T18" fmla="*/ 5 w 221"/>
                <a:gd name="T19" fmla="*/ 117 h 247"/>
                <a:gd name="T20" fmla="*/ 34 w 221"/>
                <a:gd name="T21" fmla="*/ 1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47">
                  <a:moveTo>
                    <a:pt x="34" y="16"/>
                  </a:moveTo>
                  <a:cubicBezTo>
                    <a:pt x="34" y="16"/>
                    <a:pt x="81" y="4"/>
                    <a:pt x="107" y="2"/>
                  </a:cubicBezTo>
                  <a:cubicBezTo>
                    <a:pt x="133" y="0"/>
                    <a:pt x="194" y="16"/>
                    <a:pt x="194" y="16"/>
                  </a:cubicBezTo>
                  <a:cubicBezTo>
                    <a:pt x="194" y="16"/>
                    <a:pt x="213" y="20"/>
                    <a:pt x="217" y="60"/>
                  </a:cubicBezTo>
                  <a:cubicBezTo>
                    <a:pt x="221" y="113"/>
                    <a:pt x="221" y="113"/>
                    <a:pt x="221" y="113"/>
                  </a:cubicBezTo>
                  <a:cubicBezTo>
                    <a:pt x="221" y="113"/>
                    <a:pt x="202" y="118"/>
                    <a:pt x="183" y="117"/>
                  </a:cubicBezTo>
                  <a:cubicBezTo>
                    <a:pt x="190" y="247"/>
                    <a:pt x="190" y="247"/>
                    <a:pt x="190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0" y="24"/>
                    <a:pt x="34" y="16"/>
                  </a:cubicBez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456202" y="20422369"/>
              <a:ext cx="209550" cy="100013"/>
            </a:xfrm>
            <a:custGeom>
              <a:avLst/>
              <a:gdLst>
                <a:gd name="T0" fmla="*/ 26 w 56"/>
                <a:gd name="T1" fmla="*/ 27 h 27"/>
                <a:gd name="T2" fmla="*/ 53 w 56"/>
                <a:gd name="T3" fmla="*/ 18 h 27"/>
                <a:gd name="T4" fmla="*/ 56 w 56"/>
                <a:gd name="T5" fmla="*/ 2 h 27"/>
                <a:gd name="T6" fmla="*/ 28 w 56"/>
                <a:gd name="T7" fmla="*/ 0 h 27"/>
                <a:gd name="T8" fmla="*/ 0 w 56"/>
                <a:gd name="T9" fmla="*/ 4 h 27"/>
                <a:gd name="T10" fmla="*/ 26 w 56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7">
                  <a:moveTo>
                    <a:pt x="26" y="27"/>
                  </a:moveTo>
                  <a:cubicBezTo>
                    <a:pt x="35" y="26"/>
                    <a:pt x="48" y="27"/>
                    <a:pt x="53" y="18"/>
                  </a:cubicBezTo>
                  <a:cubicBezTo>
                    <a:pt x="56" y="13"/>
                    <a:pt x="56" y="8"/>
                    <a:pt x="56" y="2"/>
                  </a:cubicBezTo>
                  <a:cubicBezTo>
                    <a:pt x="45" y="1"/>
                    <a:pt x="35" y="0"/>
                    <a:pt x="28" y="0"/>
                  </a:cubicBezTo>
                  <a:cubicBezTo>
                    <a:pt x="20" y="1"/>
                    <a:pt x="10" y="2"/>
                    <a:pt x="0" y="4"/>
                  </a:cubicBezTo>
                  <a:cubicBezTo>
                    <a:pt x="3" y="17"/>
                    <a:pt x="12" y="27"/>
                    <a:pt x="26" y="27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89540" y="20257269"/>
              <a:ext cx="139700" cy="231775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50 h 62"/>
                <a:gd name="T4" fmla="*/ 19 w 37"/>
                <a:gd name="T5" fmla="*/ 62 h 62"/>
                <a:gd name="T6" fmla="*/ 37 w 37"/>
                <a:gd name="T7" fmla="*/ 50 h 62"/>
                <a:gd name="T8" fmla="*/ 37 w 37"/>
                <a:gd name="T9" fmla="*/ 0 h 62"/>
                <a:gd name="T10" fmla="*/ 0 w 37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2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3" y="61"/>
                    <a:pt x="19" y="62"/>
                  </a:cubicBezTo>
                  <a:cubicBezTo>
                    <a:pt x="36" y="62"/>
                    <a:pt x="37" y="50"/>
                    <a:pt x="37" y="5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489540" y="20257269"/>
              <a:ext cx="139700" cy="77788"/>
            </a:xfrm>
            <a:custGeom>
              <a:avLst/>
              <a:gdLst>
                <a:gd name="T0" fmla="*/ 24 w 37"/>
                <a:gd name="T1" fmla="*/ 21 h 21"/>
                <a:gd name="T2" fmla="*/ 37 w 37"/>
                <a:gd name="T3" fmla="*/ 19 h 21"/>
                <a:gd name="T4" fmla="*/ 37 w 37"/>
                <a:gd name="T5" fmla="*/ 0 h 21"/>
                <a:gd name="T6" fmla="*/ 0 w 37"/>
                <a:gd name="T7" fmla="*/ 0 h 21"/>
                <a:gd name="T8" fmla="*/ 0 w 37"/>
                <a:gd name="T9" fmla="*/ 19 h 21"/>
                <a:gd name="T10" fmla="*/ 24 w 37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1">
                  <a:moveTo>
                    <a:pt x="24" y="21"/>
                  </a:moveTo>
                  <a:cubicBezTo>
                    <a:pt x="28" y="20"/>
                    <a:pt x="32" y="20"/>
                    <a:pt x="37" y="1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19"/>
                    <a:pt x="16" y="21"/>
                    <a:pt x="24" y="21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384765" y="20665256"/>
              <a:ext cx="398463" cy="379413"/>
            </a:xfrm>
            <a:custGeom>
              <a:avLst/>
              <a:gdLst>
                <a:gd name="T0" fmla="*/ 125 w 251"/>
                <a:gd name="T1" fmla="*/ 0 h 239"/>
                <a:gd name="T2" fmla="*/ 163 w 251"/>
                <a:gd name="T3" fmla="*/ 81 h 239"/>
                <a:gd name="T4" fmla="*/ 251 w 251"/>
                <a:gd name="T5" fmla="*/ 92 h 239"/>
                <a:gd name="T6" fmla="*/ 187 w 251"/>
                <a:gd name="T7" fmla="*/ 154 h 239"/>
                <a:gd name="T8" fmla="*/ 204 w 251"/>
                <a:gd name="T9" fmla="*/ 239 h 239"/>
                <a:gd name="T10" fmla="*/ 125 w 251"/>
                <a:gd name="T11" fmla="*/ 199 h 239"/>
                <a:gd name="T12" fmla="*/ 47 w 251"/>
                <a:gd name="T13" fmla="*/ 239 h 239"/>
                <a:gd name="T14" fmla="*/ 61 w 251"/>
                <a:gd name="T15" fmla="*/ 154 h 239"/>
                <a:gd name="T16" fmla="*/ 0 w 251"/>
                <a:gd name="T17" fmla="*/ 92 h 239"/>
                <a:gd name="T18" fmla="*/ 87 w 251"/>
                <a:gd name="T19" fmla="*/ 81 h 239"/>
                <a:gd name="T20" fmla="*/ 125 w 251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239">
                  <a:moveTo>
                    <a:pt x="125" y="0"/>
                  </a:moveTo>
                  <a:lnTo>
                    <a:pt x="163" y="81"/>
                  </a:lnTo>
                  <a:lnTo>
                    <a:pt x="251" y="92"/>
                  </a:lnTo>
                  <a:lnTo>
                    <a:pt x="187" y="154"/>
                  </a:lnTo>
                  <a:lnTo>
                    <a:pt x="204" y="239"/>
                  </a:lnTo>
                  <a:lnTo>
                    <a:pt x="125" y="199"/>
                  </a:lnTo>
                  <a:lnTo>
                    <a:pt x="47" y="239"/>
                  </a:lnTo>
                  <a:lnTo>
                    <a:pt x="61" y="154"/>
                  </a:lnTo>
                  <a:lnTo>
                    <a:pt x="0" y="92"/>
                  </a:lnTo>
                  <a:lnTo>
                    <a:pt x="87" y="8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211727" y="19655606"/>
              <a:ext cx="673100" cy="671513"/>
            </a:xfrm>
            <a:custGeom>
              <a:avLst/>
              <a:gdLst>
                <a:gd name="T0" fmla="*/ 6 w 179"/>
                <a:gd name="T1" fmla="*/ 61 h 179"/>
                <a:gd name="T2" fmla="*/ 8 w 179"/>
                <a:gd name="T3" fmla="*/ 124 h 179"/>
                <a:gd name="T4" fmla="*/ 95 w 179"/>
                <a:gd name="T5" fmla="*/ 178 h 179"/>
                <a:gd name="T6" fmla="*/ 174 w 179"/>
                <a:gd name="T7" fmla="*/ 122 h 179"/>
                <a:gd name="T8" fmla="*/ 179 w 179"/>
                <a:gd name="T9" fmla="*/ 62 h 179"/>
                <a:gd name="T10" fmla="*/ 157 w 179"/>
                <a:gd name="T11" fmla="*/ 46 h 179"/>
                <a:gd name="T12" fmla="*/ 155 w 179"/>
                <a:gd name="T13" fmla="*/ 71 h 179"/>
                <a:gd name="T14" fmla="*/ 122 w 179"/>
                <a:gd name="T15" fmla="*/ 33 h 179"/>
                <a:gd name="T16" fmla="*/ 126 w 179"/>
                <a:gd name="T17" fmla="*/ 69 h 179"/>
                <a:gd name="T18" fmla="*/ 67 w 179"/>
                <a:gd name="T19" fmla="*/ 0 h 179"/>
                <a:gd name="T20" fmla="*/ 57 w 179"/>
                <a:gd name="T21" fmla="*/ 20 h 179"/>
                <a:gd name="T22" fmla="*/ 45 w 179"/>
                <a:gd name="T23" fmla="*/ 5 h 179"/>
                <a:gd name="T24" fmla="*/ 6 w 179"/>
                <a:gd name="T25" fmla="*/ 6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79">
                  <a:moveTo>
                    <a:pt x="6" y="61"/>
                  </a:moveTo>
                  <a:cubicBezTo>
                    <a:pt x="6" y="61"/>
                    <a:pt x="0" y="102"/>
                    <a:pt x="8" y="124"/>
                  </a:cubicBezTo>
                  <a:cubicBezTo>
                    <a:pt x="17" y="147"/>
                    <a:pt x="36" y="179"/>
                    <a:pt x="95" y="178"/>
                  </a:cubicBezTo>
                  <a:cubicBezTo>
                    <a:pt x="153" y="176"/>
                    <a:pt x="169" y="145"/>
                    <a:pt x="174" y="122"/>
                  </a:cubicBezTo>
                  <a:cubicBezTo>
                    <a:pt x="179" y="98"/>
                    <a:pt x="179" y="62"/>
                    <a:pt x="179" y="62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6"/>
                    <a:pt x="160" y="65"/>
                    <a:pt x="155" y="71"/>
                  </a:cubicBezTo>
                  <a:cubicBezTo>
                    <a:pt x="155" y="71"/>
                    <a:pt x="138" y="37"/>
                    <a:pt x="122" y="33"/>
                  </a:cubicBezTo>
                  <a:cubicBezTo>
                    <a:pt x="122" y="33"/>
                    <a:pt x="129" y="62"/>
                    <a:pt x="126" y="69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21" y="60"/>
                    <a:pt x="6" y="61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824502" y="19884206"/>
              <a:ext cx="112713" cy="11271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173627" y="19884206"/>
              <a:ext cx="109538" cy="11271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3302215" y="19866744"/>
              <a:ext cx="101600" cy="104775"/>
            </a:xfrm>
            <a:prstGeom prst="ellipse">
              <a:avLst/>
            </a:pr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492715" y="19944531"/>
              <a:ext cx="125413" cy="104775"/>
            </a:xfrm>
            <a:custGeom>
              <a:avLst/>
              <a:gdLst>
                <a:gd name="T0" fmla="*/ 17 w 79"/>
                <a:gd name="T1" fmla="*/ 0 h 66"/>
                <a:gd name="T2" fmla="*/ 62 w 79"/>
                <a:gd name="T3" fmla="*/ 0 h 66"/>
                <a:gd name="T4" fmla="*/ 79 w 79"/>
                <a:gd name="T5" fmla="*/ 66 h 66"/>
                <a:gd name="T6" fmla="*/ 0 w 79"/>
                <a:gd name="T7" fmla="*/ 66 h 66"/>
                <a:gd name="T8" fmla="*/ 17 w 7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6">
                  <a:moveTo>
                    <a:pt x="17" y="0"/>
                  </a:moveTo>
                  <a:lnTo>
                    <a:pt x="62" y="0"/>
                  </a:lnTo>
                  <a:lnTo>
                    <a:pt x="79" y="66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83165" y="19817531"/>
              <a:ext cx="107950" cy="38100"/>
            </a:xfrm>
            <a:custGeom>
              <a:avLst/>
              <a:gdLst>
                <a:gd name="T0" fmla="*/ 2 w 29"/>
                <a:gd name="T1" fmla="*/ 9 h 10"/>
                <a:gd name="T2" fmla="*/ 0 w 29"/>
                <a:gd name="T3" fmla="*/ 8 h 10"/>
                <a:gd name="T4" fmla="*/ 2 w 29"/>
                <a:gd name="T5" fmla="*/ 6 h 10"/>
                <a:gd name="T6" fmla="*/ 26 w 29"/>
                <a:gd name="T7" fmla="*/ 0 h 10"/>
                <a:gd name="T8" fmla="*/ 28 w 29"/>
                <a:gd name="T9" fmla="*/ 2 h 10"/>
                <a:gd name="T10" fmla="*/ 27 w 29"/>
                <a:gd name="T11" fmla="*/ 4 h 10"/>
                <a:gd name="T12" fmla="*/ 2 w 29"/>
                <a:gd name="T13" fmla="*/ 9 h 10"/>
                <a:gd name="T14" fmla="*/ 2 w 29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0">
                  <a:moveTo>
                    <a:pt x="2" y="9"/>
                  </a:moveTo>
                  <a:cubicBezTo>
                    <a:pt x="1" y="9"/>
                    <a:pt x="0" y="9"/>
                    <a:pt x="0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9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708615" y="19866744"/>
              <a:ext cx="101600" cy="104775"/>
            </a:xfrm>
            <a:custGeom>
              <a:avLst/>
              <a:gdLst>
                <a:gd name="T0" fmla="*/ 26 w 27"/>
                <a:gd name="T1" fmla="*/ 8 h 28"/>
                <a:gd name="T2" fmla="*/ 23 w 27"/>
                <a:gd name="T3" fmla="*/ 15 h 28"/>
                <a:gd name="T4" fmla="*/ 15 w 27"/>
                <a:gd name="T5" fmla="*/ 0 h 28"/>
                <a:gd name="T6" fmla="*/ 14 w 27"/>
                <a:gd name="T7" fmla="*/ 0 h 28"/>
                <a:gd name="T8" fmla="*/ 0 w 27"/>
                <a:gd name="T9" fmla="*/ 14 h 28"/>
                <a:gd name="T10" fmla="*/ 14 w 27"/>
                <a:gd name="T11" fmla="*/ 28 h 28"/>
                <a:gd name="T12" fmla="*/ 27 w 27"/>
                <a:gd name="T13" fmla="*/ 14 h 28"/>
                <a:gd name="T14" fmla="*/ 26 w 27"/>
                <a:gd name="T1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8">
                  <a:moveTo>
                    <a:pt x="26" y="8"/>
                  </a:move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0" y="8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1" y="28"/>
                    <a:pt x="27" y="22"/>
                    <a:pt x="27" y="14"/>
                  </a:cubicBezTo>
                  <a:cubicBezTo>
                    <a:pt x="27" y="12"/>
                    <a:pt x="27" y="9"/>
                    <a:pt x="26" y="8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414927" y="20169956"/>
              <a:ext cx="277813" cy="101600"/>
            </a:xfrm>
            <a:custGeom>
              <a:avLst/>
              <a:gdLst>
                <a:gd name="T0" fmla="*/ 37 w 74"/>
                <a:gd name="T1" fmla="*/ 17 h 27"/>
                <a:gd name="T2" fmla="*/ 1 w 74"/>
                <a:gd name="T3" fmla="*/ 4 h 27"/>
                <a:gd name="T4" fmla="*/ 1 w 74"/>
                <a:gd name="T5" fmla="*/ 1 h 27"/>
                <a:gd name="T6" fmla="*/ 3 w 74"/>
                <a:gd name="T7" fmla="*/ 1 h 27"/>
                <a:gd name="T8" fmla="*/ 70 w 74"/>
                <a:gd name="T9" fmla="*/ 1 h 27"/>
                <a:gd name="T10" fmla="*/ 73 w 74"/>
                <a:gd name="T11" fmla="*/ 1 h 27"/>
                <a:gd name="T12" fmla="*/ 73 w 74"/>
                <a:gd name="T13" fmla="*/ 4 h 27"/>
                <a:gd name="T14" fmla="*/ 37 w 74"/>
                <a:gd name="T15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7">
                  <a:moveTo>
                    <a:pt x="37" y="17"/>
                  </a:moveTo>
                  <a:cubicBezTo>
                    <a:pt x="16" y="17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2"/>
                    <a:pt x="36" y="27"/>
                    <a:pt x="70" y="1"/>
                  </a:cubicBezTo>
                  <a:cubicBezTo>
                    <a:pt x="71" y="0"/>
                    <a:pt x="73" y="0"/>
                    <a:pt x="73" y="1"/>
                  </a:cubicBezTo>
                  <a:cubicBezTo>
                    <a:pt x="74" y="2"/>
                    <a:pt x="74" y="4"/>
                    <a:pt x="73" y="4"/>
                  </a:cubicBezTo>
                  <a:cubicBezTo>
                    <a:pt x="60" y="14"/>
                    <a:pt x="48" y="17"/>
                    <a:pt x="37" y="17"/>
                  </a:cubicBezTo>
                  <a:close/>
                </a:path>
              </a:pathLst>
            </a:custGeom>
            <a:solidFill>
              <a:srgbClr val="6B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39"/>
          <p:cNvSpPr>
            <a:spLocks noEditPoints="1"/>
          </p:cNvSpPr>
          <p:nvPr/>
        </p:nvSpPr>
        <p:spPr bwMode="auto">
          <a:xfrm>
            <a:off x="2118390" y="3356575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80720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52518 w 34"/>
              <a:gd name="T11" fmla="*/ 311531 h 100"/>
              <a:gd name="T12" fmla="*/ 1410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525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7" y="4"/>
                  <a:pt x="7" y="10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6696BC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25"/>
          <p:cNvGrpSpPr>
            <a:grpSpLocks/>
          </p:cNvGrpSpPr>
          <p:nvPr/>
        </p:nvGrpSpPr>
        <p:grpSpPr bwMode="auto">
          <a:xfrm>
            <a:off x="1288881" y="5446753"/>
            <a:ext cx="2007219" cy="1029400"/>
            <a:chOff x="0" y="0"/>
            <a:chExt cx="2763837" cy="1416050"/>
          </a:xfrm>
          <a:solidFill>
            <a:schemeClr val="bg1">
              <a:lumMod val="65000"/>
            </a:schemeClr>
          </a:solidFill>
        </p:grpSpPr>
        <p:sp>
          <p:nvSpPr>
            <p:cNvPr id="35" name="Freeform 44"/>
            <p:cNvSpPr>
              <a:spLocks noEditPoints="1"/>
            </p:cNvSpPr>
            <p:nvPr/>
          </p:nvSpPr>
          <p:spPr bwMode="auto">
            <a:xfrm>
              <a:off x="0" y="0"/>
              <a:ext cx="479425" cy="1416050"/>
            </a:xfrm>
            <a:custGeom>
              <a:avLst/>
              <a:gdLst>
                <a:gd name="T0" fmla="*/ 239713 w 34"/>
                <a:gd name="T1" fmla="*/ 269050 h 100"/>
                <a:gd name="T2" fmla="*/ 366619 w 34"/>
                <a:gd name="T3" fmla="*/ 141605 h 100"/>
                <a:gd name="T4" fmla="*/ 239713 w 34"/>
                <a:gd name="T5" fmla="*/ 0 h 100"/>
                <a:gd name="T6" fmla="*/ 98705 w 34"/>
                <a:gd name="T7" fmla="*/ 141605 h 100"/>
                <a:gd name="T8" fmla="*/ 239713 w 34"/>
                <a:gd name="T9" fmla="*/ 269050 h 100"/>
                <a:gd name="T10" fmla="*/ 338418 w 34"/>
                <a:gd name="T11" fmla="*/ 311531 h 100"/>
                <a:gd name="T12" fmla="*/ 1269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52518 w 34"/>
                <a:gd name="T27" fmla="*/ 1316927 h 100"/>
                <a:gd name="T28" fmla="*/ 352518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384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10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1" y="0"/>
                    <a:pt x="7" y="4"/>
                    <a:pt x="7" y="10"/>
                  </a:cubicBezTo>
                  <a:cubicBezTo>
                    <a:pt x="7" y="15"/>
                    <a:pt x="11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1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5" y="97"/>
                    <a:pt x="25" y="9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29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45"/>
            <p:cNvSpPr>
              <a:spLocks noEditPoints="1"/>
            </p:cNvSpPr>
            <p:nvPr/>
          </p:nvSpPr>
          <p:spPr bwMode="auto">
            <a:xfrm>
              <a:off x="762000" y="0"/>
              <a:ext cx="479425" cy="1416050"/>
            </a:xfrm>
            <a:custGeom>
              <a:avLst/>
              <a:gdLst>
                <a:gd name="T0" fmla="*/ 239713 w 34"/>
                <a:gd name="T1" fmla="*/ 269050 h 100"/>
                <a:gd name="T2" fmla="*/ 366619 w 34"/>
                <a:gd name="T3" fmla="*/ 141605 h 100"/>
                <a:gd name="T4" fmla="*/ 239713 w 34"/>
                <a:gd name="T5" fmla="*/ 0 h 100"/>
                <a:gd name="T6" fmla="*/ 98705 w 34"/>
                <a:gd name="T7" fmla="*/ 141605 h 100"/>
                <a:gd name="T8" fmla="*/ 239713 w 34"/>
                <a:gd name="T9" fmla="*/ 269050 h 100"/>
                <a:gd name="T10" fmla="*/ 338418 w 34"/>
                <a:gd name="T11" fmla="*/ 311531 h 100"/>
                <a:gd name="T12" fmla="*/ 1269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66619 w 34"/>
                <a:gd name="T27" fmla="*/ 1316927 h 100"/>
                <a:gd name="T28" fmla="*/ 366619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384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10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1" y="0"/>
                    <a:pt x="7" y="4"/>
                    <a:pt x="7" y="10"/>
                  </a:cubicBezTo>
                  <a:cubicBezTo>
                    <a:pt x="7" y="15"/>
                    <a:pt x="11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1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29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46"/>
            <p:cNvSpPr>
              <a:spLocks noEditPoints="1"/>
            </p:cNvSpPr>
            <p:nvPr/>
          </p:nvSpPr>
          <p:spPr bwMode="auto">
            <a:xfrm>
              <a:off x="1522412" y="0"/>
              <a:ext cx="481013" cy="1416050"/>
            </a:xfrm>
            <a:custGeom>
              <a:avLst/>
              <a:gdLst>
                <a:gd name="T0" fmla="*/ 240507 w 34"/>
                <a:gd name="T1" fmla="*/ 269050 h 100"/>
                <a:gd name="T2" fmla="*/ 367833 w 34"/>
                <a:gd name="T3" fmla="*/ 141605 h 100"/>
                <a:gd name="T4" fmla="*/ 240507 w 34"/>
                <a:gd name="T5" fmla="*/ 0 h 100"/>
                <a:gd name="T6" fmla="*/ 99032 w 34"/>
                <a:gd name="T7" fmla="*/ 141605 h 100"/>
                <a:gd name="T8" fmla="*/ 240507 w 34"/>
                <a:gd name="T9" fmla="*/ 269050 h 100"/>
                <a:gd name="T10" fmla="*/ 339539 w 34"/>
                <a:gd name="T11" fmla="*/ 311531 h 100"/>
                <a:gd name="T12" fmla="*/ 12732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3180 w 34"/>
                <a:gd name="T19" fmla="*/ 920433 h 100"/>
                <a:gd name="T20" fmla="*/ 113180 w 34"/>
                <a:gd name="T21" fmla="*/ 1316927 h 100"/>
                <a:gd name="T22" fmla="*/ 226359 w 34"/>
                <a:gd name="T23" fmla="*/ 1416050 h 100"/>
                <a:gd name="T24" fmla="*/ 254654 w 34"/>
                <a:gd name="T25" fmla="*/ 1416050 h 100"/>
                <a:gd name="T26" fmla="*/ 367833 w 34"/>
                <a:gd name="T27" fmla="*/ 1316927 h 100"/>
                <a:gd name="T28" fmla="*/ 367833 w 34"/>
                <a:gd name="T29" fmla="*/ 920433 h 100"/>
                <a:gd name="T30" fmla="*/ 481013 w 34"/>
                <a:gd name="T31" fmla="*/ 807149 h 100"/>
                <a:gd name="T32" fmla="*/ 481013 w 34"/>
                <a:gd name="T33" fmla="*/ 424815 h 100"/>
                <a:gd name="T34" fmla="*/ 339539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10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2" y="0"/>
                    <a:pt x="7" y="4"/>
                    <a:pt x="7" y="10"/>
                  </a:cubicBezTo>
                  <a:cubicBezTo>
                    <a:pt x="7" y="15"/>
                    <a:pt x="12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30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47"/>
            <p:cNvSpPr>
              <a:spLocks noEditPoints="1"/>
            </p:cNvSpPr>
            <p:nvPr/>
          </p:nvSpPr>
          <p:spPr bwMode="auto">
            <a:xfrm>
              <a:off x="2284412" y="0"/>
              <a:ext cx="479425" cy="1416050"/>
            </a:xfrm>
            <a:custGeom>
              <a:avLst/>
              <a:gdLst>
                <a:gd name="T0" fmla="*/ 239713 w 34"/>
                <a:gd name="T1" fmla="*/ 269050 h 100"/>
                <a:gd name="T2" fmla="*/ 380720 w 34"/>
                <a:gd name="T3" fmla="*/ 141605 h 100"/>
                <a:gd name="T4" fmla="*/ 239713 w 34"/>
                <a:gd name="T5" fmla="*/ 0 h 100"/>
                <a:gd name="T6" fmla="*/ 98705 w 34"/>
                <a:gd name="T7" fmla="*/ 141605 h 100"/>
                <a:gd name="T8" fmla="*/ 239713 w 34"/>
                <a:gd name="T9" fmla="*/ 269050 h 100"/>
                <a:gd name="T10" fmla="*/ 338418 w 34"/>
                <a:gd name="T11" fmla="*/ 311531 h 100"/>
                <a:gd name="T12" fmla="*/ 1269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66619 w 34"/>
                <a:gd name="T27" fmla="*/ 1316927 h 100"/>
                <a:gd name="T28" fmla="*/ 366619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384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7" y="15"/>
                    <a:pt x="27" y="10"/>
                  </a:cubicBezTo>
                  <a:cubicBezTo>
                    <a:pt x="27" y="4"/>
                    <a:pt x="22" y="0"/>
                    <a:pt x="17" y="0"/>
                  </a:cubicBezTo>
                  <a:cubicBezTo>
                    <a:pt x="12" y="0"/>
                    <a:pt x="7" y="4"/>
                    <a:pt x="7" y="10"/>
                  </a:cubicBezTo>
                  <a:cubicBezTo>
                    <a:pt x="7" y="15"/>
                    <a:pt x="12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30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Freeform 39"/>
          <p:cNvSpPr>
            <a:spLocks noEditPoints="1"/>
          </p:cNvSpPr>
          <p:nvPr/>
        </p:nvSpPr>
        <p:spPr bwMode="auto">
          <a:xfrm>
            <a:off x="3992109" y="3352800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80720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52518 w 34"/>
              <a:gd name="T11" fmla="*/ 311531 h 100"/>
              <a:gd name="T12" fmla="*/ 1410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525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7" y="4"/>
                  <a:pt x="7" y="10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6696BC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39"/>
          <p:cNvSpPr>
            <a:spLocks noEditPoints="1"/>
          </p:cNvSpPr>
          <p:nvPr/>
        </p:nvSpPr>
        <p:spPr bwMode="auto">
          <a:xfrm>
            <a:off x="5876580" y="3352800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80720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52518 w 34"/>
              <a:gd name="T11" fmla="*/ 311531 h 100"/>
              <a:gd name="T12" fmla="*/ 1410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525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7" y="4"/>
                  <a:pt x="7" y="10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6696BC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39"/>
          <p:cNvSpPr>
            <a:spLocks noEditPoints="1"/>
          </p:cNvSpPr>
          <p:nvPr/>
        </p:nvSpPr>
        <p:spPr bwMode="auto">
          <a:xfrm>
            <a:off x="7732915" y="3352800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80720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52518 w 34"/>
              <a:gd name="T11" fmla="*/ 311531 h 100"/>
              <a:gd name="T12" fmla="*/ 1410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525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7" y="4"/>
                  <a:pt x="7" y="10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6696BC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Freeform 39"/>
          <p:cNvSpPr>
            <a:spLocks noEditPoints="1"/>
          </p:cNvSpPr>
          <p:nvPr/>
        </p:nvSpPr>
        <p:spPr bwMode="auto">
          <a:xfrm>
            <a:off x="9603319" y="3352800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80720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52518 w 34"/>
              <a:gd name="T11" fmla="*/ 311531 h 100"/>
              <a:gd name="T12" fmla="*/ 1410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525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7" y="4"/>
                  <a:pt x="7" y="10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6696BC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25"/>
          <p:cNvGrpSpPr>
            <a:grpSpLocks/>
          </p:cNvGrpSpPr>
          <p:nvPr/>
        </p:nvGrpSpPr>
        <p:grpSpPr bwMode="auto">
          <a:xfrm>
            <a:off x="5061098" y="5446753"/>
            <a:ext cx="2007219" cy="1029400"/>
            <a:chOff x="0" y="0"/>
            <a:chExt cx="2763837" cy="1416050"/>
          </a:xfrm>
          <a:solidFill>
            <a:schemeClr val="bg1">
              <a:lumMod val="65000"/>
            </a:schemeClr>
          </a:solidFill>
        </p:grpSpPr>
        <p:sp>
          <p:nvSpPr>
            <p:cNvPr id="50" name="Freeform 44"/>
            <p:cNvSpPr>
              <a:spLocks noEditPoints="1"/>
            </p:cNvSpPr>
            <p:nvPr/>
          </p:nvSpPr>
          <p:spPr bwMode="auto">
            <a:xfrm>
              <a:off x="0" y="0"/>
              <a:ext cx="479425" cy="1416050"/>
            </a:xfrm>
            <a:custGeom>
              <a:avLst/>
              <a:gdLst>
                <a:gd name="T0" fmla="*/ 239713 w 34"/>
                <a:gd name="T1" fmla="*/ 269050 h 100"/>
                <a:gd name="T2" fmla="*/ 366619 w 34"/>
                <a:gd name="T3" fmla="*/ 141605 h 100"/>
                <a:gd name="T4" fmla="*/ 239713 w 34"/>
                <a:gd name="T5" fmla="*/ 0 h 100"/>
                <a:gd name="T6" fmla="*/ 98705 w 34"/>
                <a:gd name="T7" fmla="*/ 141605 h 100"/>
                <a:gd name="T8" fmla="*/ 239713 w 34"/>
                <a:gd name="T9" fmla="*/ 269050 h 100"/>
                <a:gd name="T10" fmla="*/ 338418 w 34"/>
                <a:gd name="T11" fmla="*/ 311531 h 100"/>
                <a:gd name="T12" fmla="*/ 1269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52518 w 34"/>
                <a:gd name="T27" fmla="*/ 1316927 h 100"/>
                <a:gd name="T28" fmla="*/ 352518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384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10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1" y="0"/>
                    <a:pt x="7" y="4"/>
                    <a:pt x="7" y="10"/>
                  </a:cubicBezTo>
                  <a:cubicBezTo>
                    <a:pt x="7" y="15"/>
                    <a:pt x="11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1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5" y="97"/>
                    <a:pt x="25" y="9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29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762000" y="0"/>
              <a:ext cx="479425" cy="1416050"/>
            </a:xfrm>
            <a:custGeom>
              <a:avLst/>
              <a:gdLst>
                <a:gd name="T0" fmla="*/ 239713 w 34"/>
                <a:gd name="T1" fmla="*/ 269050 h 100"/>
                <a:gd name="T2" fmla="*/ 366619 w 34"/>
                <a:gd name="T3" fmla="*/ 141605 h 100"/>
                <a:gd name="T4" fmla="*/ 239713 w 34"/>
                <a:gd name="T5" fmla="*/ 0 h 100"/>
                <a:gd name="T6" fmla="*/ 98705 w 34"/>
                <a:gd name="T7" fmla="*/ 141605 h 100"/>
                <a:gd name="T8" fmla="*/ 239713 w 34"/>
                <a:gd name="T9" fmla="*/ 269050 h 100"/>
                <a:gd name="T10" fmla="*/ 338418 w 34"/>
                <a:gd name="T11" fmla="*/ 311531 h 100"/>
                <a:gd name="T12" fmla="*/ 1269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66619 w 34"/>
                <a:gd name="T27" fmla="*/ 1316927 h 100"/>
                <a:gd name="T28" fmla="*/ 366619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384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10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1" y="0"/>
                    <a:pt x="7" y="4"/>
                    <a:pt x="7" y="10"/>
                  </a:cubicBezTo>
                  <a:cubicBezTo>
                    <a:pt x="7" y="15"/>
                    <a:pt x="11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1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29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46"/>
            <p:cNvSpPr>
              <a:spLocks noEditPoints="1"/>
            </p:cNvSpPr>
            <p:nvPr/>
          </p:nvSpPr>
          <p:spPr bwMode="auto">
            <a:xfrm>
              <a:off x="1522412" y="0"/>
              <a:ext cx="481013" cy="1416050"/>
            </a:xfrm>
            <a:custGeom>
              <a:avLst/>
              <a:gdLst>
                <a:gd name="T0" fmla="*/ 240507 w 34"/>
                <a:gd name="T1" fmla="*/ 269050 h 100"/>
                <a:gd name="T2" fmla="*/ 367833 w 34"/>
                <a:gd name="T3" fmla="*/ 141605 h 100"/>
                <a:gd name="T4" fmla="*/ 240507 w 34"/>
                <a:gd name="T5" fmla="*/ 0 h 100"/>
                <a:gd name="T6" fmla="*/ 99032 w 34"/>
                <a:gd name="T7" fmla="*/ 141605 h 100"/>
                <a:gd name="T8" fmla="*/ 240507 w 34"/>
                <a:gd name="T9" fmla="*/ 269050 h 100"/>
                <a:gd name="T10" fmla="*/ 339539 w 34"/>
                <a:gd name="T11" fmla="*/ 311531 h 100"/>
                <a:gd name="T12" fmla="*/ 12732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3180 w 34"/>
                <a:gd name="T19" fmla="*/ 920433 h 100"/>
                <a:gd name="T20" fmla="*/ 113180 w 34"/>
                <a:gd name="T21" fmla="*/ 1316927 h 100"/>
                <a:gd name="T22" fmla="*/ 226359 w 34"/>
                <a:gd name="T23" fmla="*/ 1416050 h 100"/>
                <a:gd name="T24" fmla="*/ 254654 w 34"/>
                <a:gd name="T25" fmla="*/ 1416050 h 100"/>
                <a:gd name="T26" fmla="*/ 367833 w 34"/>
                <a:gd name="T27" fmla="*/ 1316927 h 100"/>
                <a:gd name="T28" fmla="*/ 367833 w 34"/>
                <a:gd name="T29" fmla="*/ 920433 h 100"/>
                <a:gd name="T30" fmla="*/ 481013 w 34"/>
                <a:gd name="T31" fmla="*/ 807149 h 100"/>
                <a:gd name="T32" fmla="*/ 481013 w 34"/>
                <a:gd name="T33" fmla="*/ 424815 h 100"/>
                <a:gd name="T34" fmla="*/ 339539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10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2" y="0"/>
                    <a:pt x="7" y="4"/>
                    <a:pt x="7" y="10"/>
                  </a:cubicBezTo>
                  <a:cubicBezTo>
                    <a:pt x="7" y="15"/>
                    <a:pt x="12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30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47"/>
            <p:cNvSpPr>
              <a:spLocks noEditPoints="1"/>
            </p:cNvSpPr>
            <p:nvPr/>
          </p:nvSpPr>
          <p:spPr bwMode="auto">
            <a:xfrm>
              <a:off x="2284412" y="0"/>
              <a:ext cx="479425" cy="1416050"/>
            </a:xfrm>
            <a:custGeom>
              <a:avLst/>
              <a:gdLst>
                <a:gd name="T0" fmla="*/ 239713 w 34"/>
                <a:gd name="T1" fmla="*/ 269050 h 100"/>
                <a:gd name="T2" fmla="*/ 380720 w 34"/>
                <a:gd name="T3" fmla="*/ 141605 h 100"/>
                <a:gd name="T4" fmla="*/ 239713 w 34"/>
                <a:gd name="T5" fmla="*/ 0 h 100"/>
                <a:gd name="T6" fmla="*/ 98705 w 34"/>
                <a:gd name="T7" fmla="*/ 141605 h 100"/>
                <a:gd name="T8" fmla="*/ 239713 w 34"/>
                <a:gd name="T9" fmla="*/ 269050 h 100"/>
                <a:gd name="T10" fmla="*/ 338418 w 34"/>
                <a:gd name="T11" fmla="*/ 311531 h 100"/>
                <a:gd name="T12" fmla="*/ 1269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66619 w 34"/>
                <a:gd name="T27" fmla="*/ 1316927 h 100"/>
                <a:gd name="T28" fmla="*/ 366619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384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7" y="15"/>
                    <a:pt x="27" y="10"/>
                  </a:cubicBezTo>
                  <a:cubicBezTo>
                    <a:pt x="27" y="4"/>
                    <a:pt x="22" y="0"/>
                    <a:pt x="17" y="0"/>
                  </a:cubicBezTo>
                  <a:cubicBezTo>
                    <a:pt x="12" y="0"/>
                    <a:pt x="7" y="4"/>
                    <a:pt x="7" y="10"/>
                  </a:cubicBezTo>
                  <a:cubicBezTo>
                    <a:pt x="7" y="15"/>
                    <a:pt x="12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30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25"/>
          <p:cNvGrpSpPr>
            <a:grpSpLocks/>
          </p:cNvGrpSpPr>
          <p:nvPr/>
        </p:nvGrpSpPr>
        <p:grpSpPr bwMode="auto">
          <a:xfrm>
            <a:off x="8773810" y="5446753"/>
            <a:ext cx="2007219" cy="1029400"/>
            <a:chOff x="0" y="0"/>
            <a:chExt cx="2763837" cy="1416050"/>
          </a:xfrm>
          <a:solidFill>
            <a:schemeClr val="bg1">
              <a:lumMod val="65000"/>
            </a:schemeClr>
          </a:solidFill>
        </p:grpSpPr>
        <p:sp>
          <p:nvSpPr>
            <p:cNvPr id="55" name="Freeform 44"/>
            <p:cNvSpPr>
              <a:spLocks noEditPoints="1"/>
            </p:cNvSpPr>
            <p:nvPr/>
          </p:nvSpPr>
          <p:spPr bwMode="auto">
            <a:xfrm>
              <a:off x="0" y="0"/>
              <a:ext cx="479425" cy="1416050"/>
            </a:xfrm>
            <a:custGeom>
              <a:avLst/>
              <a:gdLst>
                <a:gd name="T0" fmla="*/ 239713 w 34"/>
                <a:gd name="T1" fmla="*/ 269050 h 100"/>
                <a:gd name="T2" fmla="*/ 366619 w 34"/>
                <a:gd name="T3" fmla="*/ 141605 h 100"/>
                <a:gd name="T4" fmla="*/ 239713 w 34"/>
                <a:gd name="T5" fmla="*/ 0 h 100"/>
                <a:gd name="T6" fmla="*/ 98705 w 34"/>
                <a:gd name="T7" fmla="*/ 141605 h 100"/>
                <a:gd name="T8" fmla="*/ 239713 w 34"/>
                <a:gd name="T9" fmla="*/ 269050 h 100"/>
                <a:gd name="T10" fmla="*/ 338418 w 34"/>
                <a:gd name="T11" fmla="*/ 311531 h 100"/>
                <a:gd name="T12" fmla="*/ 1269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52518 w 34"/>
                <a:gd name="T27" fmla="*/ 1316927 h 100"/>
                <a:gd name="T28" fmla="*/ 352518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384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10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1" y="0"/>
                    <a:pt x="7" y="4"/>
                    <a:pt x="7" y="10"/>
                  </a:cubicBezTo>
                  <a:cubicBezTo>
                    <a:pt x="7" y="15"/>
                    <a:pt x="11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1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5" y="97"/>
                    <a:pt x="25" y="9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29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5"/>
            <p:cNvSpPr>
              <a:spLocks noEditPoints="1"/>
            </p:cNvSpPr>
            <p:nvPr/>
          </p:nvSpPr>
          <p:spPr bwMode="auto">
            <a:xfrm>
              <a:off x="762000" y="0"/>
              <a:ext cx="479425" cy="1416050"/>
            </a:xfrm>
            <a:custGeom>
              <a:avLst/>
              <a:gdLst>
                <a:gd name="T0" fmla="*/ 239713 w 34"/>
                <a:gd name="T1" fmla="*/ 269050 h 100"/>
                <a:gd name="T2" fmla="*/ 366619 w 34"/>
                <a:gd name="T3" fmla="*/ 141605 h 100"/>
                <a:gd name="T4" fmla="*/ 239713 w 34"/>
                <a:gd name="T5" fmla="*/ 0 h 100"/>
                <a:gd name="T6" fmla="*/ 98705 w 34"/>
                <a:gd name="T7" fmla="*/ 141605 h 100"/>
                <a:gd name="T8" fmla="*/ 239713 w 34"/>
                <a:gd name="T9" fmla="*/ 269050 h 100"/>
                <a:gd name="T10" fmla="*/ 338418 w 34"/>
                <a:gd name="T11" fmla="*/ 311531 h 100"/>
                <a:gd name="T12" fmla="*/ 1269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66619 w 34"/>
                <a:gd name="T27" fmla="*/ 1316927 h 100"/>
                <a:gd name="T28" fmla="*/ 366619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384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10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1" y="0"/>
                    <a:pt x="7" y="4"/>
                    <a:pt x="7" y="10"/>
                  </a:cubicBezTo>
                  <a:cubicBezTo>
                    <a:pt x="7" y="15"/>
                    <a:pt x="11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1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29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6"/>
            <p:cNvSpPr>
              <a:spLocks noEditPoints="1"/>
            </p:cNvSpPr>
            <p:nvPr/>
          </p:nvSpPr>
          <p:spPr bwMode="auto">
            <a:xfrm>
              <a:off x="1522412" y="0"/>
              <a:ext cx="481013" cy="1416050"/>
            </a:xfrm>
            <a:custGeom>
              <a:avLst/>
              <a:gdLst>
                <a:gd name="T0" fmla="*/ 240507 w 34"/>
                <a:gd name="T1" fmla="*/ 269050 h 100"/>
                <a:gd name="T2" fmla="*/ 367833 w 34"/>
                <a:gd name="T3" fmla="*/ 141605 h 100"/>
                <a:gd name="T4" fmla="*/ 240507 w 34"/>
                <a:gd name="T5" fmla="*/ 0 h 100"/>
                <a:gd name="T6" fmla="*/ 99032 w 34"/>
                <a:gd name="T7" fmla="*/ 141605 h 100"/>
                <a:gd name="T8" fmla="*/ 240507 w 34"/>
                <a:gd name="T9" fmla="*/ 269050 h 100"/>
                <a:gd name="T10" fmla="*/ 339539 w 34"/>
                <a:gd name="T11" fmla="*/ 311531 h 100"/>
                <a:gd name="T12" fmla="*/ 12732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3180 w 34"/>
                <a:gd name="T19" fmla="*/ 920433 h 100"/>
                <a:gd name="T20" fmla="*/ 113180 w 34"/>
                <a:gd name="T21" fmla="*/ 1316927 h 100"/>
                <a:gd name="T22" fmla="*/ 226359 w 34"/>
                <a:gd name="T23" fmla="*/ 1416050 h 100"/>
                <a:gd name="T24" fmla="*/ 254654 w 34"/>
                <a:gd name="T25" fmla="*/ 1416050 h 100"/>
                <a:gd name="T26" fmla="*/ 367833 w 34"/>
                <a:gd name="T27" fmla="*/ 1316927 h 100"/>
                <a:gd name="T28" fmla="*/ 367833 w 34"/>
                <a:gd name="T29" fmla="*/ 920433 h 100"/>
                <a:gd name="T30" fmla="*/ 481013 w 34"/>
                <a:gd name="T31" fmla="*/ 807149 h 100"/>
                <a:gd name="T32" fmla="*/ 481013 w 34"/>
                <a:gd name="T33" fmla="*/ 424815 h 100"/>
                <a:gd name="T34" fmla="*/ 339539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10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2" y="0"/>
                    <a:pt x="7" y="4"/>
                    <a:pt x="7" y="10"/>
                  </a:cubicBezTo>
                  <a:cubicBezTo>
                    <a:pt x="7" y="15"/>
                    <a:pt x="12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30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7"/>
            <p:cNvSpPr>
              <a:spLocks noEditPoints="1"/>
            </p:cNvSpPr>
            <p:nvPr/>
          </p:nvSpPr>
          <p:spPr bwMode="auto">
            <a:xfrm>
              <a:off x="2284412" y="0"/>
              <a:ext cx="479425" cy="1416050"/>
            </a:xfrm>
            <a:custGeom>
              <a:avLst/>
              <a:gdLst>
                <a:gd name="T0" fmla="*/ 239713 w 34"/>
                <a:gd name="T1" fmla="*/ 269050 h 100"/>
                <a:gd name="T2" fmla="*/ 380720 w 34"/>
                <a:gd name="T3" fmla="*/ 141605 h 100"/>
                <a:gd name="T4" fmla="*/ 239713 w 34"/>
                <a:gd name="T5" fmla="*/ 0 h 100"/>
                <a:gd name="T6" fmla="*/ 98705 w 34"/>
                <a:gd name="T7" fmla="*/ 141605 h 100"/>
                <a:gd name="T8" fmla="*/ 239713 w 34"/>
                <a:gd name="T9" fmla="*/ 269050 h 100"/>
                <a:gd name="T10" fmla="*/ 338418 w 34"/>
                <a:gd name="T11" fmla="*/ 311531 h 100"/>
                <a:gd name="T12" fmla="*/ 1269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66619 w 34"/>
                <a:gd name="T27" fmla="*/ 1316927 h 100"/>
                <a:gd name="T28" fmla="*/ 366619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384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7" y="15"/>
                    <a:pt x="27" y="10"/>
                  </a:cubicBezTo>
                  <a:cubicBezTo>
                    <a:pt x="27" y="4"/>
                    <a:pt x="22" y="0"/>
                    <a:pt x="17" y="0"/>
                  </a:cubicBezTo>
                  <a:cubicBezTo>
                    <a:pt x="12" y="0"/>
                    <a:pt x="7" y="4"/>
                    <a:pt x="7" y="10"/>
                  </a:cubicBezTo>
                  <a:cubicBezTo>
                    <a:pt x="7" y="15"/>
                    <a:pt x="12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30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Freeform 44"/>
          <p:cNvSpPr>
            <a:spLocks noEditPoints="1"/>
          </p:cNvSpPr>
          <p:nvPr/>
        </p:nvSpPr>
        <p:spPr bwMode="auto">
          <a:xfrm>
            <a:off x="3757563" y="5446753"/>
            <a:ext cx="348179" cy="1029400"/>
          </a:xfrm>
          <a:custGeom>
            <a:avLst/>
            <a:gdLst>
              <a:gd name="T0" fmla="*/ 239713 w 34"/>
              <a:gd name="T1" fmla="*/ 269050 h 100"/>
              <a:gd name="T2" fmla="*/ 366619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38418 w 34"/>
              <a:gd name="T11" fmla="*/ 311531 h 100"/>
              <a:gd name="T12" fmla="*/ 1269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52518 w 34"/>
              <a:gd name="T27" fmla="*/ 1316927 h 100"/>
              <a:gd name="T28" fmla="*/ 352518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384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10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10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1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5" y="97"/>
                  <a:pt x="25" y="93"/>
                </a:cubicBezTo>
                <a:cubicBezTo>
                  <a:pt x="25" y="65"/>
                  <a:pt x="25" y="65"/>
                  <a:pt x="25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29" y="22"/>
                  <a:pt x="24" y="22"/>
                </a:cubicBezTo>
                <a:close/>
              </a:path>
            </a:pathLst>
          </a:custGeom>
          <a:solidFill>
            <a:srgbClr val="BDBDBD"/>
          </a:solidFill>
          <a:ln w="127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4310961" y="5446753"/>
            <a:ext cx="348179" cy="1029400"/>
          </a:xfrm>
          <a:custGeom>
            <a:avLst/>
            <a:gdLst>
              <a:gd name="T0" fmla="*/ 239713 w 34"/>
              <a:gd name="T1" fmla="*/ 269050 h 100"/>
              <a:gd name="T2" fmla="*/ 366619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38418 w 34"/>
              <a:gd name="T11" fmla="*/ 311531 h 100"/>
              <a:gd name="T12" fmla="*/ 1269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384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10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10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1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29" y="22"/>
                  <a:pt x="24" y="22"/>
                </a:cubicBezTo>
                <a:close/>
              </a:path>
            </a:pathLst>
          </a:custGeom>
          <a:solidFill>
            <a:srgbClr val="BDBDBD"/>
          </a:solidFill>
          <a:ln w="127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6051708" y="3094890"/>
            <a:ext cx="0" cy="145366"/>
          </a:xfrm>
          <a:prstGeom prst="line">
            <a:avLst/>
          </a:prstGeom>
          <a:ln>
            <a:solidFill>
              <a:srgbClr val="6696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 1"/>
          <p:cNvSpPr/>
          <p:nvPr/>
        </p:nvSpPr>
        <p:spPr>
          <a:xfrm>
            <a:off x="2363372" y="1732140"/>
            <a:ext cx="3404382" cy="1208008"/>
          </a:xfrm>
          <a:custGeom>
            <a:avLst/>
            <a:gdLst>
              <a:gd name="connsiteX0" fmla="*/ 3404382 w 3404382"/>
              <a:gd name="connsiteY0" fmla="*/ 293608 h 1208008"/>
              <a:gd name="connsiteX1" fmla="*/ 1561514 w 3404382"/>
              <a:gd name="connsiteY1" fmla="*/ 54457 h 1208008"/>
              <a:gd name="connsiteX2" fmla="*/ 0 w 3404382"/>
              <a:gd name="connsiteY2" fmla="*/ 1208008 h 12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4382" h="1208008">
                <a:moveTo>
                  <a:pt x="3404382" y="293608"/>
                </a:moveTo>
                <a:cubicBezTo>
                  <a:pt x="2766646" y="97832"/>
                  <a:pt x="2128911" y="-97943"/>
                  <a:pt x="1561514" y="54457"/>
                </a:cubicBezTo>
                <a:cubicBezTo>
                  <a:pt x="994117" y="206857"/>
                  <a:pt x="262597" y="1013405"/>
                  <a:pt x="0" y="1208008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178105" y="2405575"/>
            <a:ext cx="1589649" cy="731520"/>
          </a:xfrm>
          <a:custGeom>
            <a:avLst/>
            <a:gdLst>
              <a:gd name="connsiteX0" fmla="*/ 1589649 w 1589649"/>
              <a:gd name="connsiteY0" fmla="*/ 0 h 731520"/>
              <a:gd name="connsiteX1" fmla="*/ 858129 w 1589649"/>
              <a:gd name="connsiteY1" fmla="*/ 267287 h 731520"/>
              <a:gd name="connsiteX2" fmla="*/ 154744 w 1589649"/>
              <a:gd name="connsiteY2" fmla="*/ 253219 h 731520"/>
              <a:gd name="connsiteX3" fmla="*/ 0 w 1589649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649" h="731520">
                <a:moveTo>
                  <a:pt x="1589649" y="0"/>
                </a:moveTo>
                <a:cubicBezTo>
                  <a:pt x="1343464" y="112542"/>
                  <a:pt x="1097280" y="225084"/>
                  <a:pt x="858129" y="267287"/>
                </a:cubicBezTo>
                <a:cubicBezTo>
                  <a:pt x="618978" y="309490"/>
                  <a:pt x="297765" y="175847"/>
                  <a:pt x="154744" y="253219"/>
                </a:cubicBezTo>
                <a:cubicBezTo>
                  <a:pt x="11722" y="330591"/>
                  <a:pt x="0" y="731520"/>
                  <a:pt x="0" y="73152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6503036" y="2378567"/>
            <a:ext cx="1209822" cy="881620"/>
          </a:xfrm>
          <a:custGeom>
            <a:avLst/>
            <a:gdLst>
              <a:gd name="connsiteX0" fmla="*/ 0 w 1209822"/>
              <a:gd name="connsiteY0" fmla="*/ 51626 h 881620"/>
              <a:gd name="connsiteX1" fmla="*/ 84406 w 1209822"/>
              <a:gd name="connsiteY1" fmla="*/ 65694 h 881620"/>
              <a:gd name="connsiteX2" fmla="*/ 464234 w 1209822"/>
              <a:gd name="connsiteY2" fmla="*/ 698740 h 881620"/>
              <a:gd name="connsiteX3" fmla="*/ 1209822 w 1209822"/>
              <a:gd name="connsiteY3" fmla="*/ 881620 h 88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822" h="881620">
                <a:moveTo>
                  <a:pt x="0" y="51626"/>
                </a:moveTo>
                <a:cubicBezTo>
                  <a:pt x="3517" y="4734"/>
                  <a:pt x="7034" y="-42158"/>
                  <a:pt x="84406" y="65694"/>
                </a:cubicBezTo>
                <a:cubicBezTo>
                  <a:pt x="161778" y="173546"/>
                  <a:pt x="276665" y="562752"/>
                  <a:pt x="464234" y="698740"/>
                </a:cubicBezTo>
                <a:cubicBezTo>
                  <a:pt x="651803" y="834728"/>
                  <a:pt x="930812" y="858174"/>
                  <a:pt x="1209822" y="88162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6444432" y="1891997"/>
            <a:ext cx="3472188" cy="1275576"/>
          </a:xfrm>
          <a:custGeom>
            <a:avLst/>
            <a:gdLst>
              <a:gd name="connsiteX0" fmla="*/ 39486 w 3472188"/>
              <a:gd name="connsiteY0" fmla="*/ 51687 h 1275576"/>
              <a:gd name="connsiteX1" fmla="*/ 180163 w 3472188"/>
              <a:gd name="connsiteY1" fmla="*/ 37619 h 1275576"/>
              <a:gd name="connsiteX2" fmla="*/ 1460323 w 3472188"/>
              <a:gd name="connsiteY2" fmla="*/ 473717 h 1275576"/>
              <a:gd name="connsiteX3" fmla="*/ 2360655 w 3472188"/>
              <a:gd name="connsiteY3" fmla="*/ 318973 h 1275576"/>
              <a:gd name="connsiteX4" fmla="*/ 3289123 w 3472188"/>
              <a:gd name="connsiteY4" fmla="*/ 572191 h 1275576"/>
              <a:gd name="connsiteX5" fmla="*/ 3472003 w 3472188"/>
              <a:gd name="connsiteY5" fmla="*/ 1275576 h 127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2188" h="1275576">
                <a:moveTo>
                  <a:pt x="39486" y="51687"/>
                </a:moveTo>
                <a:cubicBezTo>
                  <a:pt x="-8579" y="9484"/>
                  <a:pt x="-56643" y="-32719"/>
                  <a:pt x="180163" y="37619"/>
                </a:cubicBezTo>
                <a:cubicBezTo>
                  <a:pt x="416969" y="107957"/>
                  <a:pt x="1096908" y="426825"/>
                  <a:pt x="1460323" y="473717"/>
                </a:cubicBezTo>
                <a:cubicBezTo>
                  <a:pt x="1823738" y="520609"/>
                  <a:pt x="2055855" y="302561"/>
                  <a:pt x="2360655" y="318973"/>
                </a:cubicBezTo>
                <a:cubicBezTo>
                  <a:pt x="2665455" y="335385"/>
                  <a:pt x="3103898" y="412757"/>
                  <a:pt x="3289123" y="572191"/>
                </a:cubicBezTo>
                <a:cubicBezTo>
                  <a:pt x="3474348" y="731625"/>
                  <a:pt x="3473175" y="1003600"/>
                  <a:pt x="3472003" y="1275576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375926" y="4462850"/>
            <a:ext cx="1833130" cy="3938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354B5E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人数</a:t>
            </a:r>
            <a:endParaRPr lang="zh-CN" altLang="en-US" sz="2400" dirty="0">
              <a:solidFill>
                <a:srgbClr val="354B5E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48143" y="4461602"/>
            <a:ext cx="1833130" cy="3938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354B5E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人数</a:t>
            </a:r>
            <a:endParaRPr lang="zh-CN" altLang="en-US" sz="2400" dirty="0">
              <a:solidFill>
                <a:srgbClr val="354B5E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8860855" y="4461602"/>
            <a:ext cx="1833130" cy="3938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354B5E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人数</a:t>
            </a:r>
            <a:endParaRPr lang="zh-CN" altLang="en-US" sz="2400" dirty="0">
              <a:solidFill>
                <a:srgbClr val="354B5E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464370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016368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2569189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122010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236587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5788585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341406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894227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8949299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9501297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10054118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10606939" y="4855498"/>
            <a:ext cx="0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931652" y="4498014"/>
            <a:ext cx="174090" cy="8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225449" y="4498014"/>
            <a:ext cx="149330" cy="8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44"/>
          <p:cNvSpPr>
            <a:spLocks noEditPoints="1"/>
          </p:cNvSpPr>
          <p:nvPr/>
        </p:nvSpPr>
        <p:spPr bwMode="auto">
          <a:xfrm>
            <a:off x="7488167" y="5446753"/>
            <a:ext cx="348179" cy="1029400"/>
          </a:xfrm>
          <a:custGeom>
            <a:avLst/>
            <a:gdLst>
              <a:gd name="T0" fmla="*/ 239713 w 34"/>
              <a:gd name="T1" fmla="*/ 269050 h 100"/>
              <a:gd name="T2" fmla="*/ 366619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38418 w 34"/>
              <a:gd name="T11" fmla="*/ 311531 h 100"/>
              <a:gd name="T12" fmla="*/ 1269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52518 w 34"/>
              <a:gd name="T27" fmla="*/ 1316927 h 100"/>
              <a:gd name="T28" fmla="*/ 352518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384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10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10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1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5" y="97"/>
                  <a:pt x="25" y="93"/>
                </a:cubicBezTo>
                <a:cubicBezTo>
                  <a:pt x="25" y="65"/>
                  <a:pt x="25" y="65"/>
                  <a:pt x="25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29" y="22"/>
                  <a:pt x="24" y="22"/>
                </a:cubicBezTo>
                <a:close/>
              </a:path>
            </a:pathLst>
          </a:custGeom>
          <a:solidFill>
            <a:srgbClr val="BDBDBD"/>
          </a:solidFill>
          <a:ln w="127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45"/>
          <p:cNvSpPr>
            <a:spLocks noEditPoints="1"/>
          </p:cNvSpPr>
          <p:nvPr/>
        </p:nvSpPr>
        <p:spPr bwMode="auto">
          <a:xfrm>
            <a:off x="8041565" y="5446753"/>
            <a:ext cx="348179" cy="1029400"/>
          </a:xfrm>
          <a:custGeom>
            <a:avLst/>
            <a:gdLst>
              <a:gd name="T0" fmla="*/ 239713 w 34"/>
              <a:gd name="T1" fmla="*/ 269050 h 100"/>
              <a:gd name="T2" fmla="*/ 366619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38418 w 34"/>
              <a:gd name="T11" fmla="*/ 311531 h 100"/>
              <a:gd name="T12" fmla="*/ 1269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384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10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10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1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29" y="22"/>
                  <a:pt x="24" y="22"/>
                </a:cubicBezTo>
                <a:close/>
              </a:path>
            </a:pathLst>
          </a:custGeom>
          <a:solidFill>
            <a:srgbClr val="BDBDBD"/>
          </a:solidFill>
          <a:ln w="127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7662256" y="4498014"/>
            <a:ext cx="174090" cy="8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7956053" y="4498014"/>
            <a:ext cx="149330" cy="8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6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6971" y="1393085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免费高逼格</a:t>
            </a:r>
            <a:endParaRPr lang="zh-CN" altLang="en-US" sz="80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3243" y="2385664"/>
            <a:ext cx="5081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BDB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zh-CN" altLang="en-US" sz="4800" dirty="0">
              <a:solidFill>
                <a:srgbClr val="BDB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3242" y="3378719"/>
            <a:ext cx="52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87639" y="4209240"/>
            <a:ext cx="727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好看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3242" y="4183642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01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73242" y="4994071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02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73242" y="5785160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03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87641" y="4994000"/>
            <a:ext cx="727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好玩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87640" y="5918480"/>
            <a:ext cx="102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7613072" y="2883319"/>
            <a:ext cx="38651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7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</a:t>
            </a:r>
            <a:endParaRPr lang="zh-CN" altLang="en-US" sz="287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3461572" y="4183642"/>
            <a:ext cx="72742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endParaRPr lang="en-US" altLang="zh-CN" sz="34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10371671" y="916741"/>
            <a:ext cx="72742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4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endParaRPr lang="en-US" altLang="zh-CN" sz="34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2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表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38390"/>
              </p:ext>
            </p:extLst>
          </p:nvPr>
        </p:nvGraphicFramePr>
        <p:xfrm>
          <a:off x="4500155" y="2975065"/>
          <a:ext cx="3246897" cy="3074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4210050" y="2533453"/>
            <a:ext cx="1760699" cy="1735065"/>
            <a:chOff x="4210050" y="1974273"/>
            <a:chExt cx="1760699" cy="173506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210050" y="1995054"/>
              <a:ext cx="169198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902036" y="1974273"/>
              <a:ext cx="0" cy="16833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5867272" y="3605861"/>
              <a:ext cx="103477" cy="103477"/>
            </a:xfrm>
            <a:prstGeom prst="ellipse">
              <a:avLst/>
            </a:prstGeom>
            <a:solidFill>
              <a:srgbClr val="354B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3368386" y="2133402"/>
            <a:ext cx="841663" cy="841663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0782" y="2323410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9231" y="3026565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 flipV="1">
            <a:off x="4210049" y="5540529"/>
            <a:ext cx="1084678" cy="428847"/>
            <a:chOff x="4886071" y="3241630"/>
            <a:chExt cx="1084678" cy="467708"/>
          </a:xfrm>
        </p:grpSpPr>
        <p:cxnSp>
          <p:nvCxnSpPr>
            <p:cNvPr id="24" name="直接连接符 23"/>
            <p:cNvCxnSpPr/>
            <p:nvPr/>
          </p:nvCxnSpPr>
          <p:spPr>
            <a:xfrm flipV="1">
              <a:off x="4886071" y="3241630"/>
              <a:ext cx="1015965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921086" y="3262401"/>
              <a:ext cx="0" cy="39519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5867272" y="3605861"/>
              <a:ext cx="103477" cy="103477"/>
            </a:xfrm>
            <a:prstGeom prst="ellipse">
              <a:avLst/>
            </a:prstGeom>
            <a:solidFill>
              <a:srgbClr val="354B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3349336" y="5540529"/>
            <a:ext cx="841663" cy="841663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40782" y="5738543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79231" y="4534921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flipH="1" flipV="1">
            <a:off x="6818726" y="5128129"/>
            <a:ext cx="1239423" cy="507279"/>
            <a:chOff x="4886071" y="3241630"/>
            <a:chExt cx="1084678" cy="467708"/>
          </a:xfrm>
        </p:grpSpPr>
        <p:cxnSp>
          <p:nvCxnSpPr>
            <p:cNvPr id="33" name="直接连接符 32"/>
            <p:cNvCxnSpPr/>
            <p:nvPr/>
          </p:nvCxnSpPr>
          <p:spPr>
            <a:xfrm flipV="1">
              <a:off x="4886071" y="3241630"/>
              <a:ext cx="1015965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921086" y="3262401"/>
              <a:ext cx="0" cy="39519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5867272" y="3605861"/>
              <a:ext cx="103477" cy="103477"/>
            </a:xfrm>
            <a:prstGeom prst="ellipse">
              <a:avLst/>
            </a:prstGeom>
            <a:solidFill>
              <a:srgbClr val="354B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椭圆 35"/>
          <p:cNvSpPr/>
          <p:nvPr/>
        </p:nvSpPr>
        <p:spPr>
          <a:xfrm>
            <a:off x="8035390" y="5214576"/>
            <a:ext cx="841663" cy="841663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06944" y="4286254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082684" y="5398562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 flipH="1">
            <a:off x="6470561" y="2245326"/>
            <a:ext cx="1650536" cy="1735065"/>
            <a:chOff x="4210050" y="1974273"/>
            <a:chExt cx="1760699" cy="1735065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210050" y="1995054"/>
              <a:ext cx="169198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902036" y="1974273"/>
              <a:ext cx="0" cy="16833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5867272" y="3605861"/>
              <a:ext cx="103477" cy="103477"/>
            </a:xfrm>
            <a:prstGeom prst="ellipse">
              <a:avLst/>
            </a:prstGeom>
            <a:solidFill>
              <a:srgbClr val="354B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>
            <a:off x="8056170" y="1867092"/>
            <a:ext cx="841663" cy="841663"/>
          </a:xfrm>
          <a:prstGeom prst="ellipse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944495" y="2035274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06944" y="2816093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Freeform 77"/>
          <p:cNvSpPr>
            <a:spLocks noEditPoints="1"/>
          </p:cNvSpPr>
          <p:nvPr/>
        </p:nvSpPr>
        <p:spPr bwMode="auto">
          <a:xfrm>
            <a:off x="3478975" y="2236963"/>
            <a:ext cx="609614" cy="589350"/>
          </a:xfrm>
          <a:custGeom>
            <a:avLst/>
            <a:gdLst>
              <a:gd name="T0" fmla="*/ 169 w 268"/>
              <a:gd name="T1" fmla="*/ 102 h 258"/>
              <a:gd name="T2" fmla="*/ 176 w 268"/>
              <a:gd name="T3" fmla="*/ 30 h 258"/>
              <a:gd name="T4" fmla="*/ 170 w 268"/>
              <a:gd name="T5" fmla="*/ 33 h 258"/>
              <a:gd name="T6" fmla="*/ 143 w 268"/>
              <a:gd name="T7" fmla="*/ 111 h 258"/>
              <a:gd name="T8" fmla="*/ 162 w 268"/>
              <a:gd name="T9" fmla="*/ 125 h 258"/>
              <a:gd name="T10" fmla="*/ 209 w 268"/>
              <a:gd name="T11" fmla="*/ 144 h 258"/>
              <a:gd name="T12" fmla="*/ 208 w 268"/>
              <a:gd name="T13" fmla="*/ 137 h 258"/>
              <a:gd name="T14" fmla="*/ 150 w 268"/>
              <a:gd name="T15" fmla="*/ 111 h 258"/>
              <a:gd name="T16" fmla="*/ 165 w 268"/>
              <a:gd name="T17" fmla="*/ 111 h 258"/>
              <a:gd name="T18" fmla="*/ 150 w 268"/>
              <a:gd name="T19" fmla="*/ 111 h 258"/>
              <a:gd name="T20" fmla="*/ 191 w 268"/>
              <a:gd name="T21" fmla="*/ 216 h 258"/>
              <a:gd name="T22" fmla="*/ 253 w 268"/>
              <a:gd name="T23" fmla="*/ 111 h 258"/>
              <a:gd name="T24" fmla="*/ 61 w 268"/>
              <a:gd name="T25" fmla="*/ 111 h 258"/>
              <a:gd name="T26" fmla="*/ 47 w 268"/>
              <a:gd name="T27" fmla="*/ 126 h 258"/>
              <a:gd name="T28" fmla="*/ 157 w 268"/>
              <a:gd name="T29" fmla="*/ 0 h 258"/>
              <a:gd name="T30" fmla="*/ 177 w 268"/>
              <a:gd name="T31" fmla="*/ 190 h 258"/>
              <a:gd name="T32" fmla="*/ 134 w 268"/>
              <a:gd name="T33" fmla="*/ 152 h 258"/>
              <a:gd name="T34" fmla="*/ 117 w 268"/>
              <a:gd name="T35" fmla="*/ 146 h 258"/>
              <a:gd name="T36" fmla="*/ 9 w 268"/>
              <a:gd name="T37" fmla="*/ 137 h 258"/>
              <a:gd name="T38" fmla="*/ 0 w 268"/>
              <a:gd name="T39" fmla="*/ 204 h 258"/>
              <a:gd name="T40" fmla="*/ 180 w 268"/>
              <a:gd name="T41" fmla="*/ 198 h 258"/>
              <a:gd name="T42" fmla="*/ 162 w 268"/>
              <a:gd name="T43" fmla="*/ 191 h 258"/>
              <a:gd name="T44" fmla="*/ 127 w 268"/>
              <a:gd name="T45" fmla="*/ 189 h 258"/>
              <a:gd name="T46" fmla="*/ 129 w 268"/>
              <a:gd name="T47" fmla="*/ 162 h 258"/>
              <a:gd name="T48" fmla="*/ 136 w 268"/>
              <a:gd name="T49" fmla="*/ 163 h 258"/>
              <a:gd name="T50" fmla="*/ 162 w 268"/>
              <a:gd name="T51" fmla="*/ 191 h 258"/>
              <a:gd name="T52" fmla="*/ 180 w 268"/>
              <a:gd name="T53" fmla="*/ 228 h 258"/>
              <a:gd name="T54" fmla="*/ 162 w 268"/>
              <a:gd name="T55" fmla="*/ 237 h 258"/>
              <a:gd name="T56" fmla="*/ 115 w 268"/>
              <a:gd name="T57" fmla="*/ 237 h 258"/>
              <a:gd name="T58" fmla="*/ 44 w 268"/>
              <a:gd name="T59" fmla="*/ 216 h 258"/>
              <a:gd name="T60" fmla="*/ 9 w 268"/>
              <a:gd name="T61" fmla="*/ 237 h 258"/>
              <a:gd name="T62" fmla="*/ 0 w 268"/>
              <a:gd name="T63" fmla="*/ 209 h 258"/>
              <a:gd name="T64" fmla="*/ 138 w 268"/>
              <a:gd name="T65" fmla="*/ 222 h 258"/>
              <a:gd name="T66" fmla="*/ 138 w 268"/>
              <a:gd name="T67" fmla="*/ 258 h 258"/>
              <a:gd name="T68" fmla="*/ 138 w 268"/>
              <a:gd name="T69" fmla="*/ 222 h 258"/>
              <a:gd name="T70" fmla="*/ 129 w 268"/>
              <a:gd name="T71" fmla="*/ 240 h 258"/>
              <a:gd name="T72" fmla="*/ 147 w 268"/>
              <a:gd name="T73" fmla="*/ 240 h 258"/>
              <a:gd name="T74" fmla="*/ 44 w 268"/>
              <a:gd name="T75" fmla="*/ 222 h 258"/>
              <a:gd name="T76" fmla="*/ 44 w 268"/>
              <a:gd name="T77" fmla="*/ 258 h 258"/>
              <a:gd name="T78" fmla="*/ 44 w 268"/>
              <a:gd name="T79" fmla="*/ 222 h 258"/>
              <a:gd name="T80" fmla="*/ 35 w 268"/>
              <a:gd name="T81" fmla="*/ 240 h 258"/>
              <a:gd name="T82" fmla="*/ 53 w 268"/>
              <a:gd name="T83" fmla="*/ 24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68" h="258">
                <a:moveTo>
                  <a:pt x="172" y="109"/>
                </a:moveTo>
                <a:cubicBezTo>
                  <a:pt x="171" y="106"/>
                  <a:pt x="170" y="104"/>
                  <a:pt x="169" y="102"/>
                </a:cubicBezTo>
                <a:cubicBezTo>
                  <a:pt x="180" y="35"/>
                  <a:pt x="180" y="35"/>
                  <a:pt x="180" y="35"/>
                </a:cubicBezTo>
                <a:cubicBezTo>
                  <a:pt x="180" y="33"/>
                  <a:pt x="178" y="30"/>
                  <a:pt x="176" y="30"/>
                </a:cubicBezTo>
                <a:cubicBezTo>
                  <a:pt x="176" y="30"/>
                  <a:pt x="176" y="30"/>
                  <a:pt x="176" y="30"/>
                </a:cubicBezTo>
                <a:cubicBezTo>
                  <a:pt x="173" y="29"/>
                  <a:pt x="171" y="30"/>
                  <a:pt x="170" y="33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46" y="100"/>
                  <a:pt x="143" y="105"/>
                  <a:pt x="143" y="111"/>
                </a:cubicBezTo>
                <a:cubicBezTo>
                  <a:pt x="143" y="119"/>
                  <a:pt x="149" y="125"/>
                  <a:pt x="157" y="125"/>
                </a:cubicBezTo>
                <a:cubicBezTo>
                  <a:pt x="159" y="125"/>
                  <a:pt x="160" y="125"/>
                  <a:pt x="162" y="125"/>
                </a:cubicBezTo>
                <a:cubicBezTo>
                  <a:pt x="202" y="146"/>
                  <a:pt x="202" y="146"/>
                  <a:pt x="202" y="146"/>
                </a:cubicBezTo>
                <a:cubicBezTo>
                  <a:pt x="205" y="147"/>
                  <a:pt x="207" y="146"/>
                  <a:pt x="209" y="144"/>
                </a:cubicBezTo>
                <a:cubicBezTo>
                  <a:pt x="209" y="144"/>
                  <a:pt x="209" y="144"/>
                  <a:pt x="209" y="144"/>
                </a:cubicBezTo>
                <a:cubicBezTo>
                  <a:pt x="210" y="142"/>
                  <a:pt x="210" y="139"/>
                  <a:pt x="208" y="137"/>
                </a:cubicBezTo>
                <a:cubicBezTo>
                  <a:pt x="172" y="109"/>
                  <a:pt x="172" y="109"/>
                  <a:pt x="172" y="109"/>
                </a:cubicBezTo>
                <a:moveTo>
                  <a:pt x="150" y="111"/>
                </a:moveTo>
                <a:cubicBezTo>
                  <a:pt x="150" y="107"/>
                  <a:pt x="153" y="103"/>
                  <a:pt x="157" y="103"/>
                </a:cubicBezTo>
                <a:cubicBezTo>
                  <a:pt x="161" y="103"/>
                  <a:pt x="165" y="107"/>
                  <a:pt x="165" y="111"/>
                </a:cubicBezTo>
                <a:cubicBezTo>
                  <a:pt x="165" y="115"/>
                  <a:pt x="161" y="118"/>
                  <a:pt x="157" y="118"/>
                </a:cubicBezTo>
                <a:cubicBezTo>
                  <a:pt x="153" y="118"/>
                  <a:pt x="150" y="115"/>
                  <a:pt x="150" y="111"/>
                </a:cubicBezTo>
                <a:moveTo>
                  <a:pt x="268" y="111"/>
                </a:moveTo>
                <a:cubicBezTo>
                  <a:pt x="268" y="160"/>
                  <a:pt x="236" y="202"/>
                  <a:pt x="191" y="216"/>
                </a:cubicBezTo>
                <a:cubicBezTo>
                  <a:pt x="191" y="200"/>
                  <a:pt x="191" y="200"/>
                  <a:pt x="191" y="200"/>
                </a:cubicBezTo>
                <a:cubicBezTo>
                  <a:pt x="227" y="187"/>
                  <a:pt x="253" y="151"/>
                  <a:pt x="253" y="111"/>
                </a:cubicBezTo>
                <a:cubicBezTo>
                  <a:pt x="253" y="58"/>
                  <a:pt x="210" y="15"/>
                  <a:pt x="157" y="15"/>
                </a:cubicBezTo>
                <a:cubicBezTo>
                  <a:pt x="104" y="15"/>
                  <a:pt x="61" y="58"/>
                  <a:pt x="61" y="111"/>
                </a:cubicBezTo>
                <a:cubicBezTo>
                  <a:pt x="61" y="116"/>
                  <a:pt x="62" y="121"/>
                  <a:pt x="63" y="126"/>
                </a:cubicBezTo>
                <a:cubicBezTo>
                  <a:pt x="47" y="126"/>
                  <a:pt x="47" y="126"/>
                  <a:pt x="47" y="126"/>
                </a:cubicBezTo>
                <a:cubicBezTo>
                  <a:pt x="47" y="121"/>
                  <a:pt x="46" y="116"/>
                  <a:pt x="46" y="111"/>
                </a:cubicBezTo>
                <a:cubicBezTo>
                  <a:pt x="46" y="49"/>
                  <a:pt x="96" y="0"/>
                  <a:pt x="157" y="0"/>
                </a:cubicBezTo>
                <a:cubicBezTo>
                  <a:pt x="218" y="0"/>
                  <a:pt x="268" y="49"/>
                  <a:pt x="268" y="111"/>
                </a:cubicBezTo>
                <a:moveTo>
                  <a:pt x="177" y="190"/>
                </a:moveTo>
                <a:cubicBezTo>
                  <a:pt x="142" y="156"/>
                  <a:pt x="142" y="156"/>
                  <a:pt x="142" y="156"/>
                </a:cubicBezTo>
                <a:cubicBezTo>
                  <a:pt x="140" y="154"/>
                  <a:pt x="137" y="152"/>
                  <a:pt x="134" y="152"/>
                </a:cubicBezTo>
                <a:cubicBezTo>
                  <a:pt x="117" y="152"/>
                  <a:pt x="117" y="152"/>
                  <a:pt x="117" y="152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17" y="141"/>
                  <a:pt x="113" y="137"/>
                  <a:pt x="108" y="137"/>
                </a:cubicBezTo>
                <a:cubicBezTo>
                  <a:pt x="9" y="137"/>
                  <a:pt x="9" y="137"/>
                  <a:pt x="9" y="137"/>
                </a:cubicBezTo>
                <a:cubicBezTo>
                  <a:pt x="4" y="137"/>
                  <a:pt x="0" y="141"/>
                  <a:pt x="0" y="146"/>
                </a:cubicBezTo>
                <a:cubicBezTo>
                  <a:pt x="0" y="204"/>
                  <a:pt x="0" y="204"/>
                  <a:pt x="0" y="204"/>
                </a:cubicBezTo>
                <a:cubicBezTo>
                  <a:pt x="180" y="204"/>
                  <a:pt x="180" y="204"/>
                  <a:pt x="180" y="204"/>
                </a:cubicBezTo>
                <a:cubicBezTo>
                  <a:pt x="180" y="198"/>
                  <a:pt x="180" y="198"/>
                  <a:pt x="180" y="198"/>
                </a:cubicBezTo>
                <a:cubicBezTo>
                  <a:pt x="180" y="195"/>
                  <a:pt x="179" y="192"/>
                  <a:pt x="177" y="190"/>
                </a:cubicBezTo>
                <a:moveTo>
                  <a:pt x="162" y="191"/>
                </a:moveTo>
                <a:cubicBezTo>
                  <a:pt x="129" y="191"/>
                  <a:pt x="129" y="191"/>
                  <a:pt x="129" y="191"/>
                </a:cubicBezTo>
                <a:cubicBezTo>
                  <a:pt x="128" y="191"/>
                  <a:pt x="127" y="190"/>
                  <a:pt x="127" y="189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27" y="163"/>
                  <a:pt x="128" y="162"/>
                  <a:pt x="129" y="162"/>
                </a:cubicBezTo>
                <a:cubicBezTo>
                  <a:pt x="135" y="162"/>
                  <a:pt x="135" y="162"/>
                  <a:pt x="135" y="162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63" y="188"/>
                  <a:pt x="163" y="188"/>
                  <a:pt x="163" y="188"/>
                </a:cubicBezTo>
                <a:cubicBezTo>
                  <a:pt x="164" y="189"/>
                  <a:pt x="163" y="191"/>
                  <a:pt x="162" y="191"/>
                </a:cubicBezTo>
                <a:moveTo>
                  <a:pt x="180" y="209"/>
                </a:moveTo>
                <a:cubicBezTo>
                  <a:pt x="180" y="228"/>
                  <a:pt x="180" y="228"/>
                  <a:pt x="180" y="228"/>
                </a:cubicBezTo>
                <a:cubicBezTo>
                  <a:pt x="180" y="233"/>
                  <a:pt x="176" y="237"/>
                  <a:pt x="171" y="237"/>
                </a:cubicBezTo>
                <a:cubicBezTo>
                  <a:pt x="162" y="237"/>
                  <a:pt x="162" y="237"/>
                  <a:pt x="162" y="237"/>
                </a:cubicBezTo>
                <a:cubicBezTo>
                  <a:pt x="160" y="225"/>
                  <a:pt x="150" y="216"/>
                  <a:pt x="138" y="216"/>
                </a:cubicBezTo>
                <a:cubicBezTo>
                  <a:pt x="126" y="216"/>
                  <a:pt x="117" y="225"/>
                  <a:pt x="115" y="237"/>
                </a:cubicBezTo>
                <a:cubicBezTo>
                  <a:pt x="68" y="237"/>
                  <a:pt x="68" y="237"/>
                  <a:pt x="68" y="237"/>
                </a:cubicBezTo>
                <a:cubicBezTo>
                  <a:pt x="66" y="225"/>
                  <a:pt x="56" y="216"/>
                  <a:pt x="44" y="216"/>
                </a:cubicBezTo>
                <a:cubicBezTo>
                  <a:pt x="32" y="216"/>
                  <a:pt x="22" y="225"/>
                  <a:pt x="21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4" y="237"/>
                  <a:pt x="0" y="233"/>
                  <a:pt x="0" y="228"/>
                </a:cubicBezTo>
                <a:cubicBezTo>
                  <a:pt x="0" y="209"/>
                  <a:pt x="0" y="209"/>
                  <a:pt x="0" y="209"/>
                </a:cubicBezTo>
                <a:cubicBezTo>
                  <a:pt x="180" y="209"/>
                  <a:pt x="180" y="209"/>
                  <a:pt x="180" y="209"/>
                </a:cubicBezTo>
                <a:moveTo>
                  <a:pt x="138" y="222"/>
                </a:moveTo>
                <a:cubicBezTo>
                  <a:pt x="129" y="222"/>
                  <a:pt x="120" y="230"/>
                  <a:pt x="120" y="240"/>
                </a:cubicBezTo>
                <a:cubicBezTo>
                  <a:pt x="120" y="250"/>
                  <a:pt x="129" y="258"/>
                  <a:pt x="138" y="258"/>
                </a:cubicBezTo>
                <a:cubicBezTo>
                  <a:pt x="148" y="258"/>
                  <a:pt x="156" y="250"/>
                  <a:pt x="156" y="240"/>
                </a:cubicBezTo>
                <a:cubicBezTo>
                  <a:pt x="156" y="230"/>
                  <a:pt x="148" y="222"/>
                  <a:pt x="138" y="222"/>
                </a:cubicBezTo>
                <a:moveTo>
                  <a:pt x="138" y="249"/>
                </a:moveTo>
                <a:cubicBezTo>
                  <a:pt x="133" y="249"/>
                  <a:pt x="129" y="245"/>
                  <a:pt x="129" y="240"/>
                </a:cubicBezTo>
                <a:cubicBezTo>
                  <a:pt x="129" y="235"/>
                  <a:pt x="133" y="231"/>
                  <a:pt x="138" y="231"/>
                </a:cubicBezTo>
                <a:cubicBezTo>
                  <a:pt x="143" y="231"/>
                  <a:pt x="147" y="235"/>
                  <a:pt x="147" y="240"/>
                </a:cubicBezTo>
                <a:cubicBezTo>
                  <a:pt x="147" y="245"/>
                  <a:pt x="143" y="249"/>
                  <a:pt x="138" y="249"/>
                </a:cubicBezTo>
                <a:moveTo>
                  <a:pt x="44" y="222"/>
                </a:moveTo>
                <a:cubicBezTo>
                  <a:pt x="34" y="222"/>
                  <a:pt x="26" y="230"/>
                  <a:pt x="26" y="240"/>
                </a:cubicBezTo>
                <a:cubicBezTo>
                  <a:pt x="26" y="250"/>
                  <a:pt x="34" y="258"/>
                  <a:pt x="44" y="258"/>
                </a:cubicBezTo>
                <a:cubicBezTo>
                  <a:pt x="54" y="258"/>
                  <a:pt x="62" y="250"/>
                  <a:pt x="62" y="240"/>
                </a:cubicBezTo>
                <a:cubicBezTo>
                  <a:pt x="62" y="230"/>
                  <a:pt x="54" y="222"/>
                  <a:pt x="44" y="222"/>
                </a:cubicBezTo>
                <a:moveTo>
                  <a:pt x="44" y="249"/>
                </a:moveTo>
                <a:cubicBezTo>
                  <a:pt x="39" y="249"/>
                  <a:pt x="35" y="245"/>
                  <a:pt x="35" y="240"/>
                </a:cubicBezTo>
                <a:cubicBezTo>
                  <a:pt x="35" y="235"/>
                  <a:pt x="39" y="231"/>
                  <a:pt x="44" y="231"/>
                </a:cubicBezTo>
                <a:cubicBezTo>
                  <a:pt x="49" y="231"/>
                  <a:pt x="53" y="235"/>
                  <a:pt x="53" y="240"/>
                </a:cubicBezTo>
                <a:cubicBezTo>
                  <a:pt x="53" y="245"/>
                  <a:pt x="49" y="249"/>
                  <a:pt x="44" y="249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8228141" y="2000215"/>
            <a:ext cx="508965" cy="559501"/>
            <a:chOff x="7016751" y="4257675"/>
            <a:chExt cx="447675" cy="492125"/>
          </a:xfrm>
          <a:solidFill>
            <a:schemeClr val="bg1"/>
          </a:solidFill>
        </p:grpSpPr>
        <p:sp>
          <p:nvSpPr>
            <p:cNvPr id="56" name="Oval 116"/>
            <p:cNvSpPr>
              <a:spLocks noChangeArrowheads="1"/>
            </p:cNvSpPr>
            <p:nvPr/>
          </p:nvSpPr>
          <p:spPr bwMode="auto">
            <a:xfrm>
              <a:off x="7070726" y="4257675"/>
              <a:ext cx="106363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117"/>
            <p:cNvSpPr>
              <a:spLocks noChangeArrowheads="1"/>
            </p:cNvSpPr>
            <p:nvPr/>
          </p:nvSpPr>
          <p:spPr bwMode="auto">
            <a:xfrm>
              <a:off x="7245351" y="4257675"/>
              <a:ext cx="104775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7331076" y="4683125"/>
              <a:ext cx="55563" cy="66675"/>
            </a:xfrm>
            <a:custGeom>
              <a:avLst/>
              <a:gdLst>
                <a:gd name="T0" fmla="*/ 0 w 26"/>
                <a:gd name="T1" fmla="*/ 0 h 31"/>
                <a:gd name="T2" fmla="*/ 0 w 26"/>
                <a:gd name="T3" fmla="*/ 18 h 31"/>
                <a:gd name="T4" fmla="*/ 13 w 26"/>
                <a:gd name="T5" fmla="*/ 31 h 31"/>
                <a:gd name="T6" fmla="*/ 13 w 26"/>
                <a:gd name="T7" fmla="*/ 31 h 31"/>
                <a:gd name="T8" fmla="*/ 26 w 26"/>
                <a:gd name="T9" fmla="*/ 18 h 31"/>
                <a:gd name="T10" fmla="*/ 26 w 26"/>
                <a:gd name="T11" fmla="*/ 0 h 31"/>
                <a:gd name="T12" fmla="*/ 0 w 2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5"/>
                    <a:pt x="6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21" y="31"/>
                    <a:pt x="26" y="25"/>
                    <a:pt x="26" y="1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19"/>
            <p:cNvSpPr>
              <a:spLocks noEditPoints="1"/>
            </p:cNvSpPr>
            <p:nvPr/>
          </p:nvSpPr>
          <p:spPr bwMode="auto">
            <a:xfrm>
              <a:off x="7016751" y="4360862"/>
              <a:ext cx="447675" cy="388938"/>
            </a:xfrm>
            <a:custGeom>
              <a:avLst/>
              <a:gdLst>
                <a:gd name="T0" fmla="*/ 191 w 209"/>
                <a:gd name="T1" fmla="*/ 93 h 182"/>
                <a:gd name="T2" fmla="*/ 182 w 209"/>
                <a:gd name="T3" fmla="*/ 83 h 182"/>
                <a:gd name="T4" fmla="*/ 182 w 209"/>
                <a:gd name="T5" fmla="*/ 80 h 182"/>
                <a:gd name="T6" fmla="*/ 166 w 209"/>
                <a:gd name="T7" fmla="*/ 15 h 182"/>
                <a:gd name="T8" fmla="*/ 148 w 209"/>
                <a:gd name="T9" fmla="*/ 0 h 182"/>
                <a:gd name="T10" fmla="*/ 148 w 209"/>
                <a:gd name="T11" fmla="*/ 0 h 182"/>
                <a:gd name="T12" fmla="*/ 142 w 209"/>
                <a:gd name="T13" fmla="*/ 1 h 182"/>
                <a:gd name="T14" fmla="*/ 137 w 209"/>
                <a:gd name="T15" fmla="*/ 3 h 182"/>
                <a:gd name="T16" fmla="*/ 124 w 209"/>
                <a:gd name="T17" fmla="*/ 20 h 182"/>
                <a:gd name="T18" fmla="*/ 124 w 209"/>
                <a:gd name="T19" fmla="*/ 21 h 182"/>
                <a:gd name="T20" fmla="*/ 117 w 209"/>
                <a:gd name="T21" fmla="*/ 43 h 182"/>
                <a:gd name="T22" fmla="*/ 90 w 209"/>
                <a:gd name="T23" fmla="*/ 48 h 182"/>
                <a:gd name="T24" fmla="*/ 82 w 209"/>
                <a:gd name="T25" fmla="*/ 53 h 182"/>
                <a:gd name="T26" fmla="*/ 65 w 209"/>
                <a:gd name="T27" fmla="*/ 45 h 182"/>
                <a:gd name="T28" fmla="*/ 58 w 209"/>
                <a:gd name="T29" fmla="*/ 21 h 182"/>
                <a:gd name="T30" fmla="*/ 58 w 209"/>
                <a:gd name="T31" fmla="*/ 20 h 182"/>
                <a:gd name="T32" fmla="*/ 44 w 209"/>
                <a:gd name="T33" fmla="*/ 3 h 182"/>
                <a:gd name="T34" fmla="*/ 39 w 209"/>
                <a:gd name="T35" fmla="*/ 1 h 182"/>
                <a:gd name="T36" fmla="*/ 34 w 209"/>
                <a:gd name="T37" fmla="*/ 0 h 182"/>
                <a:gd name="T38" fmla="*/ 34 w 209"/>
                <a:gd name="T39" fmla="*/ 0 h 182"/>
                <a:gd name="T40" fmla="*/ 13 w 209"/>
                <a:gd name="T41" fmla="*/ 15 h 182"/>
                <a:gd name="T42" fmla="*/ 1 w 209"/>
                <a:gd name="T43" fmla="*/ 69 h 182"/>
                <a:gd name="T44" fmla="*/ 8 w 209"/>
                <a:gd name="T45" fmla="*/ 86 h 182"/>
                <a:gd name="T46" fmla="*/ 8 w 209"/>
                <a:gd name="T47" fmla="*/ 169 h 182"/>
                <a:gd name="T48" fmla="*/ 21 w 209"/>
                <a:gd name="T49" fmla="*/ 182 h 182"/>
                <a:gd name="T50" fmla="*/ 34 w 209"/>
                <a:gd name="T51" fmla="*/ 169 h 182"/>
                <a:gd name="T52" fmla="*/ 34 w 209"/>
                <a:gd name="T53" fmla="*/ 91 h 182"/>
                <a:gd name="T54" fmla="*/ 46 w 209"/>
                <a:gd name="T55" fmla="*/ 78 h 182"/>
                <a:gd name="T56" fmla="*/ 50 w 209"/>
                <a:gd name="T57" fmla="*/ 58 h 182"/>
                <a:gd name="T58" fmla="*/ 89 w 209"/>
                <a:gd name="T59" fmla="*/ 73 h 182"/>
                <a:gd name="T60" fmla="*/ 90 w 209"/>
                <a:gd name="T61" fmla="*/ 73 h 182"/>
                <a:gd name="T62" fmla="*/ 99 w 209"/>
                <a:gd name="T63" fmla="*/ 67 h 182"/>
                <a:gd name="T64" fmla="*/ 131 w 209"/>
                <a:gd name="T65" fmla="*/ 56 h 182"/>
                <a:gd name="T66" fmla="*/ 136 w 209"/>
                <a:gd name="T67" fmla="*/ 78 h 182"/>
                <a:gd name="T68" fmla="*/ 145 w 209"/>
                <a:gd name="T69" fmla="*/ 90 h 182"/>
                <a:gd name="T70" fmla="*/ 151 w 209"/>
                <a:gd name="T71" fmla="*/ 90 h 182"/>
                <a:gd name="T72" fmla="*/ 159 w 209"/>
                <a:gd name="T73" fmla="*/ 81 h 182"/>
                <a:gd name="T74" fmla="*/ 147 w 209"/>
                <a:gd name="T75" fmla="*/ 41 h 182"/>
                <a:gd name="T76" fmla="*/ 150 w 209"/>
                <a:gd name="T77" fmla="*/ 40 h 182"/>
                <a:gd name="T78" fmla="*/ 163 w 209"/>
                <a:gd name="T79" fmla="*/ 83 h 182"/>
                <a:gd name="T80" fmla="*/ 154 w 209"/>
                <a:gd name="T81" fmla="*/ 93 h 182"/>
                <a:gd name="T82" fmla="*/ 135 w 209"/>
                <a:gd name="T83" fmla="*/ 93 h 182"/>
                <a:gd name="T84" fmla="*/ 135 w 209"/>
                <a:gd name="T85" fmla="*/ 147 h 182"/>
                <a:gd name="T86" fmla="*/ 209 w 209"/>
                <a:gd name="T87" fmla="*/ 147 h 182"/>
                <a:gd name="T88" fmla="*/ 209 w 209"/>
                <a:gd name="T89" fmla="*/ 93 h 182"/>
                <a:gd name="T90" fmla="*/ 191 w 209"/>
                <a:gd name="T91" fmla="*/ 93 h 182"/>
                <a:gd name="T92" fmla="*/ 160 w 209"/>
                <a:gd name="T93" fmla="*/ 93 h 182"/>
                <a:gd name="T94" fmla="*/ 165 w 209"/>
                <a:gd name="T95" fmla="*/ 89 h 182"/>
                <a:gd name="T96" fmla="*/ 172 w 209"/>
                <a:gd name="T97" fmla="*/ 92 h 182"/>
                <a:gd name="T98" fmla="*/ 174 w 209"/>
                <a:gd name="T99" fmla="*/ 92 h 182"/>
                <a:gd name="T100" fmla="*/ 179 w 209"/>
                <a:gd name="T101" fmla="*/ 89 h 182"/>
                <a:gd name="T102" fmla="*/ 184 w 209"/>
                <a:gd name="T103" fmla="*/ 93 h 182"/>
                <a:gd name="T104" fmla="*/ 160 w 209"/>
                <a:gd name="T105" fmla="*/ 9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182">
                  <a:moveTo>
                    <a:pt x="191" y="93"/>
                  </a:moveTo>
                  <a:cubicBezTo>
                    <a:pt x="190" y="88"/>
                    <a:pt x="186" y="84"/>
                    <a:pt x="182" y="83"/>
                  </a:cubicBezTo>
                  <a:cubicBezTo>
                    <a:pt x="182" y="82"/>
                    <a:pt x="182" y="81"/>
                    <a:pt x="182" y="80"/>
                  </a:cubicBezTo>
                  <a:cubicBezTo>
                    <a:pt x="181" y="74"/>
                    <a:pt x="166" y="15"/>
                    <a:pt x="166" y="15"/>
                  </a:cubicBezTo>
                  <a:cubicBezTo>
                    <a:pt x="163" y="5"/>
                    <a:pt x="157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5" y="0"/>
                    <a:pt x="142" y="1"/>
                  </a:cubicBezTo>
                  <a:cubicBezTo>
                    <a:pt x="140" y="1"/>
                    <a:pt x="137" y="3"/>
                    <a:pt x="137" y="3"/>
                  </a:cubicBezTo>
                  <a:cubicBezTo>
                    <a:pt x="131" y="6"/>
                    <a:pt x="125" y="12"/>
                    <a:pt x="124" y="20"/>
                  </a:cubicBezTo>
                  <a:cubicBezTo>
                    <a:pt x="124" y="20"/>
                    <a:pt x="124" y="20"/>
                    <a:pt x="124" y="21"/>
                  </a:cubicBezTo>
                  <a:cubicBezTo>
                    <a:pt x="122" y="32"/>
                    <a:pt x="120" y="40"/>
                    <a:pt x="117" y="43"/>
                  </a:cubicBezTo>
                  <a:cubicBezTo>
                    <a:pt x="113" y="47"/>
                    <a:pt x="105" y="48"/>
                    <a:pt x="90" y="48"/>
                  </a:cubicBezTo>
                  <a:cubicBezTo>
                    <a:pt x="86" y="48"/>
                    <a:pt x="83" y="50"/>
                    <a:pt x="82" y="53"/>
                  </a:cubicBezTo>
                  <a:cubicBezTo>
                    <a:pt x="73" y="51"/>
                    <a:pt x="67" y="48"/>
                    <a:pt x="65" y="45"/>
                  </a:cubicBezTo>
                  <a:cubicBezTo>
                    <a:pt x="61" y="41"/>
                    <a:pt x="60" y="33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7" y="12"/>
                    <a:pt x="51" y="6"/>
                    <a:pt x="44" y="3"/>
                  </a:cubicBezTo>
                  <a:cubicBezTo>
                    <a:pt x="44" y="3"/>
                    <a:pt x="42" y="1"/>
                    <a:pt x="39" y="1"/>
                  </a:cubicBezTo>
                  <a:cubicBezTo>
                    <a:pt x="37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5" y="0"/>
                    <a:pt x="15" y="5"/>
                    <a:pt x="13" y="15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6"/>
                    <a:pt x="3" y="82"/>
                    <a:pt x="8" y="86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6"/>
                    <a:pt x="14" y="182"/>
                    <a:pt x="21" y="182"/>
                  </a:cubicBezTo>
                  <a:cubicBezTo>
                    <a:pt x="29" y="182"/>
                    <a:pt x="34" y="176"/>
                    <a:pt x="34" y="169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40" y="89"/>
                    <a:pt x="44" y="85"/>
                    <a:pt x="46" y="7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7" y="66"/>
                    <a:pt x="68" y="70"/>
                    <a:pt x="89" y="73"/>
                  </a:cubicBezTo>
                  <a:cubicBezTo>
                    <a:pt x="89" y="73"/>
                    <a:pt x="90" y="73"/>
                    <a:pt x="90" y="73"/>
                  </a:cubicBezTo>
                  <a:cubicBezTo>
                    <a:pt x="94" y="73"/>
                    <a:pt x="98" y="71"/>
                    <a:pt x="99" y="67"/>
                  </a:cubicBezTo>
                  <a:cubicBezTo>
                    <a:pt x="115" y="66"/>
                    <a:pt x="125" y="63"/>
                    <a:pt x="131" y="56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37" y="84"/>
                    <a:pt x="141" y="88"/>
                    <a:pt x="145" y="90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3" y="86"/>
                    <a:pt x="155" y="83"/>
                    <a:pt x="159" y="81"/>
                  </a:cubicBezTo>
                  <a:cubicBezTo>
                    <a:pt x="156" y="66"/>
                    <a:pt x="151" y="50"/>
                    <a:pt x="147" y="41"/>
                  </a:cubicBezTo>
                  <a:cubicBezTo>
                    <a:pt x="145" y="36"/>
                    <a:pt x="148" y="35"/>
                    <a:pt x="150" y="40"/>
                  </a:cubicBezTo>
                  <a:cubicBezTo>
                    <a:pt x="152" y="45"/>
                    <a:pt x="160" y="68"/>
                    <a:pt x="163" y="83"/>
                  </a:cubicBezTo>
                  <a:cubicBezTo>
                    <a:pt x="158" y="84"/>
                    <a:pt x="155" y="88"/>
                    <a:pt x="154" y="93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09" y="93"/>
                    <a:pt x="209" y="93"/>
                    <a:pt x="209" y="93"/>
                  </a:cubicBezTo>
                  <a:lnTo>
                    <a:pt x="191" y="93"/>
                  </a:lnTo>
                  <a:close/>
                  <a:moveTo>
                    <a:pt x="160" y="93"/>
                  </a:moveTo>
                  <a:cubicBezTo>
                    <a:pt x="161" y="91"/>
                    <a:pt x="163" y="89"/>
                    <a:pt x="165" y="89"/>
                  </a:cubicBezTo>
                  <a:cubicBezTo>
                    <a:pt x="167" y="91"/>
                    <a:pt x="170" y="92"/>
                    <a:pt x="172" y="92"/>
                  </a:cubicBezTo>
                  <a:cubicBezTo>
                    <a:pt x="173" y="92"/>
                    <a:pt x="174" y="92"/>
                    <a:pt x="174" y="92"/>
                  </a:cubicBezTo>
                  <a:cubicBezTo>
                    <a:pt x="176" y="91"/>
                    <a:pt x="178" y="90"/>
                    <a:pt x="179" y="89"/>
                  </a:cubicBezTo>
                  <a:cubicBezTo>
                    <a:pt x="182" y="89"/>
                    <a:pt x="183" y="91"/>
                    <a:pt x="184" y="93"/>
                  </a:cubicBezTo>
                  <a:lnTo>
                    <a:pt x="16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172148" y="5338144"/>
            <a:ext cx="590906" cy="594698"/>
            <a:chOff x="4554542" y="4102100"/>
            <a:chExt cx="495296" cy="498474"/>
          </a:xfrm>
          <a:solidFill>
            <a:schemeClr val="bg1"/>
          </a:solidFill>
        </p:grpSpPr>
        <p:sp>
          <p:nvSpPr>
            <p:cNvPr id="65" name="Freeform 90"/>
            <p:cNvSpPr>
              <a:spLocks/>
            </p:cNvSpPr>
            <p:nvPr/>
          </p:nvSpPr>
          <p:spPr bwMode="auto">
            <a:xfrm>
              <a:off x="4554542" y="4154486"/>
              <a:ext cx="446088" cy="446088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96 w 208"/>
                <a:gd name="T5" fmla="*/ 55 h 208"/>
                <a:gd name="T6" fmla="*/ 194 w 208"/>
                <a:gd name="T7" fmla="*/ 55 h 208"/>
                <a:gd name="T8" fmla="*/ 192 w 208"/>
                <a:gd name="T9" fmla="*/ 55 h 208"/>
                <a:gd name="T10" fmla="*/ 179 w 208"/>
                <a:gd name="T11" fmla="*/ 54 h 208"/>
                <a:gd name="T12" fmla="*/ 169 w 208"/>
                <a:gd name="T13" fmla="*/ 63 h 208"/>
                <a:gd name="T14" fmla="*/ 181 w 208"/>
                <a:gd name="T15" fmla="*/ 104 h 208"/>
                <a:gd name="T16" fmla="*/ 104 w 208"/>
                <a:gd name="T17" fmla="*/ 180 h 208"/>
                <a:gd name="T18" fmla="*/ 28 w 208"/>
                <a:gd name="T19" fmla="*/ 104 h 208"/>
                <a:gd name="T20" fmla="*/ 104 w 208"/>
                <a:gd name="T21" fmla="*/ 27 h 208"/>
                <a:gd name="T22" fmla="*/ 145 w 208"/>
                <a:gd name="T23" fmla="*/ 39 h 208"/>
                <a:gd name="T24" fmla="*/ 153 w 208"/>
                <a:gd name="T25" fmla="*/ 30 h 208"/>
                <a:gd name="T26" fmla="*/ 152 w 208"/>
                <a:gd name="T27" fmla="*/ 15 h 208"/>
                <a:gd name="T28" fmla="*/ 152 w 208"/>
                <a:gd name="T29" fmla="*/ 11 h 208"/>
                <a:gd name="T30" fmla="*/ 104 w 208"/>
                <a:gd name="T31" fmla="*/ 0 h 208"/>
                <a:gd name="T32" fmla="*/ 0 w 208"/>
                <a:gd name="T33" fmla="*/ 104 h 208"/>
                <a:gd name="T34" fmla="*/ 104 w 208"/>
                <a:gd name="T3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86"/>
                    <a:pt x="204" y="69"/>
                    <a:pt x="196" y="55"/>
                  </a:cubicBezTo>
                  <a:cubicBezTo>
                    <a:pt x="195" y="55"/>
                    <a:pt x="194" y="55"/>
                    <a:pt x="194" y="55"/>
                  </a:cubicBezTo>
                  <a:cubicBezTo>
                    <a:pt x="193" y="55"/>
                    <a:pt x="193" y="55"/>
                    <a:pt x="192" y="55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77" y="75"/>
                    <a:pt x="181" y="89"/>
                    <a:pt x="181" y="104"/>
                  </a:cubicBezTo>
                  <a:cubicBezTo>
                    <a:pt x="181" y="146"/>
                    <a:pt x="147" y="180"/>
                    <a:pt x="104" y="180"/>
                  </a:cubicBezTo>
                  <a:cubicBezTo>
                    <a:pt x="62" y="180"/>
                    <a:pt x="28" y="146"/>
                    <a:pt x="28" y="104"/>
                  </a:cubicBezTo>
                  <a:cubicBezTo>
                    <a:pt x="28" y="61"/>
                    <a:pt x="62" y="27"/>
                    <a:pt x="104" y="27"/>
                  </a:cubicBezTo>
                  <a:cubicBezTo>
                    <a:pt x="119" y="27"/>
                    <a:pt x="133" y="31"/>
                    <a:pt x="145" y="39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4"/>
                    <a:pt x="152" y="12"/>
                    <a:pt x="152" y="11"/>
                  </a:cubicBezTo>
                  <a:cubicBezTo>
                    <a:pt x="138" y="4"/>
                    <a:pt x="121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91"/>
            <p:cNvSpPr>
              <a:spLocks/>
            </p:cNvSpPr>
            <p:nvPr/>
          </p:nvSpPr>
          <p:spPr bwMode="auto">
            <a:xfrm>
              <a:off x="4668838" y="4265612"/>
              <a:ext cx="217488" cy="220663"/>
            </a:xfrm>
            <a:custGeom>
              <a:avLst/>
              <a:gdLst>
                <a:gd name="T0" fmla="*/ 51 w 102"/>
                <a:gd name="T1" fmla="*/ 25 h 103"/>
                <a:gd name="T2" fmla="*/ 53 w 102"/>
                <a:gd name="T3" fmla="*/ 25 h 103"/>
                <a:gd name="T4" fmla="*/ 73 w 102"/>
                <a:gd name="T5" fmla="*/ 6 h 103"/>
                <a:gd name="T6" fmla="*/ 73 w 102"/>
                <a:gd name="T7" fmla="*/ 5 h 103"/>
                <a:gd name="T8" fmla="*/ 51 w 102"/>
                <a:gd name="T9" fmla="*/ 0 h 103"/>
                <a:gd name="T10" fmla="*/ 0 w 102"/>
                <a:gd name="T11" fmla="*/ 52 h 103"/>
                <a:gd name="T12" fmla="*/ 51 w 102"/>
                <a:gd name="T13" fmla="*/ 103 h 103"/>
                <a:gd name="T14" fmla="*/ 102 w 102"/>
                <a:gd name="T15" fmla="*/ 52 h 103"/>
                <a:gd name="T16" fmla="*/ 98 w 102"/>
                <a:gd name="T17" fmla="*/ 30 h 103"/>
                <a:gd name="T18" fmla="*/ 97 w 102"/>
                <a:gd name="T19" fmla="*/ 30 h 103"/>
                <a:gd name="T20" fmla="*/ 78 w 102"/>
                <a:gd name="T21" fmla="*/ 50 h 103"/>
                <a:gd name="T22" fmla="*/ 78 w 102"/>
                <a:gd name="T23" fmla="*/ 52 h 103"/>
                <a:gd name="T24" fmla="*/ 51 w 102"/>
                <a:gd name="T25" fmla="*/ 79 h 103"/>
                <a:gd name="T26" fmla="*/ 24 w 102"/>
                <a:gd name="T27" fmla="*/ 52 h 103"/>
                <a:gd name="T28" fmla="*/ 51 w 102"/>
                <a:gd name="T29" fmla="*/ 2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103">
                  <a:moveTo>
                    <a:pt x="51" y="25"/>
                  </a:moveTo>
                  <a:cubicBezTo>
                    <a:pt x="52" y="25"/>
                    <a:pt x="53" y="25"/>
                    <a:pt x="53" y="2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9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2" y="80"/>
                    <a:pt x="102" y="52"/>
                  </a:cubicBezTo>
                  <a:cubicBezTo>
                    <a:pt x="102" y="44"/>
                    <a:pt x="101" y="37"/>
                    <a:pt x="98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1"/>
                    <a:pt x="78" y="52"/>
                  </a:cubicBezTo>
                  <a:cubicBezTo>
                    <a:pt x="78" y="67"/>
                    <a:pt x="66" y="79"/>
                    <a:pt x="51" y="79"/>
                  </a:cubicBezTo>
                  <a:cubicBezTo>
                    <a:pt x="36" y="79"/>
                    <a:pt x="24" y="67"/>
                    <a:pt x="24" y="52"/>
                  </a:cubicBezTo>
                  <a:cubicBezTo>
                    <a:pt x="24" y="37"/>
                    <a:pt x="36" y="25"/>
                    <a:pt x="5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2"/>
            <p:cNvSpPr>
              <a:spLocks/>
            </p:cNvSpPr>
            <p:nvPr/>
          </p:nvSpPr>
          <p:spPr bwMode="auto">
            <a:xfrm>
              <a:off x="4776788" y="4102100"/>
              <a:ext cx="273050" cy="273050"/>
            </a:xfrm>
            <a:custGeom>
              <a:avLst/>
              <a:gdLst>
                <a:gd name="T0" fmla="*/ 107 w 127"/>
                <a:gd name="T1" fmla="*/ 35 h 127"/>
                <a:gd name="T2" fmla="*/ 114 w 127"/>
                <a:gd name="T3" fmla="*/ 29 h 127"/>
                <a:gd name="T4" fmla="*/ 114 w 127"/>
                <a:gd name="T5" fmla="*/ 19 h 127"/>
                <a:gd name="T6" fmla="*/ 109 w 127"/>
                <a:gd name="T7" fmla="*/ 14 h 127"/>
                <a:gd name="T8" fmla="*/ 104 w 127"/>
                <a:gd name="T9" fmla="*/ 12 h 127"/>
                <a:gd name="T10" fmla="*/ 99 w 127"/>
                <a:gd name="T11" fmla="*/ 14 h 127"/>
                <a:gd name="T12" fmla="*/ 92 w 127"/>
                <a:gd name="T13" fmla="*/ 21 h 127"/>
                <a:gd name="T14" fmla="*/ 91 w 127"/>
                <a:gd name="T15" fmla="*/ 3 h 127"/>
                <a:gd name="T16" fmla="*/ 88 w 127"/>
                <a:gd name="T17" fmla="*/ 0 h 127"/>
                <a:gd name="T18" fmla="*/ 87 w 127"/>
                <a:gd name="T19" fmla="*/ 1 h 127"/>
                <a:gd name="T20" fmla="*/ 59 w 127"/>
                <a:gd name="T21" fmla="*/ 29 h 127"/>
                <a:gd name="T22" fmla="*/ 55 w 127"/>
                <a:gd name="T23" fmla="*/ 38 h 127"/>
                <a:gd name="T24" fmla="*/ 55 w 127"/>
                <a:gd name="T25" fmla="*/ 39 h 127"/>
                <a:gd name="T26" fmla="*/ 57 w 127"/>
                <a:gd name="T27" fmla="*/ 57 h 127"/>
                <a:gd name="T28" fmla="*/ 47 w 127"/>
                <a:gd name="T29" fmla="*/ 67 h 127"/>
                <a:gd name="T30" fmla="*/ 29 w 127"/>
                <a:gd name="T31" fmla="*/ 85 h 127"/>
                <a:gd name="T32" fmla="*/ 28 w 127"/>
                <a:gd name="T33" fmla="*/ 85 h 127"/>
                <a:gd name="T34" fmla="*/ 11 w 127"/>
                <a:gd name="T35" fmla="*/ 103 h 127"/>
                <a:gd name="T36" fmla="*/ 3 w 127"/>
                <a:gd name="T37" fmla="*/ 111 h 127"/>
                <a:gd name="T38" fmla="*/ 1 w 127"/>
                <a:gd name="T39" fmla="*/ 114 h 127"/>
                <a:gd name="T40" fmla="*/ 1 w 127"/>
                <a:gd name="T41" fmla="*/ 121 h 127"/>
                <a:gd name="T42" fmla="*/ 7 w 127"/>
                <a:gd name="T43" fmla="*/ 127 h 127"/>
                <a:gd name="T44" fmla="*/ 7 w 127"/>
                <a:gd name="T45" fmla="*/ 127 h 127"/>
                <a:gd name="T46" fmla="*/ 13 w 127"/>
                <a:gd name="T47" fmla="*/ 127 h 127"/>
                <a:gd name="T48" fmla="*/ 17 w 127"/>
                <a:gd name="T49" fmla="*/ 125 h 127"/>
                <a:gd name="T50" fmla="*/ 72 w 127"/>
                <a:gd name="T51" fmla="*/ 70 h 127"/>
                <a:gd name="T52" fmla="*/ 88 w 127"/>
                <a:gd name="T53" fmla="*/ 72 h 127"/>
                <a:gd name="T54" fmla="*/ 89 w 127"/>
                <a:gd name="T55" fmla="*/ 72 h 127"/>
                <a:gd name="T56" fmla="*/ 90 w 127"/>
                <a:gd name="T57" fmla="*/ 72 h 127"/>
                <a:gd name="T58" fmla="*/ 98 w 127"/>
                <a:gd name="T59" fmla="*/ 68 h 127"/>
                <a:gd name="T60" fmla="*/ 126 w 127"/>
                <a:gd name="T61" fmla="*/ 40 h 127"/>
                <a:gd name="T62" fmla="*/ 124 w 127"/>
                <a:gd name="T63" fmla="*/ 36 h 127"/>
                <a:gd name="T64" fmla="*/ 107 w 127"/>
                <a:gd name="T65" fmla="*/ 3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7">
                  <a:moveTo>
                    <a:pt x="107" y="3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6" y="26"/>
                    <a:pt x="116" y="21"/>
                    <a:pt x="114" y="19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8" y="13"/>
                    <a:pt x="106" y="12"/>
                    <a:pt x="104" y="12"/>
                  </a:cubicBezTo>
                  <a:cubicBezTo>
                    <a:pt x="102" y="12"/>
                    <a:pt x="101" y="13"/>
                    <a:pt x="99" y="1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88" y="0"/>
                    <a:pt x="87" y="1"/>
                    <a:pt x="87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6" y="31"/>
                    <a:pt x="55" y="35"/>
                    <a:pt x="55" y="38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2" y="112"/>
                    <a:pt x="1" y="113"/>
                    <a:pt x="1" y="114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0" y="124"/>
                    <a:pt x="3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5" y="127"/>
                    <a:pt x="16" y="126"/>
                    <a:pt x="17" y="12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3" y="72"/>
                    <a:pt x="96" y="70"/>
                    <a:pt x="98" y="68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39"/>
                    <a:pt x="126" y="36"/>
                    <a:pt x="124" y="36"/>
                  </a:cubicBezTo>
                  <a:lnTo>
                    <a:pt x="10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475932" y="5655495"/>
            <a:ext cx="611729" cy="611729"/>
            <a:chOff x="11417301" y="2544763"/>
            <a:chExt cx="479425" cy="479425"/>
          </a:xfrm>
        </p:grpSpPr>
        <p:sp>
          <p:nvSpPr>
            <p:cNvPr id="69" name="Freeform 101"/>
            <p:cNvSpPr>
              <a:spLocks noEditPoints="1"/>
            </p:cNvSpPr>
            <p:nvPr/>
          </p:nvSpPr>
          <p:spPr bwMode="auto">
            <a:xfrm>
              <a:off x="11533188" y="2660650"/>
              <a:ext cx="363538" cy="363538"/>
            </a:xfrm>
            <a:custGeom>
              <a:avLst/>
              <a:gdLst>
                <a:gd name="T0" fmla="*/ 151 w 170"/>
                <a:gd name="T1" fmla="*/ 68 h 170"/>
                <a:gd name="T2" fmla="*/ 143 w 170"/>
                <a:gd name="T3" fmla="*/ 57 h 170"/>
                <a:gd name="T4" fmla="*/ 150 w 170"/>
                <a:gd name="T5" fmla="*/ 44 h 170"/>
                <a:gd name="T6" fmla="*/ 140 w 170"/>
                <a:gd name="T7" fmla="*/ 20 h 170"/>
                <a:gd name="T8" fmla="*/ 125 w 170"/>
                <a:gd name="T9" fmla="*/ 20 h 170"/>
                <a:gd name="T10" fmla="*/ 116 w 170"/>
                <a:gd name="T11" fmla="*/ 28 h 170"/>
                <a:gd name="T12" fmla="*/ 106 w 170"/>
                <a:gd name="T13" fmla="*/ 24 h 170"/>
                <a:gd name="T14" fmla="*/ 102 w 170"/>
                <a:gd name="T15" fmla="*/ 10 h 170"/>
                <a:gd name="T16" fmla="*/ 78 w 170"/>
                <a:gd name="T17" fmla="*/ 0 h 170"/>
                <a:gd name="T18" fmla="*/ 68 w 170"/>
                <a:gd name="T19" fmla="*/ 19 h 170"/>
                <a:gd name="T20" fmla="*/ 57 w 170"/>
                <a:gd name="T21" fmla="*/ 27 h 170"/>
                <a:gd name="T22" fmla="*/ 50 w 170"/>
                <a:gd name="T23" fmla="*/ 26 h 170"/>
                <a:gd name="T24" fmla="*/ 37 w 170"/>
                <a:gd name="T25" fmla="*/ 17 h 170"/>
                <a:gd name="T26" fmla="*/ 20 w 170"/>
                <a:gd name="T27" fmla="*/ 30 h 170"/>
                <a:gd name="T28" fmla="*/ 20 w 170"/>
                <a:gd name="T29" fmla="*/ 44 h 170"/>
                <a:gd name="T30" fmla="*/ 27 w 170"/>
                <a:gd name="T31" fmla="*/ 57 h 170"/>
                <a:gd name="T32" fmla="*/ 19 w 170"/>
                <a:gd name="T33" fmla="*/ 68 h 170"/>
                <a:gd name="T34" fmla="*/ 0 w 170"/>
                <a:gd name="T35" fmla="*/ 78 h 170"/>
                <a:gd name="T36" fmla="*/ 11 w 170"/>
                <a:gd name="T37" fmla="*/ 102 h 170"/>
                <a:gd name="T38" fmla="*/ 24 w 170"/>
                <a:gd name="T39" fmla="*/ 106 h 170"/>
                <a:gd name="T40" fmla="*/ 26 w 170"/>
                <a:gd name="T41" fmla="*/ 120 h 170"/>
                <a:gd name="T42" fmla="*/ 20 w 170"/>
                <a:gd name="T43" fmla="*/ 140 h 170"/>
                <a:gd name="T44" fmla="*/ 37 w 170"/>
                <a:gd name="T45" fmla="*/ 153 h 170"/>
                <a:gd name="T46" fmla="*/ 50 w 170"/>
                <a:gd name="T47" fmla="*/ 144 h 170"/>
                <a:gd name="T48" fmla="*/ 57 w 170"/>
                <a:gd name="T49" fmla="*/ 143 h 170"/>
                <a:gd name="T50" fmla="*/ 68 w 170"/>
                <a:gd name="T51" fmla="*/ 151 h 170"/>
                <a:gd name="T52" fmla="*/ 78 w 170"/>
                <a:gd name="T53" fmla="*/ 170 h 170"/>
                <a:gd name="T54" fmla="*/ 102 w 170"/>
                <a:gd name="T55" fmla="*/ 159 h 170"/>
                <a:gd name="T56" fmla="*/ 106 w 170"/>
                <a:gd name="T57" fmla="*/ 146 h 170"/>
                <a:gd name="T58" fmla="*/ 116 w 170"/>
                <a:gd name="T59" fmla="*/ 142 h 170"/>
                <a:gd name="T60" fmla="*/ 125 w 170"/>
                <a:gd name="T61" fmla="*/ 149 h 170"/>
                <a:gd name="T62" fmla="*/ 140 w 170"/>
                <a:gd name="T63" fmla="*/ 149 h 170"/>
                <a:gd name="T64" fmla="*/ 150 w 170"/>
                <a:gd name="T65" fmla="*/ 125 h 170"/>
                <a:gd name="T66" fmla="*/ 143 w 170"/>
                <a:gd name="T67" fmla="*/ 113 h 170"/>
                <a:gd name="T68" fmla="*/ 151 w 170"/>
                <a:gd name="T69" fmla="*/ 102 h 170"/>
                <a:gd name="T70" fmla="*/ 170 w 170"/>
                <a:gd name="T71" fmla="*/ 92 h 170"/>
                <a:gd name="T72" fmla="*/ 159 w 170"/>
                <a:gd name="T73" fmla="*/ 68 h 170"/>
                <a:gd name="T74" fmla="*/ 85 w 170"/>
                <a:gd name="T75" fmla="*/ 115 h 170"/>
                <a:gd name="T76" fmla="*/ 85 w 170"/>
                <a:gd name="T77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0" h="170">
                  <a:moveTo>
                    <a:pt x="159" y="68"/>
                  </a:moveTo>
                  <a:cubicBezTo>
                    <a:pt x="151" y="68"/>
                    <a:pt x="151" y="68"/>
                    <a:pt x="151" y="68"/>
                  </a:cubicBezTo>
                  <a:cubicBezTo>
                    <a:pt x="149" y="68"/>
                    <a:pt x="146" y="66"/>
                    <a:pt x="146" y="64"/>
                  </a:cubicBezTo>
                  <a:cubicBezTo>
                    <a:pt x="145" y="61"/>
                    <a:pt x="144" y="59"/>
                    <a:pt x="143" y="57"/>
                  </a:cubicBezTo>
                  <a:cubicBezTo>
                    <a:pt x="142" y="55"/>
                    <a:pt x="142" y="52"/>
                    <a:pt x="144" y="50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54" y="40"/>
                    <a:pt x="154" y="34"/>
                    <a:pt x="150" y="30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38" y="18"/>
                    <a:pt x="136" y="17"/>
                    <a:pt x="133" y="17"/>
                  </a:cubicBezTo>
                  <a:cubicBezTo>
                    <a:pt x="130" y="17"/>
                    <a:pt x="127" y="18"/>
                    <a:pt x="125" y="20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9" y="27"/>
                    <a:pt x="117" y="28"/>
                    <a:pt x="116" y="28"/>
                  </a:cubicBezTo>
                  <a:cubicBezTo>
                    <a:pt x="115" y="28"/>
                    <a:pt x="114" y="27"/>
                    <a:pt x="113" y="27"/>
                  </a:cubicBezTo>
                  <a:cubicBezTo>
                    <a:pt x="111" y="26"/>
                    <a:pt x="108" y="25"/>
                    <a:pt x="106" y="24"/>
                  </a:cubicBezTo>
                  <a:cubicBezTo>
                    <a:pt x="104" y="23"/>
                    <a:pt x="102" y="21"/>
                    <a:pt x="102" y="19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5"/>
                    <a:pt x="97" y="0"/>
                    <a:pt x="9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0"/>
                    <a:pt x="68" y="5"/>
                    <a:pt x="68" y="10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21"/>
                    <a:pt x="66" y="23"/>
                    <a:pt x="64" y="24"/>
                  </a:cubicBezTo>
                  <a:cubicBezTo>
                    <a:pt x="61" y="25"/>
                    <a:pt x="59" y="26"/>
                    <a:pt x="57" y="27"/>
                  </a:cubicBezTo>
                  <a:cubicBezTo>
                    <a:pt x="56" y="27"/>
                    <a:pt x="55" y="28"/>
                    <a:pt x="54" y="28"/>
                  </a:cubicBezTo>
                  <a:cubicBezTo>
                    <a:pt x="53" y="28"/>
                    <a:pt x="51" y="27"/>
                    <a:pt x="50" y="26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40" y="17"/>
                    <a:pt x="37" y="17"/>
                  </a:cubicBezTo>
                  <a:cubicBezTo>
                    <a:pt x="34" y="17"/>
                    <a:pt x="32" y="18"/>
                    <a:pt x="30" y="2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2"/>
                    <a:pt x="17" y="34"/>
                    <a:pt x="17" y="37"/>
                  </a:cubicBezTo>
                  <a:cubicBezTo>
                    <a:pt x="17" y="40"/>
                    <a:pt x="18" y="42"/>
                    <a:pt x="20" y="44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2"/>
                    <a:pt x="28" y="55"/>
                    <a:pt x="27" y="57"/>
                  </a:cubicBezTo>
                  <a:cubicBezTo>
                    <a:pt x="26" y="59"/>
                    <a:pt x="25" y="61"/>
                    <a:pt x="24" y="64"/>
                  </a:cubicBezTo>
                  <a:cubicBezTo>
                    <a:pt x="23" y="66"/>
                    <a:pt x="21" y="68"/>
                    <a:pt x="19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5" y="68"/>
                    <a:pt x="0" y="73"/>
                    <a:pt x="0" y="7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7"/>
                    <a:pt x="5" y="102"/>
                    <a:pt x="11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1" y="102"/>
                    <a:pt x="23" y="104"/>
                    <a:pt x="24" y="106"/>
                  </a:cubicBezTo>
                  <a:cubicBezTo>
                    <a:pt x="25" y="108"/>
                    <a:pt x="26" y="111"/>
                    <a:pt x="27" y="113"/>
                  </a:cubicBezTo>
                  <a:cubicBezTo>
                    <a:pt x="28" y="115"/>
                    <a:pt x="28" y="118"/>
                    <a:pt x="26" y="120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6" y="129"/>
                    <a:pt x="16" y="136"/>
                    <a:pt x="20" y="14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2" y="151"/>
                    <a:pt x="34" y="153"/>
                    <a:pt x="37" y="153"/>
                  </a:cubicBezTo>
                  <a:cubicBezTo>
                    <a:pt x="40" y="153"/>
                    <a:pt x="42" y="151"/>
                    <a:pt x="44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1" y="143"/>
                    <a:pt x="53" y="142"/>
                    <a:pt x="54" y="142"/>
                  </a:cubicBezTo>
                  <a:cubicBezTo>
                    <a:pt x="55" y="142"/>
                    <a:pt x="56" y="142"/>
                    <a:pt x="57" y="143"/>
                  </a:cubicBezTo>
                  <a:cubicBezTo>
                    <a:pt x="59" y="144"/>
                    <a:pt x="61" y="145"/>
                    <a:pt x="64" y="146"/>
                  </a:cubicBezTo>
                  <a:cubicBezTo>
                    <a:pt x="66" y="146"/>
                    <a:pt x="68" y="149"/>
                    <a:pt x="68" y="151"/>
                  </a:cubicBezTo>
                  <a:cubicBezTo>
                    <a:pt x="68" y="159"/>
                    <a:pt x="68" y="159"/>
                    <a:pt x="68" y="159"/>
                  </a:cubicBezTo>
                  <a:cubicBezTo>
                    <a:pt x="68" y="165"/>
                    <a:pt x="73" y="170"/>
                    <a:pt x="78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97" y="170"/>
                    <a:pt x="102" y="165"/>
                    <a:pt x="102" y="159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49"/>
                    <a:pt x="104" y="146"/>
                    <a:pt x="106" y="146"/>
                  </a:cubicBezTo>
                  <a:cubicBezTo>
                    <a:pt x="108" y="145"/>
                    <a:pt x="111" y="144"/>
                    <a:pt x="113" y="143"/>
                  </a:cubicBezTo>
                  <a:cubicBezTo>
                    <a:pt x="114" y="142"/>
                    <a:pt x="115" y="142"/>
                    <a:pt x="116" y="142"/>
                  </a:cubicBezTo>
                  <a:cubicBezTo>
                    <a:pt x="117" y="142"/>
                    <a:pt x="119" y="143"/>
                    <a:pt x="120" y="144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7" y="151"/>
                    <a:pt x="130" y="153"/>
                    <a:pt x="133" y="153"/>
                  </a:cubicBezTo>
                  <a:cubicBezTo>
                    <a:pt x="136" y="153"/>
                    <a:pt x="138" y="151"/>
                    <a:pt x="140" y="149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4" y="136"/>
                    <a:pt x="154" y="129"/>
                    <a:pt x="150" y="125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2" y="118"/>
                    <a:pt x="142" y="115"/>
                    <a:pt x="143" y="113"/>
                  </a:cubicBezTo>
                  <a:cubicBezTo>
                    <a:pt x="144" y="111"/>
                    <a:pt x="145" y="108"/>
                    <a:pt x="146" y="106"/>
                  </a:cubicBezTo>
                  <a:cubicBezTo>
                    <a:pt x="146" y="104"/>
                    <a:pt x="149" y="102"/>
                    <a:pt x="151" y="102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65" y="102"/>
                    <a:pt x="170" y="97"/>
                    <a:pt x="170" y="92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70" y="73"/>
                    <a:pt x="165" y="68"/>
                    <a:pt x="159" y="68"/>
                  </a:cubicBezTo>
                  <a:moveTo>
                    <a:pt x="115" y="85"/>
                  </a:moveTo>
                  <a:cubicBezTo>
                    <a:pt x="115" y="102"/>
                    <a:pt x="102" y="115"/>
                    <a:pt x="85" y="115"/>
                  </a:cubicBezTo>
                  <a:cubicBezTo>
                    <a:pt x="68" y="115"/>
                    <a:pt x="55" y="102"/>
                    <a:pt x="55" y="85"/>
                  </a:cubicBezTo>
                  <a:cubicBezTo>
                    <a:pt x="55" y="68"/>
                    <a:pt x="68" y="54"/>
                    <a:pt x="85" y="54"/>
                  </a:cubicBezTo>
                  <a:cubicBezTo>
                    <a:pt x="102" y="54"/>
                    <a:pt x="115" y="68"/>
                    <a:pt x="115" y="8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02"/>
            <p:cNvSpPr>
              <a:spLocks noEditPoints="1"/>
            </p:cNvSpPr>
            <p:nvPr/>
          </p:nvSpPr>
          <p:spPr bwMode="auto">
            <a:xfrm>
              <a:off x="11417301" y="2544763"/>
              <a:ext cx="188913" cy="187325"/>
            </a:xfrm>
            <a:custGeom>
              <a:avLst/>
              <a:gdLst>
                <a:gd name="T0" fmla="*/ 77 w 88"/>
                <a:gd name="T1" fmla="*/ 54 h 88"/>
                <a:gd name="T2" fmla="*/ 88 w 88"/>
                <a:gd name="T3" fmla="*/ 47 h 88"/>
                <a:gd name="T4" fmla="*/ 81 w 88"/>
                <a:gd name="T5" fmla="*/ 34 h 88"/>
                <a:gd name="T6" fmla="*/ 76 w 88"/>
                <a:gd name="T7" fmla="*/ 33 h 88"/>
                <a:gd name="T8" fmla="*/ 75 w 88"/>
                <a:gd name="T9" fmla="*/ 28 h 88"/>
                <a:gd name="T10" fmla="*/ 78 w 88"/>
                <a:gd name="T11" fmla="*/ 15 h 88"/>
                <a:gd name="T12" fmla="*/ 68 w 88"/>
                <a:gd name="T13" fmla="*/ 8 h 88"/>
                <a:gd name="T14" fmla="*/ 60 w 88"/>
                <a:gd name="T15" fmla="*/ 13 h 88"/>
                <a:gd name="T16" fmla="*/ 59 w 88"/>
                <a:gd name="T17" fmla="*/ 13 h 88"/>
                <a:gd name="T18" fmla="*/ 54 w 88"/>
                <a:gd name="T19" fmla="*/ 11 h 88"/>
                <a:gd name="T20" fmla="*/ 47 w 88"/>
                <a:gd name="T21" fmla="*/ 0 h 88"/>
                <a:gd name="T22" fmla="*/ 34 w 88"/>
                <a:gd name="T23" fmla="*/ 7 h 88"/>
                <a:gd name="T24" fmla="*/ 33 w 88"/>
                <a:gd name="T25" fmla="*/ 12 h 88"/>
                <a:gd name="T26" fmla="*/ 29 w 88"/>
                <a:gd name="T27" fmla="*/ 14 h 88"/>
                <a:gd name="T28" fmla="*/ 25 w 88"/>
                <a:gd name="T29" fmla="*/ 11 h 88"/>
                <a:gd name="T30" fmla="*/ 15 w 88"/>
                <a:gd name="T31" fmla="*/ 11 h 88"/>
                <a:gd name="T32" fmla="*/ 11 w 88"/>
                <a:gd name="T33" fmla="*/ 25 h 88"/>
                <a:gd name="T34" fmla="*/ 14 w 88"/>
                <a:gd name="T35" fmla="*/ 29 h 88"/>
                <a:gd name="T36" fmla="*/ 11 w 88"/>
                <a:gd name="T37" fmla="*/ 34 h 88"/>
                <a:gd name="T38" fmla="*/ 0 w 88"/>
                <a:gd name="T39" fmla="*/ 41 h 88"/>
                <a:gd name="T40" fmla="*/ 7 w 88"/>
                <a:gd name="T41" fmla="*/ 54 h 88"/>
                <a:gd name="T42" fmla="*/ 12 w 88"/>
                <a:gd name="T43" fmla="*/ 55 h 88"/>
                <a:gd name="T44" fmla="*/ 13 w 88"/>
                <a:gd name="T45" fmla="*/ 60 h 88"/>
                <a:gd name="T46" fmla="*/ 9 w 88"/>
                <a:gd name="T47" fmla="*/ 68 h 88"/>
                <a:gd name="T48" fmla="*/ 15 w 88"/>
                <a:gd name="T49" fmla="*/ 78 h 88"/>
                <a:gd name="T50" fmla="*/ 25 w 88"/>
                <a:gd name="T51" fmla="*/ 78 h 88"/>
                <a:gd name="T52" fmla="*/ 29 w 88"/>
                <a:gd name="T53" fmla="*/ 74 h 88"/>
                <a:gd name="T54" fmla="*/ 33 w 88"/>
                <a:gd name="T55" fmla="*/ 76 h 88"/>
                <a:gd name="T56" fmla="*/ 34 w 88"/>
                <a:gd name="T57" fmla="*/ 81 h 88"/>
                <a:gd name="T58" fmla="*/ 47 w 88"/>
                <a:gd name="T59" fmla="*/ 88 h 88"/>
                <a:gd name="T60" fmla="*/ 54 w 88"/>
                <a:gd name="T61" fmla="*/ 77 h 88"/>
                <a:gd name="T62" fmla="*/ 59 w 88"/>
                <a:gd name="T63" fmla="*/ 75 h 88"/>
                <a:gd name="T64" fmla="*/ 60 w 88"/>
                <a:gd name="T65" fmla="*/ 75 h 88"/>
                <a:gd name="T66" fmla="*/ 68 w 88"/>
                <a:gd name="T67" fmla="*/ 80 h 88"/>
                <a:gd name="T68" fmla="*/ 78 w 88"/>
                <a:gd name="T69" fmla="*/ 73 h 88"/>
                <a:gd name="T70" fmla="*/ 75 w 88"/>
                <a:gd name="T71" fmla="*/ 60 h 88"/>
                <a:gd name="T72" fmla="*/ 76 w 88"/>
                <a:gd name="T73" fmla="*/ 55 h 88"/>
                <a:gd name="T74" fmla="*/ 44 w 88"/>
                <a:gd name="T75" fmla="*/ 58 h 88"/>
                <a:gd name="T76" fmla="*/ 44 w 88"/>
                <a:gd name="T77" fmla="*/ 3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8">
                  <a:moveTo>
                    <a:pt x="76" y="55"/>
                  </a:moveTo>
                  <a:cubicBezTo>
                    <a:pt x="76" y="55"/>
                    <a:pt x="77" y="54"/>
                    <a:pt x="77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5" y="54"/>
                    <a:pt x="88" y="51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7"/>
                    <a:pt x="85" y="34"/>
                    <a:pt x="81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6" y="33"/>
                    <a:pt x="76" y="33"/>
                  </a:cubicBezTo>
                  <a:cubicBezTo>
                    <a:pt x="76" y="32"/>
                    <a:pt x="75" y="30"/>
                    <a:pt x="75" y="29"/>
                  </a:cubicBezTo>
                  <a:cubicBezTo>
                    <a:pt x="74" y="29"/>
                    <a:pt x="75" y="28"/>
                    <a:pt x="75" y="28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80" y="22"/>
                    <a:pt x="80" y="18"/>
                    <a:pt x="78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2" y="9"/>
                    <a:pt x="70" y="8"/>
                    <a:pt x="68" y="8"/>
                  </a:cubicBezTo>
                  <a:cubicBezTo>
                    <a:pt x="66" y="8"/>
                    <a:pt x="64" y="9"/>
                    <a:pt x="63" y="11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4"/>
                    <a:pt x="59" y="14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8" y="13"/>
                    <a:pt x="56" y="12"/>
                    <a:pt x="55" y="12"/>
                  </a:cubicBezTo>
                  <a:cubicBezTo>
                    <a:pt x="55" y="12"/>
                    <a:pt x="54" y="11"/>
                    <a:pt x="54" y="1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1" y="0"/>
                    <a:pt x="4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7" y="0"/>
                    <a:pt x="34" y="3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3" y="12"/>
                    <a:pt x="33" y="12"/>
                  </a:cubicBezTo>
                  <a:cubicBezTo>
                    <a:pt x="32" y="12"/>
                    <a:pt x="31" y="13"/>
                    <a:pt x="29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9"/>
                    <a:pt x="22" y="8"/>
                    <a:pt x="20" y="8"/>
                  </a:cubicBezTo>
                  <a:cubicBezTo>
                    <a:pt x="18" y="8"/>
                    <a:pt x="17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8"/>
                    <a:pt x="8" y="22"/>
                    <a:pt x="11" y="2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3" y="30"/>
                    <a:pt x="13" y="32"/>
                    <a:pt x="12" y="33"/>
                  </a:cubicBezTo>
                  <a:cubicBezTo>
                    <a:pt x="12" y="33"/>
                    <a:pt x="11" y="34"/>
                    <a:pt x="11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" y="34"/>
                    <a:pt x="0" y="37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3" y="54"/>
                    <a:pt x="7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2" y="55"/>
                    <a:pt x="12" y="55"/>
                  </a:cubicBezTo>
                  <a:cubicBezTo>
                    <a:pt x="13" y="56"/>
                    <a:pt x="13" y="58"/>
                    <a:pt x="14" y="59"/>
                  </a:cubicBezTo>
                  <a:cubicBezTo>
                    <a:pt x="14" y="59"/>
                    <a:pt x="14" y="60"/>
                    <a:pt x="13" y="60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9" y="64"/>
                    <a:pt x="9" y="66"/>
                    <a:pt x="9" y="68"/>
                  </a:cubicBezTo>
                  <a:cubicBezTo>
                    <a:pt x="9" y="70"/>
                    <a:pt x="9" y="72"/>
                    <a:pt x="11" y="73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7" y="79"/>
                    <a:pt x="18" y="80"/>
                    <a:pt x="20" y="80"/>
                  </a:cubicBezTo>
                  <a:cubicBezTo>
                    <a:pt x="22" y="80"/>
                    <a:pt x="24" y="79"/>
                    <a:pt x="25" y="78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5"/>
                    <a:pt x="28" y="74"/>
                    <a:pt x="29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1" y="75"/>
                    <a:pt x="32" y="76"/>
                    <a:pt x="33" y="76"/>
                  </a:cubicBezTo>
                  <a:cubicBezTo>
                    <a:pt x="33" y="76"/>
                    <a:pt x="34" y="77"/>
                    <a:pt x="34" y="77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5"/>
                    <a:pt x="37" y="88"/>
                    <a:pt x="41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51" y="88"/>
                    <a:pt x="54" y="85"/>
                    <a:pt x="54" y="81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77"/>
                    <a:pt x="55" y="76"/>
                    <a:pt x="55" y="76"/>
                  </a:cubicBezTo>
                  <a:cubicBezTo>
                    <a:pt x="56" y="76"/>
                    <a:pt x="58" y="75"/>
                    <a:pt x="59" y="75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5"/>
                    <a:pt x="60" y="75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4" y="79"/>
                    <a:pt x="66" y="80"/>
                    <a:pt x="68" y="80"/>
                  </a:cubicBezTo>
                  <a:cubicBezTo>
                    <a:pt x="70" y="80"/>
                    <a:pt x="72" y="79"/>
                    <a:pt x="73" y="78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0" y="70"/>
                    <a:pt x="80" y="66"/>
                    <a:pt x="78" y="63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4" y="59"/>
                    <a:pt x="75" y="59"/>
                  </a:cubicBezTo>
                  <a:cubicBezTo>
                    <a:pt x="75" y="58"/>
                    <a:pt x="76" y="56"/>
                    <a:pt x="76" y="55"/>
                  </a:cubicBezTo>
                  <a:close/>
                  <a:moveTo>
                    <a:pt x="58" y="44"/>
                  </a:moveTo>
                  <a:cubicBezTo>
                    <a:pt x="58" y="51"/>
                    <a:pt x="52" y="58"/>
                    <a:pt x="44" y="58"/>
                  </a:cubicBezTo>
                  <a:cubicBezTo>
                    <a:pt x="37" y="58"/>
                    <a:pt x="31" y="51"/>
                    <a:pt x="31" y="44"/>
                  </a:cubicBezTo>
                  <a:cubicBezTo>
                    <a:pt x="31" y="37"/>
                    <a:pt x="37" y="31"/>
                    <a:pt x="44" y="31"/>
                  </a:cubicBezTo>
                  <a:cubicBezTo>
                    <a:pt x="52" y="31"/>
                    <a:pt x="58" y="37"/>
                    <a:pt x="58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1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975628" y="1952833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01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975628" y="3410556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02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975628" y="4912216"/>
            <a:ext cx="666750" cy="6667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03</a:t>
            </a:r>
            <a:endParaRPr lang="zh-CN" altLang="en-US" sz="20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78310" y="1933818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78310" y="2426915"/>
            <a:ext cx="3868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78310" y="3415646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778310" y="3908743"/>
            <a:ext cx="3616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78310" y="4941411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78310" y="5434508"/>
            <a:ext cx="3616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43534" y="4036441"/>
            <a:ext cx="18774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</a:t>
            </a:r>
            <a:endParaRPr lang="en-US" altLang="zh-CN" sz="4400" dirty="0" smtClean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高逼格</a:t>
            </a:r>
            <a:endParaRPr lang="zh-CN" altLang="en-US" sz="44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32035" y="1392014"/>
            <a:ext cx="170766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 smtClean="0">
                <a:solidFill>
                  <a:srgbClr val="19748F"/>
                </a:solidFill>
              </a:rPr>
              <a:t>{</a:t>
            </a:r>
            <a:endParaRPr lang="zh-CN" altLang="en-US" sz="28700" dirty="0">
              <a:solidFill>
                <a:srgbClr val="19748F"/>
              </a:solidFill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29" y="2417558"/>
            <a:ext cx="1504846" cy="150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6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7"/>
          <p:cNvSpPr>
            <a:spLocks/>
          </p:cNvSpPr>
          <p:nvPr/>
        </p:nvSpPr>
        <p:spPr bwMode="auto">
          <a:xfrm>
            <a:off x="2778190" y="4430248"/>
            <a:ext cx="2701925" cy="1033463"/>
          </a:xfrm>
          <a:custGeom>
            <a:avLst/>
            <a:gdLst>
              <a:gd name="T0" fmla="*/ 0 w 1702"/>
              <a:gd name="T1" fmla="*/ 651 h 651"/>
              <a:gd name="T2" fmla="*/ 1702 w 1702"/>
              <a:gd name="T3" fmla="*/ 651 h 651"/>
              <a:gd name="T4" fmla="*/ 1702 w 1702"/>
              <a:gd name="T5" fmla="*/ 0 h 651"/>
              <a:gd name="T6" fmla="*/ 0 w 1702"/>
              <a:gd name="T7" fmla="*/ 0 h 651"/>
              <a:gd name="T8" fmla="*/ 0 w 1702"/>
              <a:gd name="T9" fmla="*/ 651 h 651"/>
              <a:gd name="T10" fmla="*/ 0 w 1702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2" h="651">
                <a:moveTo>
                  <a:pt x="0" y="651"/>
                </a:moveTo>
                <a:lnTo>
                  <a:pt x="1702" y="651"/>
                </a:lnTo>
                <a:lnTo>
                  <a:pt x="1702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0"/>
          <p:cNvSpPr>
            <a:spLocks/>
          </p:cNvSpPr>
          <p:nvPr/>
        </p:nvSpPr>
        <p:spPr bwMode="auto">
          <a:xfrm>
            <a:off x="6818851" y="4430248"/>
            <a:ext cx="2700338" cy="1033463"/>
          </a:xfrm>
          <a:custGeom>
            <a:avLst/>
            <a:gdLst>
              <a:gd name="T0" fmla="*/ 0 w 1701"/>
              <a:gd name="T1" fmla="*/ 651 h 651"/>
              <a:gd name="T2" fmla="*/ 1701 w 1701"/>
              <a:gd name="T3" fmla="*/ 651 h 651"/>
              <a:gd name="T4" fmla="*/ 1701 w 1701"/>
              <a:gd name="T5" fmla="*/ 0 h 651"/>
              <a:gd name="T6" fmla="*/ 0 w 1701"/>
              <a:gd name="T7" fmla="*/ 0 h 651"/>
              <a:gd name="T8" fmla="*/ 0 w 1701"/>
              <a:gd name="T9" fmla="*/ 651 h 651"/>
              <a:gd name="T10" fmla="*/ 0 w 1701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1" h="651">
                <a:moveTo>
                  <a:pt x="0" y="651"/>
                </a:moveTo>
                <a:lnTo>
                  <a:pt x="1701" y="651"/>
                </a:lnTo>
                <a:lnTo>
                  <a:pt x="1701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6696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877433" y="2429102"/>
            <a:ext cx="2709863" cy="1042988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6696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8645980" y="2429102"/>
            <a:ext cx="2709863" cy="1042988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6696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>
            <a:off x="4760913" y="2429102"/>
            <a:ext cx="2711450" cy="1042988"/>
          </a:xfrm>
          <a:custGeom>
            <a:avLst/>
            <a:gdLst>
              <a:gd name="T0" fmla="*/ 0 w 1708"/>
              <a:gd name="T1" fmla="*/ 657 h 657"/>
              <a:gd name="T2" fmla="*/ 1708 w 1708"/>
              <a:gd name="T3" fmla="*/ 657 h 657"/>
              <a:gd name="T4" fmla="*/ 1708 w 1708"/>
              <a:gd name="T5" fmla="*/ 0 h 657"/>
              <a:gd name="T6" fmla="*/ 0 w 1708"/>
              <a:gd name="T7" fmla="*/ 0 h 657"/>
              <a:gd name="T8" fmla="*/ 0 w 1708"/>
              <a:gd name="T9" fmla="*/ 657 h 657"/>
              <a:gd name="T10" fmla="*/ 0 w 1708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657">
                <a:moveTo>
                  <a:pt x="0" y="657"/>
                </a:moveTo>
                <a:lnTo>
                  <a:pt x="1708" y="657"/>
                </a:lnTo>
                <a:lnTo>
                  <a:pt x="1708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883550" y="19169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2011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67824" y="19169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2012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56750" y="19197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2013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79883" y="39346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2014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20206" y="39346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2015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23483" y="2635839"/>
            <a:ext cx="2366962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910139" y="2635839"/>
            <a:ext cx="2366962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92485" y="2635839"/>
            <a:ext cx="2366962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45216" y="4639357"/>
            <a:ext cx="2366962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06516" y="4639357"/>
            <a:ext cx="2366962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389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89885" y="1766402"/>
            <a:ext cx="7212231" cy="3325196"/>
            <a:chOff x="965885" y="1766402"/>
            <a:chExt cx="7212231" cy="3325196"/>
          </a:xfrm>
        </p:grpSpPr>
        <p:sp>
          <p:nvSpPr>
            <p:cNvPr id="9" name="文本框 11"/>
            <p:cNvSpPr txBox="1"/>
            <p:nvPr/>
          </p:nvSpPr>
          <p:spPr>
            <a:xfrm>
              <a:off x="3014675" y="4297937"/>
              <a:ext cx="48654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www.tretars.com</a:t>
              </a:r>
              <a:endPara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36127" y="2590841"/>
              <a:ext cx="494398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600" b="1" dirty="0" smtClean="0">
                  <a:solidFill>
                    <a:srgbClr val="DF494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逼格 </a:t>
              </a:r>
              <a:r>
                <a:rPr lang="en-US" altLang="zh-CN" sz="9600" b="1" dirty="0" smtClean="0">
                  <a:solidFill>
                    <a:srgbClr val="DF494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endParaRPr lang="zh-CN" altLang="en-US" sz="9600" b="1" dirty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文本框 6"/>
            <p:cNvSpPr txBox="1"/>
            <p:nvPr/>
          </p:nvSpPr>
          <p:spPr>
            <a:xfrm>
              <a:off x="965885" y="1766402"/>
              <a:ext cx="72122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微博</a:t>
              </a:r>
              <a:r>
                <a:rPr lang="en-US" altLang="zh-CN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</a:t>
              </a:r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微信可关注“逼格</a:t>
              </a:r>
              <a:r>
                <a:rPr lang="en-US" altLang="zh-CN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”</a:t>
              </a:r>
              <a:endParaRPr lang="zh-CN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080550" y="2616186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80550" y="5091598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50" y="2713437"/>
              <a:ext cx="1621382" cy="162138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1196734" y="4497991"/>
              <a:ext cx="1389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信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二维码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99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组合 210"/>
          <p:cNvGrpSpPr/>
          <p:nvPr/>
        </p:nvGrpSpPr>
        <p:grpSpPr>
          <a:xfrm>
            <a:off x="7587434" y="4989258"/>
            <a:ext cx="1692065" cy="875399"/>
            <a:chOff x="4343400" y="4782451"/>
            <a:chExt cx="4827287" cy="1766001"/>
          </a:xfrm>
          <a:solidFill>
            <a:schemeClr val="bg1">
              <a:lumMod val="75000"/>
            </a:schemeClr>
          </a:solidFill>
        </p:grpSpPr>
        <p:sp>
          <p:nvSpPr>
            <p:cNvPr id="212" name="椭圆 211"/>
            <p:cNvSpPr/>
            <p:nvPr/>
          </p:nvSpPr>
          <p:spPr>
            <a:xfrm>
              <a:off x="4875662" y="5081290"/>
              <a:ext cx="1890579" cy="935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5560100" y="5290787"/>
              <a:ext cx="1890579" cy="935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5981700" y="4782451"/>
              <a:ext cx="1890579" cy="935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6573132" y="5197925"/>
              <a:ext cx="1890579" cy="935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7250616" y="5500728"/>
              <a:ext cx="1890579" cy="935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4343400" y="5348327"/>
              <a:ext cx="4827287" cy="12001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66738" y="2342460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逼格</a:t>
            </a:r>
            <a:r>
              <a:rPr lang="en-US" altLang="zh-CN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PPT</a:t>
            </a:r>
            <a:r>
              <a:rPr lang="zh-CN" altLang="en-US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原创</a:t>
            </a:r>
            <a:endParaRPr lang="zh-CN" altLang="en-US" sz="32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01046" y="3226786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1046" y="4357334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7673035" y="1537842"/>
            <a:ext cx="2807881" cy="3422894"/>
            <a:chOff x="6742911" y="994787"/>
            <a:chExt cx="2807881" cy="3422894"/>
          </a:xfrm>
        </p:grpSpPr>
        <p:sp>
          <p:nvSpPr>
            <p:cNvPr id="167" name="Freeform 1057"/>
            <p:cNvSpPr>
              <a:spLocks/>
            </p:cNvSpPr>
            <p:nvPr/>
          </p:nvSpPr>
          <p:spPr bwMode="auto">
            <a:xfrm rot="2464132">
              <a:off x="7092200" y="3485643"/>
              <a:ext cx="888460" cy="345042"/>
            </a:xfrm>
            <a:custGeom>
              <a:avLst/>
              <a:gdLst>
                <a:gd name="T0" fmla="*/ 813 w 945"/>
                <a:gd name="T1" fmla="*/ 367 h 367"/>
                <a:gd name="T2" fmla="*/ 133 w 945"/>
                <a:gd name="T3" fmla="*/ 367 h 367"/>
                <a:gd name="T4" fmla="*/ 0 w 945"/>
                <a:gd name="T5" fmla="*/ 0 h 367"/>
                <a:gd name="T6" fmla="*/ 945 w 945"/>
                <a:gd name="T7" fmla="*/ 0 h 367"/>
                <a:gd name="T8" fmla="*/ 813 w 94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 167"/>
            <p:cNvSpPr>
              <a:spLocks/>
            </p:cNvSpPr>
            <p:nvPr/>
          </p:nvSpPr>
          <p:spPr bwMode="auto">
            <a:xfrm rot="2464132">
              <a:off x="7973885" y="994787"/>
              <a:ext cx="1231443" cy="2909823"/>
            </a:xfrm>
            <a:custGeom>
              <a:avLst/>
              <a:gdLst>
                <a:gd name="connsiteX0" fmla="*/ 1041102 w 2079324"/>
                <a:gd name="connsiteY0" fmla="*/ 0 h 4913313"/>
                <a:gd name="connsiteX1" fmla="*/ 1875867 w 2079324"/>
                <a:gd name="connsiteY1" fmla="*/ 4913313 h 4913313"/>
                <a:gd name="connsiteX2" fmla="*/ 1041102 w 2079324"/>
                <a:gd name="connsiteY2" fmla="*/ 4913313 h 4913313"/>
                <a:gd name="connsiteX3" fmla="*/ 203152 w 2079324"/>
                <a:gd name="connsiteY3" fmla="*/ 4913313 h 4913313"/>
                <a:gd name="connsiteX4" fmla="*/ 1041102 w 2079324"/>
                <a:gd name="connsiteY4" fmla="*/ 0 h 491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9" name="Freeform 1059"/>
            <p:cNvSpPr>
              <a:spLocks/>
            </p:cNvSpPr>
            <p:nvPr/>
          </p:nvSpPr>
          <p:spPr bwMode="auto">
            <a:xfrm rot="2464132">
              <a:off x="7506769" y="2154786"/>
              <a:ext cx="1296493" cy="1587005"/>
            </a:xfrm>
            <a:custGeom>
              <a:avLst/>
              <a:gdLst>
                <a:gd name="T0" fmla="*/ 81 w 687"/>
                <a:gd name="T1" fmla="*/ 841 h 841"/>
                <a:gd name="T2" fmla="*/ 344 w 687"/>
                <a:gd name="T3" fmla="*/ 841 h 841"/>
                <a:gd name="T4" fmla="*/ 606 w 687"/>
                <a:gd name="T5" fmla="*/ 841 h 841"/>
                <a:gd name="T6" fmla="*/ 641 w 687"/>
                <a:gd name="T7" fmla="*/ 0 h 841"/>
                <a:gd name="T8" fmla="*/ 46 w 687"/>
                <a:gd name="T9" fmla="*/ 0 h 841"/>
                <a:gd name="T10" fmla="*/ 81 w 687"/>
                <a:gd name="T11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060"/>
            <p:cNvSpPr>
              <a:spLocks/>
            </p:cNvSpPr>
            <p:nvPr/>
          </p:nvSpPr>
          <p:spPr bwMode="auto">
            <a:xfrm rot="2464132">
              <a:off x="8741306" y="1671384"/>
              <a:ext cx="809486" cy="279230"/>
            </a:xfrm>
            <a:custGeom>
              <a:avLst/>
              <a:gdLst>
                <a:gd name="T0" fmla="*/ 0 w 429"/>
                <a:gd name="T1" fmla="*/ 148 h 148"/>
                <a:gd name="T2" fmla="*/ 429 w 429"/>
                <a:gd name="T3" fmla="*/ 148 h 148"/>
                <a:gd name="T4" fmla="*/ 367 w 429"/>
                <a:gd name="T5" fmla="*/ 0 h 148"/>
                <a:gd name="T6" fmla="*/ 63 w 429"/>
                <a:gd name="T7" fmla="*/ 0 h 148"/>
                <a:gd name="T8" fmla="*/ 0 w 42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Oval 1061"/>
            <p:cNvSpPr>
              <a:spLocks noChangeArrowheads="1"/>
            </p:cNvSpPr>
            <p:nvPr/>
          </p:nvSpPr>
          <p:spPr bwMode="auto">
            <a:xfrm rot="2464132">
              <a:off x="8262960" y="2054683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Oval 1062"/>
            <p:cNvSpPr>
              <a:spLocks noChangeArrowheads="1"/>
            </p:cNvSpPr>
            <p:nvPr/>
          </p:nvSpPr>
          <p:spPr bwMode="auto">
            <a:xfrm rot="2464132">
              <a:off x="8342347" y="2123861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Oval 1063"/>
            <p:cNvSpPr>
              <a:spLocks noChangeArrowheads="1"/>
            </p:cNvSpPr>
            <p:nvPr/>
          </p:nvSpPr>
          <p:spPr bwMode="auto">
            <a:xfrm rot="2464132">
              <a:off x="8424092" y="2194274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Oval 1064"/>
            <p:cNvSpPr>
              <a:spLocks noChangeArrowheads="1"/>
            </p:cNvSpPr>
            <p:nvPr/>
          </p:nvSpPr>
          <p:spPr bwMode="auto">
            <a:xfrm rot="2464132">
              <a:off x="8503479" y="2263452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Oval 1065"/>
            <p:cNvSpPr>
              <a:spLocks noChangeArrowheads="1"/>
            </p:cNvSpPr>
            <p:nvPr/>
          </p:nvSpPr>
          <p:spPr bwMode="auto">
            <a:xfrm rot="2464132">
              <a:off x="8582866" y="2332630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Oval 1066"/>
            <p:cNvSpPr>
              <a:spLocks noChangeArrowheads="1"/>
            </p:cNvSpPr>
            <p:nvPr/>
          </p:nvSpPr>
          <p:spPr bwMode="auto">
            <a:xfrm rot="2464132">
              <a:off x="8662962" y="2402425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Oval 1067"/>
            <p:cNvSpPr>
              <a:spLocks noChangeArrowheads="1"/>
            </p:cNvSpPr>
            <p:nvPr/>
          </p:nvSpPr>
          <p:spPr bwMode="auto">
            <a:xfrm rot="2464132">
              <a:off x="8742117" y="2472220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Oval 1068"/>
            <p:cNvSpPr>
              <a:spLocks noChangeArrowheads="1"/>
            </p:cNvSpPr>
            <p:nvPr/>
          </p:nvSpPr>
          <p:spPr bwMode="auto">
            <a:xfrm rot="2464132">
              <a:off x="8821389" y="2541707"/>
              <a:ext cx="42308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Oval 1069"/>
            <p:cNvSpPr>
              <a:spLocks noChangeArrowheads="1"/>
            </p:cNvSpPr>
            <p:nvPr/>
          </p:nvSpPr>
          <p:spPr bwMode="auto">
            <a:xfrm rot="2464132">
              <a:off x="8903249" y="2611811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Oval 1070"/>
            <p:cNvSpPr>
              <a:spLocks noChangeArrowheads="1"/>
            </p:cNvSpPr>
            <p:nvPr/>
          </p:nvSpPr>
          <p:spPr bwMode="auto">
            <a:xfrm rot="2464132">
              <a:off x="8982636" y="2680989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Oval 1071"/>
            <p:cNvSpPr>
              <a:spLocks noChangeArrowheads="1"/>
            </p:cNvSpPr>
            <p:nvPr/>
          </p:nvSpPr>
          <p:spPr bwMode="auto">
            <a:xfrm rot="2464132">
              <a:off x="8819066" y="1650752"/>
              <a:ext cx="36667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Oval 1072"/>
            <p:cNvSpPr>
              <a:spLocks noChangeArrowheads="1"/>
            </p:cNvSpPr>
            <p:nvPr/>
          </p:nvSpPr>
          <p:spPr bwMode="auto">
            <a:xfrm rot="2464132">
              <a:off x="8889354" y="171159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Oval 1073"/>
            <p:cNvSpPr>
              <a:spLocks noChangeArrowheads="1"/>
            </p:cNvSpPr>
            <p:nvPr/>
          </p:nvSpPr>
          <p:spPr bwMode="auto">
            <a:xfrm rot="2464132">
              <a:off x="8960235" y="177335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Oval 1074"/>
            <p:cNvSpPr>
              <a:spLocks noChangeArrowheads="1"/>
            </p:cNvSpPr>
            <p:nvPr/>
          </p:nvSpPr>
          <p:spPr bwMode="auto">
            <a:xfrm rot="2464132">
              <a:off x="9029699" y="183388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Oval 1075"/>
            <p:cNvSpPr>
              <a:spLocks noChangeArrowheads="1"/>
            </p:cNvSpPr>
            <p:nvPr/>
          </p:nvSpPr>
          <p:spPr bwMode="auto">
            <a:xfrm rot="2464132">
              <a:off x="9101289" y="189627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Oval 1076"/>
            <p:cNvSpPr>
              <a:spLocks noChangeArrowheads="1"/>
            </p:cNvSpPr>
            <p:nvPr/>
          </p:nvSpPr>
          <p:spPr bwMode="auto">
            <a:xfrm rot="2464132">
              <a:off x="9170752" y="195680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077"/>
            <p:cNvSpPr>
              <a:spLocks noChangeArrowheads="1"/>
            </p:cNvSpPr>
            <p:nvPr/>
          </p:nvSpPr>
          <p:spPr bwMode="auto">
            <a:xfrm rot="2464132">
              <a:off x="9241634" y="201856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Oval 1078"/>
            <p:cNvSpPr>
              <a:spLocks noChangeArrowheads="1"/>
            </p:cNvSpPr>
            <p:nvPr/>
          </p:nvSpPr>
          <p:spPr bwMode="auto">
            <a:xfrm rot="2464132">
              <a:off x="9311806" y="2079717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079"/>
            <p:cNvSpPr>
              <a:spLocks/>
            </p:cNvSpPr>
            <p:nvPr/>
          </p:nvSpPr>
          <p:spPr bwMode="auto">
            <a:xfrm rot="2464132">
              <a:off x="6948078" y="2362963"/>
              <a:ext cx="603589" cy="902562"/>
            </a:xfrm>
            <a:custGeom>
              <a:avLst/>
              <a:gdLst>
                <a:gd name="T0" fmla="*/ 642 w 642"/>
                <a:gd name="T1" fmla="*/ 761 h 960"/>
                <a:gd name="T2" fmla="*/ 26 w 642"/>
                <a:gd name="T3" fmla="*/ 960 h 960"/>
                <a:gd name="T4" fmla="*/ 0 w 642"/>
                <a:gd name="T5" fmla="*/ 725 h 960"/>
                <a:gd name="T6" fmla="*/ 558 w 642"/>
                <a:gd name="T7" fmla="*/ 0 h 960"/>
                <a:gd name="T8" fmla="*/ 642 w 642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080"/>
            <p:cNvSpPr>
              <a:spLocks/>
            </p:cNvSpPr>
            <p:nvPr/>
          </p:nvSpPr>
          <p:spPr bwMode="auto">
            <a:xfrm rot="2464132">
              <a:off x="8111472" y="3375924"/>
              <a:ext cx="601708" cy="902562"/>
            </a:xfrm>
            <a:custGeom>
              <a:avLst/>
              <a:gdLst>
                <a:gd name="T0" fmla="*/ 0 w 640"/>
                <a:gd name="T1" fmla="*/ 761 h 960"/>
                <a:gd name="T2" fmla="*/ 614 w 640"/>
                <a:gd name="T3" fmla="*/ 960 h 960"/>
                <a:gd name="T4" fmla="*/ 640 w 640"/>
                <a:gd name="T5" fmla="*/ 725 h 960"/>
                <a:gd name="T6" fmla="*/ 82 w 640"/>
                <a:gd name="T7" fmla="*/ 0 h 960"/>
                <a:gd name="T8" fmla="*/ 0 w 640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081"/>
            <p:cNvSpPr>
              <a:spLocks/>
            </p:cNvSpPr>
            <p:nvPr/>
          </p:nvSpPr>
          <p:spPr bwMode="auto">
            <a:xfrm rot="2464132">
              <a:off x="7791497" y="2869752"/>
              <a:ext cx="79915" cy="902562"/>
            </a:xfrm>
            <a:custGeom>
              <a:avLst/>
              <a:gdLst>
                <a:gd name="T0" fmla="*/ 0 w 85"/>
                <a:gd name="T1" fmla="*/ 239 h 960"/>
                <a:gd name="T2" fmla="*/ 43 w 85"/>
                <a:gd name="T3" fmla="*/ 0 h 960"/>
                <a:gd name="T4" fmla="*/ 85 w 85"/>
                <a:gd name="T5" fmla="*/ 239 h 960"/>
                <a:gd name="T6" fmla="*/ 85 w 85"/>
                <a:gd name="T7" fmla="*/ 721 h 960"/>
                <a:gd name="T8" fmla="*/ 43 w 85"/>
                <a:gd name="T9" fmla="*/ 960 h 960"/>
                <a:gd name="T10" fmla="*/ 0 w 85"/>
                <a:gd name="T11" fmla="*/ 721 h 960"/>
                <a:gd name="T12" fmla="*/ 0 w 85"/>
                <a:gd name="T13" fmla="*/ 23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Oval 1082"/>
            <p:cNvSpPr>
              <a:spLocks noChangeArrowheads="1"/>
            </p:cNvSpPr>
            <p:nvPr/>
          </p:nvSpPr>
          <p:spPr bwMode="auto">
            <a:xfrm rot="2464132">
              <a:off x="8643941" y="1916221"/>
              <a:ext cx="439059" cy="4381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1083"/>
            <p:cNvSpPr>
              <a:spLocks noChangeArrowheads="1"/>
            </p:cNvSpPr>
            <p:nvPr/>
          </p:nvSpPr>
          <p:spPr bwMode="auto">
            <a:xfrm rot="2464132">
              <a:off x="8690409" y="1962792"/>
              <a:ext cx="346923" cy="346923"/>
            </a:xfrm>
            <a:prstGeom prst="ellipse">
              <a:avLst/>
            </a:prstGeom>
            <a:solidFill>
              <a:srgbClr val="CCA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168"/>
            <p:cNvSpPr>
              <a:spLocks/>
            </p:cNvSpPr>
            <p:nvPr/>
          </p:nvSpPr>
          <p:spPr bwMode="auto">
            <a:xfrm rot="2464132">
              <a:off x="9374569" y="1888858"/>
              <a:ext cx="93077" cy="188974"/>
            </a:xfrm>
            <a:custGeom>
              <a:avLst/>
              <a:gdLst>
                <a:gd name="T0" fmla="*/ 5 w 49"/>
                <a:gd name="T1" fmla="*/ 0 h 100"/>
                <a:gd name="T2" fmla="*/ 0 w 49"/>
                <a:gd name="T3" fmla="*/ 3 h 100"/>
                <a:gd name="T4" fmla="*/ 7 w 49"/>
                <a:gd name="T5" fmla="*/ 3 h 100"/>
                <a:gd name="T6" fmla="*/ 49 w 49"/>
                <a:gd name="T7" fmla="*/ 100 h 100"/>
                <a:gd name="T8" fmla="*/ 49 w 49"/>
                <a:gd name="T9" fmla="*/ 100 h 100"/>
                <a:gd name="T10" fmla="*/ 5 w 4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6742911" y="3573131"/>
              <a:ext cx="939800" cy="844550"/>
              <a:chOff x="6643334" y="3580949"/>
              <a:chExt cx="939800" cy="844550"/>
            </a:xfrm>
          </p:grpSpPr>
          <p:sp>
            <p:nvSpPr>
              <p:cNvPr id="196" name="任意多边形 195"/>
              <p:cNvSpPr/>
              <p:nvPr/>
            </p:nvSpPr>
            <p:spPr>
              <a:xfrm>
                <a:off x="6643334" y="3580949"/>
                <a:ext cx="939800" cy="844550"/>
              </a:xfrm>
              <a:custGeom>
                <a:avLst/>
                <a:gdLst>
                  <a:gd name="connsiteX0" fmla="*/ 660400 w 1003300"/>
                  <a:gd name="connsiteY0" fmla="*/ 0 h 800100"/>
                  <a:gd name="connsiteX1" fmla="*/ 254000 w 1003300"/>
                  <a:gd name="connsiteY1" fmla="*/ 25400 h 800100"/>
                  <a:gd name="connsiteX2" fmla="*/ 0 w 1003300"/>
                  <a:gd name="connsiteY2" fmla="*/ 279400 h 800100"/>
                  <a:gd name="connsiteX3" fmla="*/ 406400 w 1003300"/>
                  <a:gd name="connsiteY3" fmla="*/ 279400 h 800100"/>
                  <a:gd name="connsiteX4" fmla="*/ 177800 w 1003300"/>
                  <a:gd name="connsiteY4" fmla="*/ 457200 h 800100"/>
                  <a:gd name="connsiteX5" fmla="*/ 152400 w 1003300"/>
                  <a:gd name="connsiteY5" fmla="*/ 800100 h 800100"/>
                  <a:gd name="connsiteX6" fmla="*/ 444500 w 1003300"/>
                  <a:gd name="connsiteY6" fmla="*/ 723900 h 800100"/>
                  <a:gd name="connsiteX7" fmla="*/ 685800 w 1003300"/>
                  <a:gd name="connsiteY7" fmla="*/ 482600 h 800100"/>
                  <a:gd name="connsiteX8" fmla="*/ 685800 w 1003300"/>
                  <a:gd name="connsiteY8" fmla="*/ 787400 h 800100"/>
                  <a:gd name="connsiteX9" fmla="*/ 1003300 w 1003300"/>
                  <a:gd name="connsiteY9" fmla="*/ 520700 h 800100"/>
                  <a:gd name="connsiteX10" fmla="*/ 939800 w 1003300"/>
                  <a:gd name="connsiteY10" fmla="*/ 114300 h 800100"/>
                  <a:gd name="connsiteX11" fmla="*/ 660400 w 1003300"/>
                  <a:gd name="connsiteY11" fmla="*/ 0 h 800100"/>
                  <a:gd name="connsiteX0" fmla="*/ 660400 w 1003300"/>
                  <a:gd name="connsiteY0" fmla="*/ 0 h 800100"/>
                  <a:gd name="connsiteX1" fmla="*/ 415925 w 1003300"/>
                  <a:gd name="connsiteY1" fmla="*/ 22225 h 800100"/>
                  <a:gd name="connsiteX2" fmla="*/ 254000 w 1003300"/>
                  <a:gd name="connsiteY2" fmla="*/ 25400 h 800100"/>
                  <a:gd name="connsiteX3" fmla="*/ 0 w 1003300"/>
                  <a:gd name="connsiteY3" fmla="*/ 279400 h 800100"/>
                  <a:gd name="connsiteX4" fmla="*/ 406400 w 1003300"/>
                  <a:gd name="connsiteY4" fmla="*/ 279400 h 800100"/>
                  <a:gd name="connsiteX5" fmla="*/ 177800 w 1003300"/>
                  <a:gd name="connsiteY5" fmla="*/ 457200 h 800100"/>
                  <a:gd name="connsiteX6" fmla="*/ 152400 w 1003300"/>
                  <a:gd name="connsiteY6" fmla="*/ 800100 h 800100"/>
                  <a:gd name="connsiteX7" fmla="*/ 444500 w 1003300"/>
                  <a:gd name="connsiteY7" fmla="*/ 723900 h 800100"/>
                  <a:gd name="connsiteX8" fmla="*/ 685800 w 1003300"/>
                  <a:gd name="connsiteY8" fmla="*/ 482600 h 800100"/>
                  <a:gd name="connsiteX9" fmla="*/ 685800 w 1003300"/>
                  <a:gd name="connsiteY9" fmla="*/ 787400 h 800100"/>
                  <a:gd name="connsiteX10" fmla="*/ 1003300 w 1003300"/>
                  <a:gd name="connsiteY10" fmla="*/ 520700 h 800100"/>
                  <a:gd name="connsiteX11" fmla="*/ 939800 w 1003300"/>
                  <a:gd name="connsiteY11" fmla="*/ 114300 h 800100"/>
                  <a:gd name="connsiteX12" fmla="*/ 660400 w 1003300"/>
                  <a:gd name="connsiteY12" fmla="*/ 0 h 80010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0 w 1003300"/>
                  <a:gd name="connsiteY3" fmla="*/ 323850 h 844550"/>
                  <a:gd name="connsiteX4" fmla="*/ 406400 w 1003300"/>
                  <a:gd name="connsiteY4" fmla="*/ 323850 h 844550"/>
                  <a:gd name="connsiteX5" fmla="*/ 177800 w 1003300"/>
                  <a:gd name="connsiteY5" fmla="*/ 501650 h 844550"/>
                  <a:gd name="connsiteX6" fmla="*/ 152400 w 1003300"/>
                  <a:gd name="connsiteY6" fmla="*/ 844550 h 844550"/>
                  <a:gd name="connsiteX7" fmla="*/ 444500 w 1003300"/>
                  <a:gd name="connsiteY7" fmla="*/ 768350 h 844550"/>
                  <a:gd name="connsiteX8" fmla="*/ 685800 w 1003300"/>
                  <a:gd name="connsiteY8" fmla="*/ 527050 h 844550"/>
                  <a:gd name="connsiteX9" fmla="*/ 685800 w 1003300"/>
                  <a:gd name="connsiteY9" fmla="*/ 831850 h 844550"/>
                  <a:gd name="connsiteX10" fmla="*/ 1003300 w 1003300"/>
                  <a:gd name="connsiteY10" fmla="*/ 565150 h 844550"/>
                  <a:gd name="connsiteX11" fmla="*/ 939800 w 1003300"/>
                  <a:gd name="connsiteY11" fmla="*/ 158750 h 844550"/>
                  <a:gd name="connsiteX12" fmla="*/ 660400 w 1003300"/>
                  <a:gd name="connsiteY12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158750 w 1003300"/>
                  <a:gd name="connsiteY3" fmla="*/ 161925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15900 w 1003300"/>
                  <a:gd name="connsiteY5" fmla="*/ 31432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875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292100 w 1003300"/>
                  <a:gd name="connsiteY10" fmla="*/ 790575 h 844550"/>
                  <a:gd name="connsiteX11" fmla="*/ 444500 w 1003300"/>
                  <a:gd name="connsiteY11" fmla="*/ 76835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1003300 w 1003300"/>
                  <a:gd name="connsiteY14" fmla="*/ 565150 h 844550"/>
                  <a:gd name="connsiteX15" fmla="*/ 939800 w 1003300"/>
                  <a:gd name="connsiteY15" fmla="*/ 158750 h 844550"/>
                  <a:gd name="connsiteX16" fmla="*/ 660400 w 1003300"/>
                  <a:gd name="connsiteY16" fmla="*/ 44450 h 844550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1003300 w 1003300"/>
                  <a:gd name="connsiteY14" fmla="*/ 565150 h 866775"/>
                  <a:gd name="connsiteX15" fmla="*/ 939800 w 1003300"/>
                  <a:gd name="connsiteY15" fmla="*/ 158750 h 866775"/>
                  <a:gd name="connsiteX16" fmla="*/ 660400 w 1003300"/>
                  <a:gd name="connsiteY16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863600 w 1003300"/>
                  <a:gd name="connsiteY14" fmla="*/ 69532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558800 w 1003300"/>
                  <a:gd name="connsiteY11" fmla="*/ 67310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73050 w 1003300"/>
                  <a:gd name="connsiteY7" fmla="*/ 52070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3495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945547"/>
                  <a:gd name="connsiteY0" fmla="*/ 44450 h 844550"/>
                  <a:gd name="connsiteX1" fmla="*/ 434975 w 945547"/>
                  <a:gd name="connsiteY1" fmla="*/ 0 h 844550"/>
                  <a:gd name="connsiteX2" fmla="*/ 254000 w 945547"/>
                  <a:gd name="connsiteY2" fmla="*/ 69850 h 844550"/>
                  <a:gd name="connsiteX3" fmla="*/ 34925 w 945547"/>
                  <a:gd name="connsiteY3" fmla="*/ 200025 h 844550"/>
                  <a:gd name="connsiteX4" fmla="*/ 0 w 945547"/>
                  <a:gd name="connsiteY4" fmla="*/ 323850 h 844550"/>
                  <a:gd name="connsiteX5" fmla="*/ 234950 w 945547"/>
                  <a:gd name="connsiteY5" fmla="*/ 257175 h 844550"/>
                  <a:gd name="connsiteX6" fmla="*/ 406400 w 945547"/>
                  <a:gd name="connsiteY6" fmla="*/ 323850 h 844550"/>
                  <a:gd name="connsiteX7" fmla="*/ 234950 w 945547"/>
                  <a:gd name="connsiteY7" fmla="*/ 501650 h 844550"/>
                  <a:gd name="connsiteX8" fmla="*/ 149225 w 945547"/>
                  <a:gd name="connsiteY8" fmla="*/ 657225 h 844550"/>
                  <a:gd name="connsiteX9" fmla="*/ 152400 w 945547"/>
                  <a:gd name="connsiteY9" fmla="*/ 844550 h 844550"/>
                  <a:gd name="connsiteX10" fmla="*/ 377825 w 945547"/>
                  <a:gd name="connsiteY10" fmla="*/ 771525 h 844550"/>
                  <a:gd name="connsiteX11" fmla="*/ 558800 w 945547"/>
                  <a:gd name="connsiteY11" fmla="*/ 673100 h 844550"/>
                  <a:gd name="connsiteX12" fmla="*/ 685800 w 945547"/>
                  <a:gd name="connsiteY12" fmla="*/ 527050 h 844550"/>
                  <a:gd name="connsiteX13" fmla="*/ 685800 w 945547"/>
                  <a:gd name="connsiteY13" fmla="*/ 831850 h 844550"/>
                  <a:gd name="connsiteX14" fmla="*/ 911225 w 945547"/>
                  <a:gd name="connsiteY14" fmla="*/ 752475 h 844550"/>
                  <a:gd name="connsiteX15" fmla="*/ 917575 w 945547"/>
                  <a:gd name="connsiteY15" fmla="*/ 574675 h 844550"/>
                  <a:gd name="connsiteX16" fmla="*/ 939800 w 945547"/>
                  <a:gd name="connsiteY16" fmla="*/ 158750 h 844550"/>
                  <a:gd name="connsiteX17" fmla="*/ 660400 w 945547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39800" h="844550">
                    <a:moveTo>
                      <a:pt x="660400" y="44450"/>
                    </a:moveTo>
                    <a:lnTo>
                      <a:pt x="434975" y="0"/>
                    </a:lnTo>
                    <a:cubicBezTo>
                      <a:pt x="374650" y="23283"/>
                      <a:pt x="371475" y="-1058"/>
                      <a:pt x="254000" y="69850"/>
                    </a:cubicBezTo>
                    <a:cubicBezTo>
                      <a:pt x="130175" y="103717"/>
                      <a:pt x="92075" y="166158"/>
                      <a:pt x="34925" y="200025"/>
                    </a:cubicBezTo>
                    <a:lnTo>
                      <a:pt x="0" y="323850"/>
                    </a:lnTo>
                    <a:lnTo>
                      <a:pt x="234950" y="257175"/>
                    </a:lnTo>
                    <a:lnTo>
                      <a:pt x="406400" y="323850"/>
                    </a:lnTo>
                    <a:lnTo>
                      <a:pt x="234950" y="501650"/>
                    </a:lnTo>
                    <a:cubicBezTo>
                      <a:pt x="209550" y="553508"/>
                      <a:pt x="184150" y="519642"/>
                      <a:pt x="149225" y="657225"/>
                    </a:cubicBezTo>
                    <a:cubicBezTo>
                      <a:pt x="147108" y="776817"/>
                      <a:pt x="135467" y="782108"/>
                      <a:pt x="152400" y="844550"/>
                    </a:cubicBezTo>
                    <a:lnTo>
                      <a:pt x="377825" y="771525"/>
                    </a:lnTo>
                    <a:lnTo>
                      <a:pt x="558800" y="673100"/>
                    </a:lnTo>
                    <a:lnTo>
                      <a:pt x="685800" y="527050"/>
                    </a:lnTo>
                    <a:lnTo>
                      <a:pt x="685800" y="831850"/>
                    </a:lnTo>
                    <a:cubicBezTo>
                      <a:pt x="760942" y="805392"/>
                      <a:pt x="702733" y="826558"/>
                      <a:pt x="835025" y="742950"/>
                    </a:cubicBezTo>
                    <a:cubicBezTo>
                      <a:pt x="884767" y="661458"/>
                      <a:pt x="886883" y="637117"/>
                      <a:pt x="917575" y="574675"/>
                    </a:cubicBezTo>
                    <a:lnTo>
                      <a:pt x="939800" y="158750"/>
                    </a:lnTo>
                    <a:lnTo>
                      <a:pt x="660400" y="44450"/>
                    </a:lnTo>
                    <a:close/>
                  </a:path>
                </a:pathLst>
              </a:custGeom>
              <a:solidFill>
                <a:srgbClr val="669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任意多边形 196"/>
              <p:cNvSpPr/>
              <p:nvPr/>
            </p:nvSpPr>
            <p:spPr>
              <a:xfrm>
                <a:off x="6648450" y="3762375"/>
                <a:ext cx="533400" cy="247650"/>
              </a:xfrm>
              <a:custGeom>
                <a:avLst/>
                <a:gdLst>
                  <a:gd name="connsiteX0" fmla="*/ 238125 w 533400"/>
                  <a:gd name="connsiteY0" fmla="*/ 95250 h 247650"/>
                  <a:gd name="connsiteX1" fmla="*/ 0 w 533400"/>
                  <a:gd name="connsiteY1" fmla="*/ 247650 h 247650"/>
                  <a:gd name="connsiteX2" fmla="*/ 352425 w 533400"/>
                  <a:gd name="connsiteY2" fmla="*/ 171450 h 247650"/>
                  <a:gd name="connsiteX3" fmla="*/ 533400 w 533400"/>
                  <a:gd name="connsiteY3" fmla="*/ 171450 h 247650"/>
                  <a:gd name="connsiteX4" fmla="*/ 333375 w 533400"/>
                  <a:gd name="connsiteY4" fmla="*/ 0 h 247650"/>
                  <a:gd name="connsiteX5" fmla="*/ 238125 w 533400"/>
                  <a:gd name="connsiteY5" fmla="*/ 952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247650">
                    <a:moveTo>
                      <a:pt x="238125" y="95250"/>
                    </a:moveTo>
                    <a:lnTo>
                      <a:pt x="0" y="247650"/>
                    </a:lnTo>
                    <a:lnTo>
                      <a:pt x="352425" y="171450"/>
                    </a:lnTo>
                    <a:lnTo>
                      <a:pt x="533400" y="171450"/>
                    </a:lnTo>
                    <a:lnTo>
                      <a:pt x="333375" y="0"/>
                    </a:lnTo>
                    <a:lnTo>
                      <a:pt x="238125" y="95250"/>
                    </a:lnTo>
                    <a:close/>
                  </a:path>
                </a:pathLst>
              </a:custGeom>
              <a:solidFill>
                <a:srgbClr val="669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0" name="五角星 199"/>
          <p:cNvSpPr/>
          <p:nvPr/>
        </p:nvSpPr>
        <p:spPr>
          <a:xfrm rot="645807">
            <a:off x="8538529" y="1927627"/>
            <a:ext cx="537881" cy="537881"/>
          </a:xfrm>
          <a:prstGeom prst="star5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五角星 200"/>
          <p:cNvSpPr/>
          <p:nvPr/>
        </p:nvSpPr>
        <p:spPr>
          <a:xfrm rot="19479580">
            <a:off x="6698629" y="4128639"/>
            <a:ext cx="537881" cy="537881"/>
          </a:xfrm>
          <a:prstGeom prst="star5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6323476" y="5176734"/>
            <a:ext cx="1692065" cy="875399"/>
            <a:chOff x="4343400" y="4782451"/>
            <a:chExt cx="4827287" cy="1766001"/>
          </a:xfrm>
          <a:solidFill>
            <a:srgbClr val="6696BC"/>
          </a:solidFill>
        </p:grpSpPr>
        <p:sp>
          <p:nvSpPr>
            <p:cNvPr id="203" name="椭圆 202"/>
            <p:cNvSpPr/>
            <p:nvPr/>
          </p:nvSpPr>
          <p:spPr>
            <a:xfrm>
              <a:off x="4875662" y="5081290"/>
              <a:ext cx="1890579" cy="935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5560100" y="5290787"/>
              <a:ext cx="1890579" cy="935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5981700" y="4782451"/>
              <a:ext cx="1890579" cy="935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6573132" y="5197925"/>
              <a:ext cx="1890579" cy="935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7250616" y="5500728"/>
              <a:ext cx="1890579" cy="935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43400" y="5348327"/>
              <a:ext cx="4827287" cy="12001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0" name="十字星 209"/>
          <p:cNvSpPr/>
          <p:nvPr/>
        </p:nvSpPr>
        <p:spPr>
          <a:xfrm rot="1935512">
            <a:off x="9598043" y="5258809"/>
            <a:ext cx="611052" cy="611052"/>
          </a:xfrm>
          <a:prstGeom prst="star4">
            <a:avLst/>
          </a:prstGeom>
          <a:solidFill>
            <a:srgbClr val="669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0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618162" y="1557881"/>
            <a:ext cx="5337175" cy="1029767"/>
            <a:chOff x="777875" y="2274888"/>
            <a:chExt cx="6905625" cy="1332387"/>
          </a:xfrm>
        </p:grpSpPr>
        <p:sp>
          <p:nvSpPr>
            <p:cNvPr id="5" name="Freeform 29"/>
            <p:cNvSpPr>
              <a:spLocks noEditPoints="1"/>
            </p:cNvSpPr>
            <p:nvPr/>
          </p:nvSpPr>
          <p:spPr bwMode="auto">
            <a:xfrm>
              <a:off x="777875" y="2274888"/>
              <a:ext cx="450529" cy="1332387"/>
            </a:xfrm>
            <a:custGeom>
              <a:avLst/>
              <a:gdLst>
                <a:gd name="T0" fmla="*/ 239713 w 34"/>
                <a:gd name="T1" fmla="*/ 269351 h 100"/>
                <a:gd name="T2" fmla="*/ 380720 w 34"/>
                <a:gd name="T3" fmla="*/ 127587 h 100"/>
                <a:gd name="T4" fmla="*/ 239713 w 34"/>
                <a:gd name="T5" fmla="*/ 0 h 100"/>
                <a:gd name="T6" fmla="*/ 98705 w 34"/>
                <a:gd name="T7" fmla="*/ 127587 h 100"/>
                <a:gd name="T8" fmla="*/ 239713 w 34"/>
                <a:gd name="T9" fmla="*/ 269351 h 100"/>
                <a:gd name="T10" fmla="*/ 352518 w 34"/>
                <a:gd name="T11" fmla="*/ 311880 h 100"/>
                <a:gd name="T12" fmla="*/ 141007 w 34"/>
                <a:gd name="T13" fmla="*/ 311880 h 100"/>
                <a:gd name="T14" fmla="*/ 0 w 34"/>
                <a:gd name="T15" fmla="*/ 425291 h 100"/>
                <a:gd name="T16" fmla="*/ 0 w 34"/>
                <a:gd name="T17" fmla="*/ 808054 h 100"/>
                <a:gd name="T18" fmla="*/ 112806 w 34"/>
                <a:gd name="T19" fmla="*/ 907288 h 100"/>
                <a:gd name="T20" fmla="*/ 112806 w 34"/>
                <a:gd name="T21" fmla="*/ 1304227 h 100"/>
                <a:gd name="T22" fmla="*/ 225612 w 34"/>
                <a:gd name="T23" fmla="*/ 1417638 h 100"/>
                <a:gd name="T24" fmla="*/ 253813 w 34"/>
                <a:gd name="T25" fmla="*/ 1417638 h 100"/>
                <a:gd name="T26" fmla="*/ 366619 w 34"/>
                <a:gd name="T27" fmla="*/ 1304227 h 100"/>
                <a:gd name="T28" fmla="*/ 366619 w 34"/>
                <a:gd name="T29" fmla="*/ 907288 h 100"/>
                <a:gd name="T30" fmla="*/ 479425 w 34"/>
                <a:gd name="T31" fmla="*/ 808054 h 100"/>
                <a:gd name="T32" fmla="*/ 479425 w 34"/>
                <a:gd name="T33" fmla="*/ 425291 h 100"/>
                <a:gd name="T34" fmla="*/ 352518 w 34"/>
                <a:gd name="T35" fmla="*/ 31188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7" y="15"/>
                    <a:pt x="27" y="9"/>
                  </a:cubicBezTo>
                  <a:cubicBezTo>
                    <a:pt x="27" y="4"/>
                    <a:pt x="22" y="0"/>
                    <a:pt x="17" y="0"/>
                  </a:cubicBezTo>
                  <a:cubicBezTo>
                    <a:pt x="12" y="0"/>
                    <a:pt x="7" y="4"/>
                    <a:pt x="7" y="9"/>
                  </a:cubicBezTo>
                  <a:cubicBezTo>
                    <a:pt x="7" y="15"/>
                    <a:pt x="12" y="19"/>
                    <a:pt x="17" y="19"/>
                  </a:cubicBezTo>
                  <a:close/>
                  <a:moveTo>
                    <a:pt x="25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4" y="22"/>
                    <a:pt x="0" y="25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5"/>
                    <a:pt x="30" y="22"/>
                    <a:pt x="25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0"/>
            <p:cNvSpPr>
              <a:spLocks noEditPoints="1"/>
            </p:cNvSpPr>
            <p:nvPr/>
          </p:nvSpPr>
          <p:spPr bwMode="auto">
            <a:xfrm>
              <a:off x="1492455" y="2274888"/>
              <a:ext cx="452021" cy="1332387"/>
            </a:xfrm>
            <a:custGeom>
              <a:avLst/>
              <a:gdLst>
                <a:gd name="T0" fmla="*/ 240507 w 34"/>
                <a:gd name="T1" fmla="*/ 269351 h 100"/>
                <a:gd name="T2" fmla="*/ 381981 w 34"/>
                <a:gd name="T3" fmla="*/ 127587 h 100"/>
                <a:gd name="T4" fmla="*/ 240507 w 34"/>
                <a:gd name="T5" fmla="*/ 0 h 100"/>
                <a:gd name="T6" fmla="*/ 113180 w 34"/>
                <a:gd name="T7" fmla="*/ 127587 h 100"/>
                <a:gd name="T8" fmla="*/ 240507 w 34"/>
                <a:gd name="T9" fmla="*/ 269351 h 100"/>
                <a:gd name="T10" fmla="*/ 353686 w 34"/>
                <a:gd name="T11" fmla="*/ 311880 h 100"/>
                <a:gd name="T12" fmla="*/ 141474 w 34"/>
                <a:gd name="T13" fmla="*/ 311880 h 100"/>
                <a:gd name="T14" fmla="*/ 0 w 34"/>
                <a:gd name="T15" fmla="*/ 425291 h 100"/>
                <a:gd name="T16" fmla="*/ 0 w 34"/>
                <a:gd name="T17" fmla="*/ 808054 h 100"/>
                <a:gd name="T18" fmla="*/ 113180 w 34"/>
                <a:gd name="T19" fmla="*/ 907288 h 100"/>
                <a:gd name="T20" fmla="*/ 113180 w 34"/>
                <a:gd name="T21" fmla="*/ 1304227 h 100"/>
                <a:gd name="T22" fmla="*/ 226359 w 34"/>
                <a:gd name="T23" fmla="*/ 1417638 h 100"/>
                <a:gd name="T24" fmla="*/ 254654 w 34"/>
                <a:gd name="T25" fmla="*/ 1417638 h 100"/>
                <a:gd name="T26" fmla="*/ 367833 w 34"/>
                <a:gd name="T27" fmla="*/ 1304227 h 100"/>
                <a:gd name="T28" fmla="*/ 367833 w 34"/>
                <a:gd name="T29" fmla="*/ 907288 h 100"/>
                <a:gd name="T30" fmla="*/ 481013 w 34"/>
                <a:gd name="T31" fmla="*/ 808054 h 100"/>
                <a:gd name="T32" fmla="*/ 481013 w 34"/>
                <a:gd name="T33" fmla="*/ 425291 h 100"/>
                <a:gd name="T34" fmla="*/ 353686 w 34"/>
                <a:gd name="T35" fmla="*/ 31188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7" y="15"/>
                    <a:pt x="27" y="9"/>
                  </a:cubicBezTo>
                  <a:cubicBezTo>
                    <a:pt x="27" y="4"/>
                    <a:pt x="22" y="0"/>
                    <a:pt x="17" y="0"/>
                  </a:cubicBezTo>
                  <a:cubicBezTo>
                    <a:pt x="12" y="0"/>
                    <a:pt x="8" y="4"/>
                    <a:pt x="8" y="9"/>
                  </a:cubicBezTo>
                  <a:cubicBezTo>
                    <a:pt x="8" y="15"/>
                    <a:pt x="12" y="19"/>
                    <a:pt x="17" y="19"/>
                  </a:cubicBezTo>
                  <a:close/>
                  <a:moveTo>
                    <a:pt x="25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4" y="22"/>
                    <a:pt x="0" y="25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31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5"/>
                    <a:pt x="30" y="22"/>
                    <a:pt x="25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1"/>
            <p:cNvSpPr>
              <a:spLocks noEditPoints="1"/>
            </p:cNvSpPr>
            <p:nvPr/>
          </p:nvSpPr>
          <p:spPr bwMode="auto">
            <a:xfrm>
              <a:off x="2208528" y="2274888"/>
              <a:ext cx="450529" cy="1332387"/>
            </a:xfrm>
            <a:custGeom>
              <a:avLst/>
              <a:gdLst>
                <a:gd name="T0" fmla="*/ 239713 w 34"/>
                <a:gd name="T1" fmla="*/ 269351 h 100"/>
                <a:gd name="T2" fmla="*/ 380720 w 34"/>
                <a:gd name="T3" fmla="*/ 127587 h 100"/>
                <a:gd name="T4" fmla="*/ 239713 w 34"/>
                <a:gd name="T5" fmla="*/ 0 h 100"/>
                <a:gd name="T6" fmla="*/ 112806 w 34"/>
                <a:gd name="T7" fmla="*/ 127587 h 100"/>
                <a:gd name="T8" fmla="*/ 239713 w 34"/>
                <a:gd name="T9" fmla="*/ 269351 h 100"/>
                <a:gd name="T10" fmla="*/ 352518 w 34"/>
                <a:gd name="T11" fmla="*/ 311880 h 100"/>
                <a:gd name="T12" fmla="*/ 141007 w 34"/>
                <a:gd name="T13" fmla="*/ 311880 h 100"/>
                <a:gd name="T14" fmla="*/ 0 w 34"/>
                <a:gd name="T15" fmla="*/ 425291 h 100"/>
                <a:gd name="T16" fmla="*/ 0 w 34"/>
                <a:gd name="T17" fmla="*/ 808054 h 100"/>
                <a:gd name="T18" fmla="*/ 112806 w 34"/>
                <a:gd name="T19" fmla="*/ 907288 h 100"/>
                <a:gd name="T20" fmla="*/ 112806 w 34"/>
                <a:gd name="T21" fmla="*/ 1304227 h 100"/>
                <a:gd name="T22" fmla="*/ 225612 w 34"/>
                <a:gd name="T23" fmla="*/ 1417638 h 100"/>
                <a:gd name="T24" fmla="*/ 253813 w 34"/>
                <a:gd name="T25" fmla="*/ 1417638 h 100"/>
                <a:gd name="T26" fmla="*/ 366619 w 34"/>
                <a:gd name="T27" fmla="*/ 1304227 h 100"/>
                <a:gd name="T28" fmla="*/ 366619 w 34"/>
                <a:gd name="T29" fmla="*/ 907288 h 100"/>
                <a:gd name="T30" fmla="*/ 479425 w 34"/>
                <a:gd name="T31" fmla="*/ 808054 h 100"/>
                <a:gd name="T32" fmla="*/ 479425 w 34"/>
                <a:gd name="T33" fmla="*/ 425291 h 100"/>
                <a:gd name="T34" fmla="*/ 352518 w 34"/>
                <a:gd name="T35" fmla="*/ 31188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3" y="19"/>
                    <a:pt x="27" y="15"/>
                    <a:pt x="27" y="9"/>
                  </a:cubicBezTo>
                  <a:cubicBezTo>
                    <a:pt x="27" y="4"/>
                    <a:pt x="23" y="0"/>
                    <a:pt x="17" y="0"/>
                  </a:cubicBezTo>
                  <a:cubicBezTo>
                    <a:pt x="12" y="0"/>
                    <a:pt x="8" y="4"/>
                    <a:pt x="8" y="9"/>
                  </a:cubicBezTo>
                  <a:cubicBezTo>
                    <a:pt x="8" y="15"/>
                    <a:pt x="12" y="19"/>
                    <a:pt x="17" y="19"/>
                  </a:cubicBezTo>
                  <a:close/>
                  <a:moveTo>
                    <a:pt x="25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5" y="22"/>
                    <a:pt x="0" y="25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3" y="100"/>
                    <a:pt x="26" y="97"/>
                    <a:pt x="26" y="9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31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5"/>
                    <a:pt x="30" y="22"/>
                    <a:pt x="25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32"/>
            <p:cNvSpPr>
              <a:spLocks noEditPoints="1"/>
            </p:cNvSpPr>
            <p:nvPr/>
          </p:nvSpPr>
          <p:spPr bwMode="auto">
            <a:xfrm>
              <a:off x="2924601" y="2274888"/>
              <a:ext cx="450529" cy="1332387"/>
            </a:xfrm>
            <a:custGeom>
              <a:avLst/>
              <a:gdLst>
                <a:gd name="T0" fmla="*/ 239713 w 34"/>
                <a:gd name="T1" fmla="*/ 269351 h 100"/>
                <a:gd name="T2" fmla="*/ 380720 w 34"/>
                <a:gd name="T3" fmla="*/ 127587 h 100"/>
                <a:gd name="T4" fmla="*/ 239713 w 34"/>
                <a:gd name="T5" fmla="*/ 0 h 100"/>
                <a:gd name="T6" fmla="*/ 112806 w 34"/>
                <a:gd name="T7" fmla="*/ 127587 h 100"/>
                <a:gd name="T8" fmla="*/ 239713 w 34"/>
                <a:gd name="T9" fmla="*/ 269351 h 100"/>
                <a:gd name="T10" fmla="*/ 352518 w 34"/>
                <a:gd name="T11" fmla="*/ 311880 h 100"/>
                <a:gd name="T12" fmla="*/ 141007 w 34"/>
                <a:gd name="T13" fmla="*/ 311880 h 100"/>
                <a:gd name="T14" fmla="*/ 0 w 34"/>
                <a:gd name="T15" fmla="*/ 425291 h 100"/>
                <a:gd name="T16" fmla="*/ 0 w 34"/>
                <a:gd name="T17" fmla="*/ 808054 h 100"/>
                <a:gd name="T18" fmla="*/ 126907 w 34"/>
                <a:gd name="T19" fmla="*/ 907288 h 100"/>
                <a:gd name="T20" fmla="*/ 126907 w 34"/>
                <a:gd name="T21" fmla="*/ 1304227 h 100"/>
                <a:gd name="T22" fmla="*/ 225612 w 34"/>
                <a:gd name="T23" fmla="*/ 1417638 h 100"/>
                <a:gd name="T24" fmla="*/ 253813 w 34"/>
                <a:gd name="T25" fmla="*/ 1417638 h 100"/>
                <a:gd name="T26" fmla="*/ 366619 w 34"/>
                <a:gd name="T27" fmla="*/ 1304227 h 100"/>
                <a:gd name="T28" fmla="*/ 366619 w 34"/>
                <a:gd name="T29" fmla="*/ 907288 h 100"/>
                <a:gd name="T30" fmla="*/ 479425 w 34"/>
                <a:gd name="T31" fmla="*/ 808054 h 100"/>
                <a:gd name="T32" fmla="*/ 479425 w 34"/>
                <a:gd name="T33" fmla="*/ 425291 h 100"/>
                <a:gd name="T34" fmla="*/ 352518 w 34"/>
                <a:gd name="T35" fmla="*/ 31188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3" y="19"/>
                    <a:pt x="27" y="15"/>
                    <a:pt x="27" y="9"/>
                  </a:cubicBezTo>
                  <a:cubicBezTo>
                    <a:pt x="27" y="4"/>
                    <a:pt x="23" y="0"/>
                    <a:pt x="17" y="0"/>
                  </a:cubicBezTo>
                  <a:cubicBezTo>
                    <a:pt x="12" y="0"/>
                    <a:pt x="8" y="4"/>
                    <a:pt x="8" y="9"/>
                  </a:cubicBezTo>
                  <a:cubicBezTo>
                    <a:pt x="8" y="15"/>
                    <a:pt x="12" y="19"/>
                    <a:pt x="17" y="19"/>
                  </a:cubicBezTo>
                  <a:close/>
                  <a:moveTo>
                    <a:pt x="25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5" y="22"/>
                    <a:pt x="0" y="25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9" y="64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9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3" y="100"/>
                    <a:pt x="26" y="97"/>
                    <a:pt x="26" y="9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31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5"/>
                    <a:pt x="30" y="22"/>
                    <a:pt x="25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33"/>
            <p:cNvSpPr>
              <a:spLocks noEditPoints="1"/>
            </p:cNvSpPr>
            <p:nvPr/>
          </p:nvSpPr>
          <p:spPr bwMode="auto">
            <a:xfrm>
              <a:off x="3654100" y="2274888"/>
              <a:ext cx="450529" cy="1332387"/>
            </a:xfrm>
            <a:custGeom>
              <a:avLst/>
              <a:gdLst>
                <a:gd name="T0" fmla="*/ 239713 w 34"/>
                <a:gd name="T1" fmla="*/ 269351 h 100"/>
                <a:gd name="T2" fmla="*/ 366619 w 34"/>
                <a:gd name="T3" fmla="*/ 127587 h 100"/>
                <a:gd name="T4" fmla="*/ 239713 w 34"/>
                <a:gd name="T5" fmla="*/ 0 h 100"/>
                <a:gd name="T6" fmla="*/ 98705 w 34"/>
                <a:gd name="T7" fmla="*/ 127587 h 100"/>
                <a:gd name="T8" fmla="*/ 239713 w 34"/>
                <a:gd name="T9" fmla="*/ 269351 h 100"/>
                <a:gd name="T10" fmla="*/ 338418 w 34"/>
                <a:gd name="T11" fmla="*/ 311880 h 100"/>
                <a:gd name="T12" fmla="*/ 126907 w 34"/>
                <a:gd name="T13" fmla="*/ 311880 h 100"/>
                <a:gd name="T14" fmla="*/ 0 w 34"/>
                <a:gd name="T15" fmla="*/ 425291 h 100"/>
                <a:gd name="T16" fmla="*/ 0 w 34"/>
                <a:gd name="T17" fmla="*/ 808054 h 100"/>
                <a:gd name="T18" fmla="*/ 112806 w 34"/>
                <a:gd name="T19" fmla="*/ 907288 h 100"/>
                <a:gd name="T20" fmla="*/ 112806 w 34"/>
                <a:gd name="T21" fmla="*/ 1304227 h 100"/>
                <a:gd name="T22" fmla="*/ 225612 w 34"/>
                <a:gd name="T23" fmla="*/ 1417638 h 100"/>
                <a:gd name="T24" fmla="*/ 239713 w 34"/>
                <a:gd name="T25" fmla="*/ 1417638 h 100"/>
                <a:gd name="T26" fmla="*/ 352518 w 34"/>
                <a:gd name="T27" fmla="*/ 1304227 h 100"/>
                <a:gd name="T28" fmla="*/ 352518 w 34"/>
                <a:gd name="T29" fmla="*/ 907288 h 100"/>
                <a:gd name="T30" fmla="*/ 479425 w 34"/>
                <a:gd name="T31" fmla="*/ 808054 h 100"/>
                <a:gd name="T32" fmla="*/ 479425 w 34"/>
                <a:gd name="T33" fmla="*/ 425291 h 100"/>
                <a:gd name="T34" fmla="*/ 338418 w 34"/>
                <a:gd name="T35" fmla="*/ 31188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9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1" y="0"/>
                    <a:pt x="7" y="4"/>
                    <a:pt x="7" y="9"/>
                  </a:cubicBezTo>
                  <a:cubicBezTo>
                    <a:pt x="7" y="15"/>
                    <a:pt x="11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5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7"/>
                    <a:pt x="11" y="100"/>
                    <a:pt x="16" y="100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22" y="100"/>
                    <a:pt x="25" y="97"/>
                    <a:pt x="25" y="92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5"/>
                    <a:pt x="29" y="22"/>
                    <a:pt x="24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34"/>
            <p:cNvSpPr>
              <a:spLocks noEditPoints="1"/>
            </p:cNvSpPr>
            <p:nvPr/>
          </p:nvSpPr>
          <p:spPr bwMode="auto">
            <a:xfrm>
              <a:off x="4370173" y="2274888"/>
              <a:ext cx="450529" cy="1332387"/>
            </a:xfrm>
            <a:custGeom>
              <a:avLst/>
              <a:gdLst>
                <a:gd name="T0" fmla="*/ 239713 w 34"/>
                <a:gd name="T1" fmla="*/ 269351 h 100"/>
                <a:gd name="T2" fmla="*/ 366619 w 34"/>
                <a:gd name="T3" fmla="*/ 127587 h 100"/>
                <a:gd name="T4" fmla="*/ 239713 w 34"/>
                <a:gd name="T5" fmla="*/ 0 h 100"/>
                <a:gd name="T6" fmla="*/ 98705 w 34"/>
                <a:gd name="T7" fmla="*/ 127587 h 100"/>
                <a:gd name="T8" fmla="*/ 239713 w 34"/>
                <a:gd name="T9" fmla="*/ 269351 h 100"/>
                <a:gd name="T10" fmla="*/ 338418 w 34"/>
                <a:gd name="T11" fmla="*/ 311880 h 100"/>
                <a:gd name="T12" fmla="*/ 126907 w 34"/>
                <a:gd name="T13" fmla="*/ 311880 h 100"/>
                <a:gd name="T14" fmla="*/ 0 w 34"/>
                <a:gd name="T15" fmla="*/ 425291 h 100"/>
                <a:gd name="T16" fmla="*/ 0 w 34"/>
                <a:gd name="T17" fmla="*/ 808054 h 100"/>
                <a:gd name="T18" fmla="*/ 112806 w 34"/>
                <a:gd name="T19" fmla="*/ 907288 h 100"/>
                <a:gd name="T20" fmla="*/ 112806 w 34"/>
                <a:gd name="T21" fmla="*/ 1304227 h 100"/>
                <a:gd name="T22" fmla="*/ 225612 w 34"/>
                <a:gd name="T23" fmla="*/ 1417638 h 100"/>
                <a:gd name="T24" fmla="*/ 253813 w 34"/>
                <a:gd name="T25" fmla="*/ 1417638 h 100"/>
                <a:gd name="T26" fmla="*/ 352518 w 34"/>
                <a:gd name="T27" fmla="*/ 1304227 h 100"/>
                <a:gd name="T28" fmla="*/ 352518 w 34"/>
                <a:gd name="T29" fmla="*/ 907288 h 100"/>
                <a:gd name="T30" fmla="*/ 479425 w 34"/>
                <a:gd name="T31" fmla="*/ 808054 h 100"/>
                <a:gd name="T32" fmla="*/ 479425 w 34"/>
                <a:gd name="T33" fmla="*/ 425291 h 100"/>
                <a:gd name="T34" fmla="*/ 338418 w 34"/>
                <a:gd name="T35" fmla="*/ 31188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9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1" y="0"/>
                    <a:pt x="7" y="4"/>
                    <a:pt x="7" y="9"/>
                  </a:cubicBezTo>
                  <a:cubicBezTo>
                    <a:pt x="7" y="15"/>
                    <a:pt x="11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5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7"/>
                    <a:pt x="11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5" y="97"/>
                    <a:pt x="25" y="92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5"/>
                    <a:pt x="29" y="22"/>
                    <a:pt x="24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35"/>
            <p:cNvSpPr>
              <a:spLocks noEditPoints="1"/>
            </p:cNvSpPr>
            <p:nvPr/>
          </p:nvSpPr>
          <p:spPr bwMode="auto">
            <a:xfrm>
              <a:off x="5086245" y="2274888"/>
              <a:ext cx="450529" cy="1332387"/>
            </a:xfrm>
            <a:custGeom>
              <a:avLst/>
              <a:gdLst>
                <a:gd name="T0" fmla="*/ 239713 w 34"/>
                <a:gd name="T1" fmla="*/ 269351 h 100"/>
                <a:gd name="T2" fmla="*/ 366619 w 34"/>
                <a:gd name="T3" fmla="*/ 127587 h 100"/>
                <a:gd name="T4" fmla="*/ 239713 w 34"/>
                <a:gd name="T5" fmla="*/ 0 h 100"/>
                <a:gd name="T6" fmla="*/ 98705 w 34"/>
                <a:gd name="T7" fmla="*/ 127587 h 100"/>
                <a:gd name="T8" fmla="*/ 239713 w 34"/>
                <a:gd name="T9" fmla="*/ 269351 h 100"/>
                <a:gd name="T10" fmla="*/ 338418 w 34"/>
                <a:gd name="T11" fmla="*/ 311880 h 100"/>
                <a:gd name="T12" fmla="*/ 126907 w 34"/>
                <a:gd name="T13" fmla="*/ 311880 h 100"/>
                <a:gd name="T14" fmla="*/ 0 w 34"/>
                <a:gd name="T15" fmla="*/ 425291 h 100"/>
                <a:gd name="T16" fmla="*/ 0 w 34"/>
                <a:gd name="T17" fmla="*/ 808054 h 100"/>
                <a:gd name="T18" fmla="*/ 112806 w 34"/>
                <a:gd name="T19" fmla="*/ 907288 h 100"/>
                <a:gd name="T20" fmla="*/ 112806 w 34"/>
                <a:gd name="T21" fmla="*/ 1304227 h 100"/>
                <a:gd name="T22" fmla="*/ 225612 w 34"/>
                <a:gd name="T23" fmla="*/ 1417638 h 100"/>
                <a:gd name="T24" fmla="*/ 253813 w 34"/>
                <a:gd name="T25" fmla="*/ 1417638 h 100"/>
                <a:gd name="T26" fmla="*/ 366619 w 34"/>
                <a:gd name="T27" fmla="*/ 1304227 h 100"/>
                <a:gd name="T28" fmla="*/ 366619 w 34"/>
                <a:gd name="T29" fmla="*/ 907288 h 100"/>
                <a:gd name="T30" fmla="*/ 479425 w 34"/>
                <a:gd name="T31" fmla="*/ 808054 h 100"/>
                <a:gd name="T32" fmla="*/ 479425 w 34"/>
                <a:gd name="T33" fmla="*/ 425291 h 100"/>
                <a:gd name="T34" fmla="*/ 338418 w 34"/>
                <a:gd name="T35" fmla="*/ 31188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9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1" y="0"/>
                    <a:pt x="7" y="4"/>
                    <a:pt x="7" y="9"/>
                  </a:cubicBezTo>
                  <a:cubicBezTo>
                    <a:pt x="7" y="15"/>
                    <a:pt x="11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5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7"/>
                    <a:pt x="11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5"/>
                    <a:pt x="29" y="22"/>
                    <a:pt x="24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5800826" y="2274888"/>
              <a:ext cx="452021" cy="1332387"/>
            </a:xfrm>
            <a:custGeom>
              <a:avLst/>
              <a:gdLst>
                <a:gd name="T0" fmla="*/ 240507 w 34"/>
                <a:gd name="T1" fmla="*/ 269351 h 100"/>
                <a:gd name="T2" fmla="*/ 367833 w 34"/>
                <a:gd name="T3" fmla="*/ 127587 h 100"/>
                <a:gd name="T4" fmla="*/ 240507 w 34"/>
                <a:gd name="T5" fmla="*/ 0 h 100"/>
                <a:gd name="T6" fmla="*/ 99032 w 34"/>
                <a:gd name="T7" fmla="*/ 127587 h 100"/>
                <a:gd name="T8" fmla="*/ 240507 w 34"/>
                <a:gd name="T9" fmla="*/ 269351 h 100"/>
                <a:gd name="T10" fmla="*/ 339539 w 34"/>
                <a:gd name="T11" fmla="*/ 311880 h 100"/>
                <a:gd name="T12" fmla="*/ 127327 w 34"/>
                <a:gd name="T13" fmla="*/ 311880 h 100"/>
                <a:gd name="T14" fmla="*/ 0 w 34"/>
                <a:gd name="T15" fmla="*/ 425291 h 100"/>
                <a:gd name="T16" fmla="*/ 0 w 34"/>
                <a:gd name="T17" fmla="*/ 808054 h 100"/>
                <a:gd name="T18" fmla="*/ 113180 w 34"/>
                <a:gd name="T19" fmla="*/ 907288 h 100"/>
                <a:gd name="T20" fmla="*/ 113180 w 34"/>
                <a:gd name="T21" fmla="*/ 1304227 h 100"/>
                <a:gd name="T22" fmla="*/ 226359 w 34"/>
                <a:gd name="T23" fmla="*/ 1417638 h 100"/>
                <a:gd name="T24" fmla="*/ 254654 w 34"/>
                <a:gd name="T25" fmla="*/ 1417638 h 100"/>
                <a:gd name="T26" fmla="*/ 367833 w 34"/>
                <a:gd name="T27" fmla="*/ 1304227 h 100"/>
                <a:gd name="T28" fmla="*/ 367833 w 34"/>
                <a:gd name="T29" fmla="*/ 907288 h 100"/>
                <a:gd name="T30" fmla="*/ 481013 w 34"/>
                <a:gd name="T31" fmla="*/ 808054 h 100"/>
                <a:gd name="T32" fmla="*/ 481013 w 34"/>
                <a:gd name="T33" fmla="*/ 425291 h 100"/>
                <a:gd name="T34" fmla="*/ 339539 w 34"/>
                <a:gd name="T35" fmla="*/ 31188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9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2" y="0"/>
                    <a:pt x="7" y="4"/>
                    <a:pt x="7" y="9"/>
                  </a:cubicBezTo>
                  <a:cubicBezTo>
                    <a:pt x="7" y="15"/>
                    <a:pt x="12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5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5"/>
                    <a:pt x="30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6516898" y="2274888"/>
              <a:ext cx="450529" cy="1332387"/>
            </a:xfrm>
            <a:custGeom>
              <a:avLst/>
              <a:gdLst>
                <a:gd name="T0" fmla="*/ 239713 w 34"/>
                <a:gd name="T1" fmla="*/ 269351 h 100"/>
                <a:gd name="T2" fmla="*/ 380720 w 34"/>
                <a:gd name="T3" fmla="*/ 127587 h 100"/>
                <a:gd name="T4" fmla="*/ 239713 w 34"/>
                <a:gd name="T5" fmla="*/ 0 h 100"/>
                <a:gd name="T6" fmla="*/ 98705 w 34"/>
                <a:gd name="T7" fmla="*/ 127587 h 100"/>
                <a:gd name="T8" fmla="*/ 239713 w 34"/>
                <a:gd name="T9" fmla="*/ 269351 h 100"/>
                <a:gd name="T10" fmla="*/ 338418 w 34"/>
                <a:gd name="T11" fmla="*/ 311880 h 100"/>
                <a:gd name="T12" fmla="*/ 126907 w 34"/>
                <a:gd name="T13" fmla="*/ 311880 h 100"/>
                <a:gd name="T14" fmla="*/ 0 w 34"/>
                <a:gd name="T15" fmla="*/ 425291 h 100"/>
                <a:gd name="T16" fmla="*/ 0 w 34"/>
                <a:gd name="T17" fmla="*/ 808054 h 100"/>
                <a:gd name="T18" fmla="*/ 112806 w 34"/>
                <a:gd name="T19" fmla="*/ 907288 h 100"/>
                <a:gd name="T20" fmla="*/ 112806 w 34"/>
                <a:gd name="T21" fmla="*/ 1304227 h 100"/>
                <a:gd name="T22" fmla="*/ 225612 w 34"/>
                <a:gd name="T23" fmla="*/ 1417638 h 100"/>
                <a:gd name="T24" fmla="*/ 253813 w 34"/>
                <a:gd name="T25" fmla="*/ 1417638 h 100"/>
                <a:gd name="T26" fmla="*/ 366619 w 34"/>
                <a:gd name="T27" fmla="*/ 1304227 h 100"/>
                <a:gd name="T28" fmla="*/ 366619 w 34"/>
                <a:gd name="T29" fmla="*/ 907288 h 100"/>
                <a:gd name="T30" fmla="*/ 479425 w 34"/>
                <a:gd name="T31" fmla="*/ 808054 h 100"/>
                <a:gd name="T32" fmla="*/ 479425 w 34"/>
                <a:gd name="T33" fmla="*/ 425291 h 100"/>
                <a:gd name="T34" fmla="*/ 338418 w 34"/>
                <a:gd name="T35" fmla="*/ 31188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7" y="15"/>
                    <a:pt x="27" y="9"/>
                  </a:cubicBezTo>
                  <a:cubicBezTo>
                    <a:pt x="27" y="4"/>
                    <a:pt x="22" y="0"/>
                    <a:pt x="17" y="0"/>
                  </a:cubicBezTo>
                  <a:cubicBezTo>
                    <a:pt x="12" y="0"/>
                    <a:pt x="7" y="4"/>
                    <a:pt x="7" y="9"/>
                  </a:cubicBezTo>
                  <a:cubicBezTo>
                    <a:pt x="7" y="15"/>
                    <a:pt x="12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5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5"/>
                    <a:pt x="30" y="22"/>
                    <a:pt x="24" y="22"/>
                  </a:cubicBezTo>
                  <a:close/>
                </a:path>
              </a:pathLst>
            </a:custGeom>
            <a:solidFill>
              <a:srgbClr val="BDBDB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8"/>
            <p:cNvSpPr>
              <a:spLocks noEditPoints="1"/>
            </p:cNvSpPr>
            <p:nvPr/>
          </p:nvSpPr>
          <p:spPr bwMode="auto">
            <a:xfrm>
              <a:off x="7232971" y="2274888"/>
              <a:ext cx="450529" cy="1332387"/>
            </a:xfrm>
            <a:custGeom>
              <a:avLst/>
              <a:gdLst>
                <a:gd name="T0" fmla="*/ 239713 w 34"/>
                <a:gd name="T1" fmla="*/ 269351 h 100"/>
                <a:gd name="T2" fmla="*/ 380720 w 34"/>
                <a:gd name="T3" fmla="*/ 127587 h 100"/>
                <a:gd name="T4" fmla="*/ 239713 w 34"/>
                <a:gd name="T5" fmla="*/ 0 h 100"/>
                <a:gd name="T6" fmla="*/ 112806 w 34"/>
                <a:gd name="T7" fmla="*/ 127587 h 100"/>
                <a:gd name="T8" fmla="*/ 239713 w 34"/>
                <a:gd name="T9" fmla="*/ 269351 h 100"/>
                <a:gd name="T10" fmla="*/ 352518 w 34"/>
                <a:gd name="T11" fmla="*/ 311880 h 100"/>
                <a:gd name="T12" fmla="*/ 141007 w 34"/>
                <a:gd name="T13" fmla="*/ 311880 h 100"/>
                <a:gd name="T14" fmla="*/ 0 w 34"/>
                <a:gd name="T15" fmla="*/ 425291 h 100"/>
                <a:gd name="T16" fmla="*/ 0 w 34"/>
                <a:gd name="T17" fmla="*/ 808054 h 100"/>
                <a:gd name="T18" fmla="*/ 112806 w 34"/>
                <a:gd name="T19" fmla="*/ 907288 h 100"/>
                <a:gd name="T20" fmla="*/ 112806 w 34"/>
                <a:gd name="T21" fmla="*/ 1304227 h 100"/>
                <a:gd name="T22" fmla="*/ 225612 w 34"/>
                <a:gd name="T23" fmla="*/ 1417638 h 100"/>
                <a:gd name="T24" fmla="*/ 253813 w 34"/>
                <a:gd name="T25" fmla="*/ 1417638 h 100"/>
                <a:gd name="T26" fmla="*/ 366619 w 34"/>
                <a:gd name="T27" fmla="*/ 1304227 h 100"/>
                <a:gd name="T28" fmla="*/ 366619 w 34"/>
                <a:gd name="T29" fmla="*/ 907288 h 100"/>
                <a:gd name="T30" fmla="*/ 479425 w 34"/>
                <a:gd name="T31" fmla="*/ 808054 h 100"/>
                <a:gd name="T32" fmla="*/ 479425 w 34"/>
                <a:gd name="T33" fmla="*/ 425291 h 100"/>
                <a:gd name="T34" fmla="*/ 352518 w 34"/>
                <a:gd name="T35" fmla="*/ 31188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7" y="15"/>
                    <a:pt x="27" y="9"/>
                  </a:cubicBezTo>
                  <a:cubicBezTo>
                    <a:pt x="27" y="4"/>
                    <a:pt x="22" y="0"/>
                    <a:pt x="17" y="0"/>
                  </a:cubicBezTo>
                  <a:cubicBezTo>
                    <a:pt x="12" y="0"/>
                    <a:pt x="8" y="4"/>
                    <a:pt x="8" y="9"/>
                  </a:cubicBezTo>
                  <a:cubicBezTo>
                    <a:pt x="8" y="15"/>
                    <a:pt x="12" y="19"/>
                    <a:pt x="17" y="19"/>
                  </a:cubicBezTo>
                  <a:close/>
                  <a:moveTo>
                    <a:pt x="25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4" y="22"/>
                    <a:pt x="0" y="25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31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5"/>
                    <a:pt x="30" y="22"/>
                    <a:pt x="25" y="22"/>
                  </a:cubicBezTo>
                  <a:close/>
                </a:path>
              </a:pathLst>
            </a:custGeom>
            <a:solidFill>
              <a:srgbClr val="BDBDB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18162" y="4364207"/>
            <a:ext cx="5337175" cy="1029400"/>
            <a:chOff x="777875" y="4019550"/>
            <a:chExt cx="6905625" cy="1331913"/>
          </a:xfrm>
        </p:grpSpPr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777875" y="4020568"/>
              <a:ext cx="450529" cy="1330895"/>
            </a:xfrm>
            <a:custGeom>
              <a:avLst/>
              <a:gdLst>
                <a:gd name="T0" fmla="*/ 239713 w 34"/>
                <a:gd name="T1" fmla="*/ 269050 h 100"/>
                <a:gd name="T2" fmla="*/ 380720 w 34"/>
                <a:gd name="T3" fmla="*/ 141605 h 100"/>
                <a:gd name="T4" fmla="*/ 239713 w 34"/>
                <a:gd name="T5" fmla="*/ 0 h 100"/>
                <a:gd name="T6" fmla="*/ 98705 w 34"/>
                <a:gd name="T7" fmla="*/ 141605 h 100"/>
                <a:gd name="T8" fmla="*/ 239713 w 34"/>
                <a:gd name="T9" fmla="*/ 269050 h 100"/>
                <a:gd name="T10" fmla="*/ 352518 w 34"/>
                <a:gd name="T11" fmla="*/ 311531 h 100"/>
                <a:gd name="T12" fmla="*/ 1410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66619 w 34"/>
                <a:gd name="T27" fmla="*/ 1316927 h 100"/>
                <a:gd name="T28" fmla="*/ 366619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525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7" y="15"/>
                    <a:pt x="27" y="10"/>
                  </a:cubicBezTo>
                  <a:cubicBezTo>
                    <a:pt x="27" y="4"/>
                    <a:pt x="22" y="0"/>
                    <a:pt x="17" y="0"/>
                  </a:cubicBezTo>
                  <a:cubicBezTo>
                    <a:pt x="12" y="0"/>
                    <a:pt x="7" y="4"/>
                    <a:pt x="7" y="10"/>
                  </a:cubicBezTo>
                  <a:cubicBezTo>
                    <a:pt x="7" y="15"/>
                    <a:pt x="12" y="19"/>
                    <a:pt x="17" y="19"/>
                  </a:cubicBezTo>
                  <a:close/>
                  <a:moveTo>
                    <a:pt x="25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30" y="22"/>
                    <a:pt x="25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0"/>
            <p:cNvSpPr>
              <a:spLocks noEditPoints="1"/>
            </p:cNvSpPr>
            <p:nvPr/>
          </p:nvSpPr>
          <p:spPr bwMode="auto">
            <a:xfrm>
              <a:off x="1492455" y="4020568"/>
              <a:ext cx="452021" cy="1330895"/>
            </a:xfrm>
            <a:custGeom>
              <a:avLst/>
              <a:gdLst>
                <a:gd name="T0" fmla="*/ 240507 w 34"/>
                <a:gd name="T1" fmla="*/ 269050 h 100"/>
                <a:gd name="T2" fmla="*/ 381981 w 34"/>
                <a:gd name="T3" fmla="*/ 141605 h 100"/>
                <a:gd name="T4" fmla="*/ 240507 w 34"/>
                <a:gd name="T5" fmla="*/ 0 h 100"/>
                <a:gd name="T6" fmla="*/ 113180 w 34"/>
                <a:gd name="T7" fmla="*/ 141605 h 100"/>
                <a:gd name="T8" fmla="*/ 240507 w 34"/>
                <a:gd name="T9" fmla="*/ 269050 h 100"/>
                <a:gd name="T10" fmla="*/ 353686 w 34"/>
                <a:gd name="T11" fmla="*/ 311531 h 100"/>
                <a:gd name="T12" fmla="*/ 141474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3180 w 34"/>
                <a:gd name="T19" fmla="*/ 920433 h 100"/>
                <a:gd name="T20" fmla="*/ 113180 w 34"/>
                <a:gd name="T21" fmla="*/ 1316927 h 100"/>
                <a:gd name="T22" fmla="*/ 226359 w 34"/>
                <a:gd name="T23" fmla="*/ 1416050 h 100"/>
                <a:gd name="T24" fmla="*/ 254654 w 34"/>
                <a:gd name="T25" fmla="*/ 1416050 h 100"/>
                <a:gd name="T26" fmla="*/ 367833 w 34"/>
                <a:gd name="T27" fmla="*/ 1316927 h 100"/>
                <a:gd name="T28" fmla="*/ 367833 w 34"/>
                <a:gd name="T29" fmla="*/ 920433 h 100"/>
                <a:gd name="T30" fmla="*/ 481013 w 34"/>
                <a:gd name="T31" fmla="*/ 807149 h 100"/>
                <a:gd name="T32" fmla="*/ 481013 w 34"/>
                <a:gd name="T33" fmla="*/ 424815 h 100"/>
                <a:gd name="T34" fmla="*/ 353686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7" y="15"/>
                    <a:pt x="27" y="10"/>
                  </a:cubicBezTo>
                  <a:cubicBezTo>
                    <a:pt x="27" y="4"/>
                    <a:pt x="22" y="0"/>
                    <a:pt x="17" y="0"/>
                  </a:cubicBezTo>
                  <a:cubicBezTo>
                    <a:pt x="12" y="0"/>
                    <a:pt x="8" y="4"/>
                    <a:pt x="8" y="10"/>
                  </a:cubicBezTo>
                  <a:cubicBezTo>
                    <a:pt x="8" y="15"/>
                    <a:pt x="12" y="19"/>
                    <a:pt x="17" y="19"/>
                  </a:cubicBezTo>
                  <a:close/>
                  <a:moveTo>
                    <a:pt x="25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2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1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30" y="22"/>
                    <a:pt x="25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41"/>
            <p:cNvSpPr>
              <a:spLocks noEditPoints="1"/>
            </p:cNvSpPr>
            <p:nvPr/>
          </p:nvSpPr>
          <p:spPr bwMode="auto">
            <a:xfrm>
              <a:off x="2208528" y="4020568"/>
              <a:ext cx="450529" cy="1330895"/>
            </a:xfrm>
            <a:custGeom>
              <a:avLst/>
              <a:gdLst>
                <a:gd name="T0" fmla="*/ 239713 w 34"/>
                <a:gd name="T1" fmla="*/ 269050 h 100"/>
                <a:gd name="T2" fmla="*/ 380720 w 34"/>
                <a:gd name="T3" fmla="*/ 141605 h 100"/>
                <a:gd name="T4" fmla="*/ 239713 w 34"/>
                <a:gd name="T5" fmla="*/ 0 h 100"/>
                <a:gd name="T6" fmla="*/ 112806 w 34"/>
                <a:gd name="T7" fmla="*/ 141605 h 100"/>
                <a:gd name="T8" fmla="*/ 239713 w 34"/>
                <a:gd name="T9" fmla="*/ 269050 h 100"/>
                <a:gd name="T10" fmla="*/ 352518 w 34"/>
                <a:gd name="T11" fmla="*/ 311531 h 100"/>
                <a:gd name="T12" fmla="*/ 1410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66619 w 34"/>
                <a:gd name="T27" fmla="*/ 1316927 h 100"/>
                <a:gd name="T28" fmla="*/ 366619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525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3" y="19"/>
                    <a:pt x="27" y="15"/>
                    <a:pt x="27" y="10"/>
                  </a:cubicBezTo>
                  <a:cubicBezTo>
                    <a:pt x="27" y="4"/>
                    <a:pt x="23" y="0"/>
                    <a:pt x="17" y="0"/>
                  </a:cubicBezTo>
                  <a:cubicBezTo>
                    <a:pt x="12" y="0"/>
                    <a:pt x="8" y="4"/>
                    <a:pt x="8" y="10"/>
                  </a:cubicBezTo>
                  <a:cubicBezTo>
                    <a:pt x="8" y="15"/>
                    <a:pt x="12" y="19"/>
                    <a:pt x="17" y="19"/>
                  </a:cubicBezTo>
                  <a:close/>
                  <a:moveTo>
                    <a:pt x="25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5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3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1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30" y="22"/>
                    <a:pt x="25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42"/>
            <p:cNvSpPr>
              <a:spLocks noEditPoints="1"/>
            </p:cNvSpPr>
            <p:nvPr/>
          </p:nvSpPr>
          <p:spPr bwMode="auto">
            <a:xfrm>
              <a:off x="2924601" y="4020568"/>
              <a:ext cx="450529" cy="1330895"/>
            </a:xfrm>
            <a:custGeom>
              <a:avLst/>
              <a:gdLst>
                <a:gd name="T0" fmla="*/ 239713 w 34"/>
                <a:gd name="T1" fmla="*/ 269050 h 100"/>
                <a:gd name="T2" fmla="*/ 380720 w 34"/>
                <a:gd name="T3" fmla="*/ 141605 h 100"/>
                <a:gd name="T4" fmla="*/ 239713 w 34"/>
                <a:gd name="T5" fmla="*/ 0 h 100"/>
                <a:gd name="T6" fmla="*/ 112806 w 34"/>
                <a:gd name="T7" fmla="*/ 141605 h 100"/>
                <a:gd name="T8" fmla="*/ 239713 w 34"/>
                <a:gd name="T9" fmla="*/ 269050 h 100"/>
                <a:gd name="T10" fmla="*/ 352518 w 34"/>
                <a:gd name="T11" fmla="*/ 311531 h 100"/>
                <a:gd name="T12" fmla="*/ 1410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26907 w 34"/>
                <a:gd name="T19" fmla="*/ 920433 h 100"/>
                <a:gd name="T20" fmla="*/ 126907 w 34"/>
                <a:gd name="T21" fmla="*/ 1316927 h 100"/>
                <a:gd name="T22" fmla="*/ 225612 w 34"/>
                <a:gd name="T23" fmla="*/ 1416050 h 100"/>
                <a:gd name="T24" fmla="*/ 253813 w 34"/>
                <a:gd name="T25" fmla="*/ 1416050 h 100"/>
                <a:gd name="T26" fmla="*/ 366619 w 34"/>
                <a:gd name="T27" fmla="*/ 1316927 h 100"/>
                <a:gd name="T28" fmla="*/ 366619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525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3" y="19"/>
                    <a:pt x="27" y="15"/>
                    <a:pt x="27" y="10"/>
                  </a:cubicBezTo>
                  <a:cubicBezTo>
                    <a:pt x="27" y="4"/>
                    <a:pt x="23" y="0"/>
                    <a:pt x="17" y="0"/>
                  </a:cubicBezTo>
                  <a:cubicBezTo>
                    <a:pt x="12" y="0"/>
                    <a:pt x="8" y="4"/>
                    <a:pt x="8" y="10"/>
                  </a:cubicBezTo>
                  <a:cubicBezTo>
                    <a:pt x="8" y="15"/>
                    <a:pt x="12" y="19"/>
                    <a:pt x="17" y="19"/>
                  </a:cubicBezTo>
                  <a:close/>
                  <a:moveTo>
                    <a:pt x="25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5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9" y="65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7"/>
                    <a:pt x="12" y="100"/>
                    <a:pt x="16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23" y="100"/>
                    <a:pt x="26" y="97"/>
                    <a:pt x="26" y="93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1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30" y="22"/>
                    <a:pt x="25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43"/>
            <p:cNvSpPr>
              <a:spLocks noEditPoints="1"/>
            </p:cNvSpPr>
            <p:nvPr/>
          </p:nvSpPr>
          <p:spPr bwMode="auto">
            <a:xfrm>
              <a:off x="3654100" y="4020568"/>
              <a:ext cx="450529" cy="1330895"/>
            </a:xfrm>
            <a:custGeom>
              <a:avLst/>
              <a:gdLst>
                <a:gd name="T0" fmla="*/ 239713 w 34"/>
                <a:gd name="T1" fmla="*/ 269050 h 100"/>
                <a:gd name="T2" fmla="*/ 366619 w 34"/>
                <a:gd name="T3" fmla="*/ 141605 h 100"/>
                <a:gd name="T4" fmla="*/ 239713 w 34"/>
                <a:gd name="T5" fmla="*/ 0 h 100"/>
                <a:gd name="T6" fmla="*/ 98705 w 34"/>
                <a:gd name="T7" fmla="*/ 141605 h 100"/>
                <a:gd name="T8" fmla="*/ 239713 w 34"/>
                <a:gd name="T9" fmla="*/ 269050 h 100"/>
                <a:gd name="T10" fmla="*/ 338418 w 34"/>
                <a:gd name="T11" fmla="*/ 311531 h 100"/>
                <a:gd name="T12" fmla="*/ 126907 w 34"/>
                <a:gd name="T13" fmla="*/ 311531 h 100"/>
                <a:gd name="T14" fmla="*/ 0 w 34"/>
                <a:gd name="T15" fmla="*/ 424815 h 100"/>
                <a:gd name="T16" fmla="*/ 0 w 34"/>
                <a:gd name="T17" fmla="*/ 807149 h 100"/>
                <a:gd name="T18" fmla="*/ 112806 w 34"/>
                <a:gd name="T19" fmla="*/ 920433 h 100"/>
                <a:gd name="T20" fmla="*/ 112806 w 34"/>
                <a:gd name="T21" fmla="*/ 1316927 h 100"/>
                <a:gd name="T22" fmla="*/ 225612 w 34"/>
                <a:gd name="T23" fmla="*/ 1416050 h 100"/>
                <a:gd name="T24" fmla="*/ 239713 w 34"/>
                <a:gd name="T25" fmla="*/ 1416050 h 100"/>
                <a:gd name="T26" fmla="*/ 352518 w 34"/>
                <a:gd name="T27" fmla="*/ 1316927 h 100"/>
                <a:gd name="T28" fmla="*/ 352518 w 34"/>
                <a:gd name="T29" fmla="*/ 920433 h 100"/>
                <a:gd name="T30" fmla="*/ 479425 w 34"/>
                <a:gd name="T31" fmla="*/ 807149 h 100"/>
                <a:gd name="T32" fmla="*/ 479425 w 34"/>
                <a:gd name="T33" fmla="*/ 424815 h 100"/>
                <a:gd name="T34" fmla="*/ 338418 w 34"/>
                <a:gd name="T35" fmla="*/ 311531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4"/>
                <a:gd name="T55" fmla="*/ 0 h 100"/>
                <a:gd name="T56" fmla="*/ 34 w 34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4" h="100">
                  <a:moveTo>
                    <a:pt x="17" y="19"/>
                  </a:moveTo>
                  <a:cubicBezTo>
                    <a:pt x="22" y="19"/>
                    <a:pt x="26" y="15"/>
                    <a:pt x="26" y="10"/>
                  </a:cubicBezTo>
                  <a:cubicBezTo>
                    <a:pt x="26" y="4"/>
                    <a:pt x="22" y="0"/>
                    <a:pt x="17" y="0"/>
                  </a:cubicBezTo>
                  <a:cubicBezTo>
                    <a:pt x="11" y="0"/>
                    <a:pt x="7" y="4"/>
                    <a:pt x="7" y="10"/>
                  </a:cubicBezTo>
                  <a:cubicBezTo>
                    <a:pt x="7" y="15"/>
                    <a:pt x="11" y="19"/>
                    <a:pt x="17" y="19"/>
                  </a:cubicBezTo>
                  <a:close/>
                  <a:moveTo>
                    <a:pt x="24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26"/>
                    <a:pt x="0" y="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8" y="6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7"/>
                    <a:pt x="11" y="100"/>
                    <a:pt x="16" y="100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22" y="100"/>
                    <a:pt x="25" y="97"/>
                    <a:pt x="25" y="9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30" y="64"/>
                    <a:pt x="34" y="61"/>
                    <a:pt x="34" y="57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6"/>
                    <a:pt x="29" y="22"/>
                    <a:pt x="24" y="22"/>
                  </a:cubicBezTo>
                  <a:close/>
                </a:path>
              </a:pathLst>
            </a:custGeom>
            <a:solidFill>
              <a:srgbClr val="6696B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5"/>
            <p:cNvGrpSpPr>
              <a:grpSpLocks/>
            </p:cNvGrpSpPr>
            <p:nvPr/>
          </p:nvGrpSpPr>
          <p:grpSpPr bwMode="auto">
            <a:xfrm>
              <a:off x="4370388" y="4019550"/>
              <a:ext cx="3313112" cy="1331913"/>
              <a:chOff x="0" y="0"/>
              <a:chExt cx="3525837" cy="1416050"/>
            </a:xfrm>
            <a:solidFill>
              <a:schemeClr val="bg1">
                <a:lumMod val="65000"/>
              </a:schemeClr>
            </a:solidFill>
          </p:grpSpPr>
          <p:sp>
            <p:nvSpPr>
              <p:cNvPr id="22" name="Freeform 44"/>
              <p:cNvSpPr>
                <a:spLocks noEditPoints="1"/>
              </p:cNvSpPr>
              <p:nvPr/>
            </p:nvSpPr>
            <p:spPr bwMode="auto">
              <a:xfrm>
                <a:off x="0" y="0"/>
                <a:ext cx="479425" cy="1416050"/>
              </a:xfrm>
              <a:custGeom>
                <a:avLst/>
                <a:gdLst>
                  <a:gd name="T0" fmla="*/ 239713 w 34"/>
                  <a:gd name="T1" fmla="*/ 269050 h 100"/>
                  <a:gd name="T2" fmla="*/ 366619 w 34"/>
                  <a:gd name="T3" fmla="*/ 141605 h 100"/>
                  <a:gd name="T4" fmla="*/ 239713 w 34"/>
                  <a:gd name="T5" fmla="*/ 0 h 100"/>
                  <a:gd name="T6" fmla="*/ 98705 w 34"/>
                  <a:gd name="T7" fmla="*/ 141605 h 100"/>
                  <a:gd name="T8" fmla="*/ 239713 w 34"/>
                  <a:gd name="T9" fmla="*/ 269050 h 100"/>
                  <a:gd name="T10" fmla="*/ 338418 w 34"/>
                  <a:gd name="T11" fmla="*/ 311531 h 100"/>
                  <a:gd name="T12" fmla="*/ 126907 w 34"/>
                  <a:gd name="T13" fmla="*/ 311531 h 100"/>
                  <a:gd name="T14" fmla="*/ 0 w 34"/>
                  <a:gd name="T15" fmla="*/ 424815 h 100"/>
                  <a:gd name="T16" fmla="*/ 0 w 34"/>
                  <a:gd name="T17" fmla="*/ 807149 h 100"/>
                  <a:gd name="T18" fmla="*/ 112806 w 34"/>
                  <a:gd name="T19" fmla="*/ 920433 h 100"/>
                  <a:gd name="T20" fmla="*/ 112806 w 34"/>
                  <a:gd name="T21" fmla="*/ 1316927 h 100"/>
                  <a:gd name="T22" fmla="*/ 225612 w 34"/>
                  <a:gd name="T23" fmla="*/ 1416050 h 100"/>
                  <a:gd name="T24" fmla="*/ 253813 w 34"/>
                  <a:gd name="T25" fmla="*/ 1416050 h 100"/>
                  <a:gd name="T26" fmla="*/ 352518 w 34"/>
                  <a:gd name="T27" fmla="*/ 1316927 h 100"/>
                  <a:gd name="T28" fmla="*/ 352518 w 34"/>
                  <a:gd name="T29" fmla="*/ 920433 h 100"/>
                  <a:gd name="T30" fmla="*/ 479425 w 34"/>
                  <a:gd name="T31" fmla="*/ 807149 h 100"/>
                  <a:gd name="T32" fmla="*/ 479425 w 34"/>
                  <a:gd name="T33" fmla="*/ 424815 h 100"/>
                  <a:gd name="T34" fmla="*/ 338418 w 34"/>
                  <a:gd name="T35" fmla="*/ 311531 h 1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4"/>
                  <a:gd name="T55" fmla="*/ 0 h 100"/>
                  <a:gd name="T56" fmla="*/ 34 w 34"/>
                  <a:gd name="T57" fmla="*/ 100 h 10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4" h="100">
                    <a:moveTo>
                      <a:pt x="17" y="19"/>
                    </a:moveTo>
                    <a:cubicBezTo>
                      <a:pt x="22" y="19"/>
                      <a:pt x="26" y="15"/>
                      <a:pt x="26" y="10"/>
                    </a:cubicBezTo>
                    <a:cubicBezTo>
                      <a:pt x="26" y="4"/>
                      <a:pt x="22" y="0"/>
                      <a:pt x="17" y="0"/>
                    </a:cubicBezTo>
                    <a:cubicBezTo>
                      <a:pt x="11" y="0"/>
                      <a:pt x="7" y="4"/>
                      <a:pt x="7" y="10"/>
                    </a:cubicBezTo>
                    <a:cubicBezTo>
                      <a:pt x="7" y="15"/>
                      <a:pt x="11" y="19"/>
                      <a:pt x="17" y="19"/>
                    </a:cubicBezTo>
                    <a:close/>
                    <a:moveTo>
                      <a:pt x="24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26"/>
                      <a:pt x="0" y="3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3" y="64"/>
                      <a:pt x="8" y="65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8" y="97"/>
                      <a:pt x="11" y="100"/>
                      <a:pt x="16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22" y="100"/>
                      <a:pt x="25" y="97"/>
                      <a:pt x="25" y="93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0" y="64"/>
                      <a:pt x="34" y="61"/>
                      <a:pt x="34" y="57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6"/>
                      <a:pt x="29" y="22"/>
                      <a:pt x="24" y="22"/>
                    </a:cubicBezTo>
                    <a:close/>
                  </a:path>
                </a:pathLst>
              </a:custGeom>
              <a:solidFill>
                <a:srgbClr val="BDBDBD"/>
              </a:solidFill>
              <a:ln w="12700" cap="flat" cmpd="sng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45"/>
              <p:cNvSpPr>
                <a:spLocks noEditPoints="1"/>
              </p:cNvSpPr>
              <p:nvPr/>
            </p:nvSpPr>
            <p:spPr bwMode="auto">
              <a:xfrm>
                <a:off x="762000" y="0"/>
                <a:ext cx="479425" cy="1416050"/>
              </a:xfrm>
              <a:custGeom>
                <a:avLst/>
                <a:gdLst>
                  <a:gd name="T0" fmla="*/ 239713 w 34"/>
                  <a:gd name="T1" fmla="*/ 269050 h 100"/>
                  <a:gd name="T2" fmla="*/ 366619 w 34"/>
                  <a:gd name="T3" fmla="*/ 141605 h 100"/>
                  <a:gd name="T4" fmla="*/ 239713 w 34"/>
                  <a:gd name="T5" fmla="*/ 0 h 100"/>
                  <a:gd name="T6" fmla="*/ 98705 w 34"/>
                  <a:gd name="T7" fmla="*/ 141605 h 100"/>
                  <a:gd name="T8" fmla="*/ 239713 w 34"/>
                  <a:gd name="T9" fmla="*/ 269050 h 100"/>
                  <a:gd name="T10" fmla="*/ 338418 w 34"/>
                  <a:gd name="T11" fmla="*/ 311531 h 100"/>
                  <a:gd name="T12" fmla="*/ 126907 w 34"/>
                  <a:gd name="T13" fmla="*/ 311531 h 100"/>
                  <a:gd name="T14" fmla="*/ 0 w 34"/>
                  <a:gd name="T15" fmla="*/ 424815 h 100"/>
                  <a:gd name="T16" fmla="*/ 0 w 34"/>
                  <a:gd name="T17" fmla="*/ 807149 h 100"/>
                  <a:gd name="T18" fmla="*/ 112806 w 34"/>
                  <a:gd name="T19" fmla="*/ 920433 h 100"/>
                  <a:gd name="T20" fmla="*/ 112806 w 34"/>
                  <a:gd name="T21" fmla="*/ 1316927 h 100"/>
                  <a:gd name="T22" fmla="*/ 225612 w 34"/>
                  <a:gd name="T23" fmla="*/ 1416050 h 100"/>
                  <a:gd name="T24" fmla="*/ 253813 w 34"/>
                  <a:gd name="T25" fmla="*/ 1416050 h 100"/>
                  <a:gd name="T26" fmla="*/ 366619 w 34"/>
                  <a:gd name="T27" fmla="*/ 1316927 h 100"/>
                  <a:gd name="T28" fmla="*/ 366619 w 34"/>
                  <a:gd name="T29" fmla="*/ 920433 h 100"/>
                  <a:gd name="T30" fmla="*/ 479425 w 34"/>
                  <a:gd name="T31" fmla="*/ 807149 h 100"/>
                  <a:gd name="T32" fmla="*/ 479425 w 34"/>
                  <a:gd name="T33" fmla="*/ 424815 h 100"/>
                  <a:gd name="T34" fmla="*/ 338418 w 34"/>
                  <a:gd name="T35" fmla="*/ 311531 h 1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4"/>
                  <a:gd name="T55" fmla="*/ 0 h 100"/>
                  <a:gd name="T56" fmla="*/ 34 w 34"/>
                  <a:gd name="T57" fmla="*/ 100 h 10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4" h="100">
                    <a:moveTo>
                      <a:pt x="17" y="19"/>
                    </a:moveTo>
                    <a:cubicBezTo>
                      <a:pt x="22" y="19"/>
                      <a:pt x="26" y="15"/>
                      <a:pt x="26" y="10"/>
                    </a:cubicBezTo>
                    <a:cubicBezTo>
                      <a:pt x="26" y="4"/>
                      <a:pt x="22" y="0"/>
                      <a:pt x="17" y="0"/>
                    </a:cubicBezTo>
                    <a:cubicBezTo>
                      <a:pt x="11" y="0"/>
                      <a:pt x="7" y="4"/>
                      <a:pt x="7" y="10"/>
                    </a:cubicBezTo>
                    <a:cubicBezTo>
                      <a:pt x="7" y="15"/>
                      <a:pt x="11" y="19"/>
                      <a:pt x="17" y="19"/>
                    </a:cubicBezTo>
                    <a:close/>
                    <a:moveTo>
                      <a:pt x="24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26"/>
                      <a:pt x="0" y="3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3" y="64"/>
                      <a:pt x="8" y="65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8" y="97"/>
                      <a:pt x="11" y="100"/>
                      <a:pt x="16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22" y="100"/>
                      <a:pt x="26" y="97"/>
                      <a:pt x="26" y="93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30" y="64"/>
                      <a:pt x="34" y="61"/>
                      <a:pt x="34" y="57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6"/>
                      <a:pt x="29" y="22"/>
                      <a:pt x="24" y="22"/>
                    </a:cubicBezTo>
                    <a:close/>
                  </a:path>
                </a:pathLst>
              </a:custGeom>
              <a:solidFill>
                <a:srgbClr val="BDBDBD"/>
              </a:solidFill>
              <a:ln w="12700" cap="flat" cmpd="sng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46"/>
              <p:cNvSpPr>
                <a:spLocks noEditPoints="1"/>
              </p:cNvSpPr>
              <p:nvPr/>
            </p:nvSpPr>
            <p:spPr bwMode="auto">
              <a:xfrm>
                <a:off x="1522412" y="0"/>
                <a:ext cx="481013" cy="1416050"/>
              </a:xfrm>
              <a:custGeom>
                <a:avLst/>
                <a:gdLst>
                  <a:gd name="T0" fmla="*/ 240507 w 34"/>
                  <a:gd name="T1" fmla="*/ 269050 h 100"/>
                  <a:gd name="T2" fmla="*/ 367833 w 34"/>
                  <a:gd name="T3" fmla="*/ 141605 h 100"/>
                  <a:gd name="T4" fmla="*/ 240507 w 34"/>
                  <a:gd name="T5" fmla="*/ 0 h 100"/>
                  <a:gd name="T6" fmla="*/ 99032 w 34"/>
                  <a:gd name="T7" fmla="*/ 141605 h 100"/>
                  <a:gd name="T8" fmla="*/ 240507 w 34"/>
                  <a:gd name="T9" fmla="*/ 269050 h 100"/>
                  <a:gd name="T10" fmla="*/ 339539 w 34"/>
                  <a:gd name="T11" fmla="*/ 311531 h 100"/>
                  <a:gd name="T12" fmla="*/ 127327 w 34"/>
                  <a:gd name="T13" fmla="*/ 311531 h 100"/>
                  <a:gd name="T14" fmla="*/ 0 w 34"/>
                  <a:gd name="T15" fmla="*/ 424815 h 100"/>
                  <a:gd name="T16" fmla="*/ 0 w 34"/>
                  <a:gd name="T17" fmla="*/ 807149 h 100"/>
                  <a:gd name="T18" fmla="*/ 113180 w 34"/>
                  <a:gd name="T19" fmla="*/ 920433 h 100"/>
                  <a:gd name="T20" fmla="*/ 113180 w 34"/>
                  <a:gd name="T21" fmla="*/ 1316927 h 100"/>
                  <a:gd name="T22" fmla="*/ 226359 w 34"/>
                  <a:gd name="T23" fmla="*/ 1416050 h 100"/>
                  <a:gd name="T24" fmla="*/ 254654 w 34"/>
                  <a:gd name="T25" fmla="*/ 1416050 h 100"/>
                  <a:gd name="T26" fmla="*/ 367833 w 34"/>
                  <a:gd name="T27" fmla="*/ 1316927 h 100"/>
                  <a:gd name="T28" fmla="*/ 367833 w 34"/>
                  <a:gd name="T29" fmla="*/ 920433 h 100"/>
                  <a:gd name="T30" fmla="*/ 481013 w 34"/>
                  <a:gd name="T31" fmla="*/ 807149 h 100"/>
                  <a:gd name="T32" fmla="*/ 481013 w 34"/>
                  <a:gd name="T33" fmla="*/ 424815 h 100"/>
                  <a:gd name="T34" fmla="*/ 339539 w 34"/>
                  <a:gd name="T35" fmla="*/ 311531 h 1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4"/>
                  <a:gd name="T55" fmla="*/ 0 h 100"/>
                  <a:gd name="T56" fmla="*/ 34 w 34"/>
                  <a:gd name="T57" fmla="*/ 100 h 10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4" h="100">
                    <a:moveTo>
                      <a:pt x="17" y="19"/>
                    </a:moveTo>
                    <a:cubicBezTo>
                      <a:pt x="22" y="19"/>
                      <a:pt x="26" y="15"/>
                      <a:pt x="26" y="10"/>
                    </a:cubicBezTo>
                    <a:cubicBezTo>
                      <a:pt x="26" y="4"/>
                      <a:pt x="22" y="0"/>
                      <a:pt x="17" y="0"/>
                    </a:cubicBezTo>
                    <a:cubicBezTo>
                      <a:pt x="12" y="0"/>
                      <a:pt x="7" y="4"/>
                      <a:pt x="7" y="10"/>
                    </a:cubicBezTo>
                    <a:cubicBezTo>
                      <a:pt x="7" y="15"/>
                      <a:pt x="12" y="19"/>
                      <a:pt x="17" y="19"/>
                    </a:cubicBezTo>
                    <a:close/>
                    <a:moveTo>
                      <a:pt x="24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26"/>
                      <a:pt x="0" y="3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3" y="64"/>
                      <a:pt x="8" y="65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8" y="97"/>
                      <a:pt x="12" y="100"/>
                      <a:pt x="16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22" y="100"/>
                      <a:pt x="26" y="97"/>
                      <a:pt x="26" y="93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30" y="64"/>
                      <a:pt x="34" y="61"/>
                      <a:pt x="34" y="57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6"/>
                      <a:pt x="30" y="22"/>
                      <a:pt x="24" y="22"/>
                    </a:cubicBezTo>
                    <a:close/>
                  </a:path>
                </a:pathLst>
              </a:custGeom>
              <a:solidFill>
                <a:srgbClr val="BDBDBD"/>
              </a:solidFill>
              <a:ln w="12700" cap="flat" cmpd="sng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47"/>
              <p:cNvSpPr>
                <a:spLocks noEditPoints="1"/>
              </p:cNvSpPr>
              <p:nvPr/>
            </p:nvSpPr>
            <p:spPr bwMode="auto">
              <a:xfrm>
                <a:off x="2284412" y="0"/>
                <a:ext cx="479425" cy="1416050"/>
              </a:xfrm>
              <a:custGeom>
                <a:avLst/>
                <a:gdLst>
                  <a:gd name="T0" fmla="*/ 239713 w 34"/>
                  <a:gd name="T1" fmla="*/ 269050 h 100"/>
                  <a:gd name="T2" fmla="*/ 380720 w 34"/>
                  <a:gd name="T3" fmla="*/ 141605 h 100"/>
                  <a:gd name="T4" fmla="*/ 239713 w 34"/>
                  <a:gd name="T5" fmla="*/ 0 h 100"/>
                  <a:gd name="T6" fmla="*/ 98705 w 34"/>
                  <a:gd name="T7" fmla="*/ 141605 h 100"/>
                  <a:gd name="T8" fmla="*/ 239713 w 34"/>
                  <a:gd name="T9" fmla="*/ 269050 h 100"/>
                  <a:gd name="T10" fmla="*/ 338418 w 34"/>
                  <a:gd name="T11" fmla="*/ 311531 h 100"/>
                  <a:gd name="T12" fmla="*/ 126907 w 34"/>
                  <a:gd name="T13" fmla="*/ 311531 h 100"/>
                  <a:gd name="T14" fmla="*/ 0 w 34"/>
                  <a:gd name="T15" fmla="*/ 424815 h 100"/>
                  <a:gd name="T16" fmla="*/ 0 w 34"/>
                  <a:gd name="T17" fmla="*/ 807149 h 100"/>
                  <a:gd name="T18" fmla="*/ 112806 w 34"/>
                  <a:gd name="T19" fmla="*/ 920433 h 100"/>
                  <a:gd name="T20" fmla="*/ 112806 w 34"/>
                  <a:gd name="T21" fmla="*/ 1316927 h 100"/>
                  <a:gd name="T22" fmla="*/ 225612 w 34"/>
                  <a:gd name="T23" fmla="*/ 1416050 h 100"/>
                  <a:gd name="T24" fmla="*/ 253813 w 34"/>
                  <a:gd name="T25" fmla="*/ 1416050 h 100"/>
                  <a:gd name="T26" fmla="*/ 366619 w 34"/>
                  <a:gd name="T27" fmla="*/ 1316927 h 100"/>
                  <a:gd name="T28" fmla="*/ 366619 w 34"/>
                  <a:gd name="T29" fmla="*/ 920433 h 100"/>
                  <a:gd name="T30" fmla="*/ 479425 w 34"/>
                  <a:gd name="T31" fmla="*/ 807149 h 100"/>
                  <a:gd name="T32" fmla="*/ 479425 w 34"/>
                  <a:gd name="T33" fmla="*/ 424815 h 100"/>
                  <a:gd name="T34" fmla="*/ 338418 w 34"/>
                  <a:gd name="T35" fmla="*/ 311531 h 1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4"/>
                  <a:gd name="T55" fmla="*/ 0 h 100"/>
                  <a:gd name="T56" fmla="*/ 34 w 34"/>
                  <a:gd name="T57" fmla="*/ 100 h 10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4" h="100">
                    <a:moveTo>
                      <a:pt x="17" y="19"/>
                    </a:moveTo>
                    <a:cubicBezTo>
                      <a:pt x="22" y="19"/>
                      <a:pt x="27" y="15"/>
                      <a:pt x="27" y="10"/>
                    </a:cubicBezTo>
                    <a:cubicBezTo>
                      <a:pt x="27" y="4"/>
                      <a:pt x="22" y="0"/>
                      <a:pt x="17" y="0"/>
                    </a:cubicBezTo>
                    <a:cubicBezTo>
                      <a:pt x="12" y="0"/>
                      <a:pt x="7" y="4"/>
                      <a:pt x="7" y="10"/>
                    </a:cubicBezTo>
                    <a:cubicBezTo>
                      <a:pt x="7" y="15"/>
                      <a:pt x="12" y="19"/>
                      <a:pt x="17" y="19"/>
                    </a:cubicBezTo>
                    <a:close/>
                    <a:moveTo>
                      <a:pt x="24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26"/>
                      <a:pt x="0" y="3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4" y="64"/>
                      <a:pt x="8" y="65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8" y="97"/>
                      <a:pt x="12" y="100"/>
                      <a:pt x="16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22" y="100"/>
                      <a:pt x="26" y="97"/>
                      <a:pt x="26" y="93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30" y="64"/>
                      <a:pt x="34" y="61"/>
                      <a:pt x="34" y="57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6"/>
                      <a:pt x="30" y="22"/>
                      <a:pt x="24" y="22"/>
                    </a:cubicBezTo>
                    <a:close/>
                  </a:path>
                </a:pathLst>
              </a:custGeom>
              <a:solidFill>
                <a:srgbClr val="BDBDBD"/>
              </a:solidFill>
              <a:ln w="12700" cap="flat" cmpd="sng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48"/>
              <p:cNvSpPr>
                <a:spLocks noEditPoints="1"/>
              </p:cNvSpPr>
              <p:nvPr/>
            </p:nvSpPr>
            <p:spPr bwMode="auto">
              <a:xfrm>
                <a:off x="3046412" y="0"/>
                <a:ext cx="479425" cy="1416050"/>
              </a:xfrm>
              <a:custGeom>
                <a:avLst/>
                <a:gdLst>
                  <a:gd name="T0" fmla="*/ 239713 w 34"/>
                  <a:gd name="T1" fmla="*/ 269050 h 100"/>
                  <a:gd name="T2" fmla="*/ 380720 w 34"/>
                  <a:gd name="T3" fmla="*/ 141605 h 100"/>
                  <a:gd name="T4" fmla="*/ 239713 w 34"/>
                  <a:gd name="T5" fmla="*/ 0 h 100"/>
                  <a:gd name="T6" fmla="*/ 112806 w 34"/>
                  <a:gd name="T7" fmla="*/ 141605 h 100"/>
                  <a:gd name="T8" fmla="*/ 239713 w 34"/>
                  <a:gd name="T9" fmla="*/ 269050 h 100"/>
                  <a:gd name="T10" fmla="*/ 352518 w 34"/>
                  <a:gd name="T11" fmla="*/ 311531 h 100"/>
                  <a:gd name="T12" fmla="*/ 141007 w 34"/>
                  <a:gd name="T13" fmla="*/ 311531 h 100"/>
                  <a:gd name="T14" fmla="*/ 0 w 34"/>
                  <a:gd name="T15" fmla="*/ 424815 h 100"/>
                  <a:gd name="T16" fmla="*/ 0 w 34"/>
                  <a:gd name="T17" fmla="*/ 807149 h 100"/>
                  <a:gd name="T18" fmla="*/ 112806 w 34"/>
                  <a:gd name="T19" fmla="*/ 920433 h 100"/>
                  <a:gd name="T20" fmla="*/ 112806 w 34"/>
                  <a:gd name="T21" fmla="*/ 1316927 h 100"/>
                  <a:gd name="T22" fmla="*/ 225612 w 34"/>
                  <a:gd name="T23" fmla="*/ 1416050 h 100"/>
                  <a:gd name="T24" fmla="*/ 253813 w 34"/>
                  <a:gd name="T25" fmla="*/ 1416050 h 100"/>
                  <a:gd name="T26" fmla="*/ 366619 w 34"/>
                  <a:gd name="T27" fmla="*/ 1316927 h 100"/>
                  <a:gd name="T28" fmla="*/ 366619 w 34"/>
                  <a:gd name="T29" fmla="*/ 920433 h 100"/>
                  <a:gd name="T30" fmla="*/ 479425 w 34"/>
                  <a:gd name="T31" fmla="*/ 807149 h 100"/>
                  <a:gd name="T32" fmla="*/ 479425 w 34"/>
                  <a:gd name="T33" fmla="*/ 424815 h 100"/>
                  <a:gd name="T34" fmla="*/ 352518 w 34"/>
                  <a:gd name="T35" fmla="*/ 311531 h 1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4"/>
                  <a:gd name="T55" fmla="*/ 0 h 100"/>
                  <a:gd name="T56" fmla="*/ 34 w 34"/>
                  <a:gd name="T57" fmla="*/ 100 h 10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4" h="100">
                    <a:moveTo>
                      <a:pt x="17" y="19"/>
                    </a:moveTo>
                    <a:cubicBezTo>
                      <a:pt x="22" y="19"/>
                      <a:pt x="27" y="15"/>
                      <a:pt x="27" y="10"/>
                    </a:cubicBezTo>
                    <a:cubicBezTo>
                      <a:pt x="27" y="4"/>
                      <a:pt x="22" y="0"/>
                      <a:pt x="17" y="0"/>
                    </a:cubicBezTo>
                    <a:cubicBezTo>
                      <a:pt x="12" y="0"/>
                      <a:pt x="8" y="4"/>
                      <a:pt x="8" y="10"/>
                    </a:cubicBezTo>
                    <a:cubicBezTo>
                      <a:pt x="8" y="15"/>
                      <a:pt x="12" y="19"/>
                      <a:pt x="17" y="19"/>
                    </a:cubicBezTo>
                    <a:close/>
                    <a:moveTo>
                      <a:pt x="25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4" y="22"/>
                      <a:pt x="0" y="26"/>
                      <a:pt x="0" y="3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4" y="64"/>
                      <a:pt x="8" y="65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8" y="97"/>
                      <a:pt x="12" y="100"/>
                      <a:pt x="16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22" y="100"/>
                      <a:pt x="26" y="97"/>
                      <a:pt x="26" y="93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31" y="64"/>
                      <a:pt x="34" y="61"/>
                      <a:pt x="34" y="57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6"/>
                      <a:pt x="30" y="22"/>
                      <a:pt x="25" y="22"/>
                    </a:cubicBezTo>
                    <a:close/>
                  </a:path>
                </a:pathLst>
              </a:custGeom>
              <a:solidFill>
                <a:srgbClr val="BDBDBD"/>
              </a:solidFill>
              <a:ln w="12700" cap="flat" cmpd="sng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28" name="直接连接符 27"/>
          <p:cNvCxnSpPr/>
          <p:nvPr/>
        </p:nvCxnSpPr>
        <p:spPr>
          <a:xfrm>
            <a:off x="1020628" y="3950266"/>
            <a:ext cx="10161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57290" y="3604580"/>
            <a:ext cx="38587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50</a:t>
            </a:r>
            <a:r>
              <a:rPr lang="en-US" altLang="zh-CN" sz="48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sz="4800" b="1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57290" y="784363"/>
            <a:ext cx="38587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70</a:t>
            </a:r>
            <a:r>
              <a:rPr lang="en-US" altLang="zh-CN" sz="4800" b="1" dirty="0" smtClean="0">
                <a:solidFill>
                  <a:srgbClr val="6696BC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%</a:t>
            </a:r>
            <a:endParaRPr lang="zh-CN" altLang="en-US" sz="9600" b="1" dirty="0">
              <a:solidFill>
                <a:srgbClr val="6696BC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23484" y="2812264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23484" y="3273929"/>
            <a:ext cx="519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23484" y="5558884"/>
            <a:ext cx="2420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24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23484" y="6020549"/>
            <a:ext cx="519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9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68917" y="3925174"/>
            <a:ext cx="2589354" cy="229032"/>
          </a:xfrm>
          <a:prstGeom prst="rect">
            <a:avLst/>
          </a:prstGeom>
          <a:pattFill prst="dkUpDiag">
            <a:fgClr>
              <a:srgbClr val="BDBDBD"/>
            </a:fgClr>
            <a:bgClr>
              <a:srgbClr val="6696BC"/>
            </a:bgClr>
          </a:pattFill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D7283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38348" y="1568277"/>
            <a:ext cx="459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438348" y="2559689"/>
            <a:ext cx="459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38348" y="3780683"/>
            <a:ext cx="459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438348" y="5095945"/>
            <a:ext cx="459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438348" y="5975841"/>
            <a:ext cx="459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Freeform 77"/>
          <p:cNvSpPr>
            <a:spLocks noEditPoints="1"/>
          </p:cNvSpPr>
          <p:nvPr/>
        </p:nvSpPr>
        <p:spPr bwMode="auto">
          <a:xfrm>
            <a:off x="4969393" y="1502147"/>
            <a:ext cx="609614" cy="589350"/>
          </a:xfrm>
          <a:custGeom>
            <a:avLst/>
            <a:gdLst>
              <a:gd name="T0" fmla="*/ 169 w 268"/>
              <a:gd name="T1" fmla="*/ 102 h 258"/>
              <a:gd name="T2" fmla="*/ 176 w 268"/>
              <a:gd name="T3" fmla="*/ 30 h 258"/>
              <a:gd name="T4" fmla="*/ 170 w 268"/>
              <a:gd name="T5" fmla="*/ 33 h 258"/>
              <a:gd name="T6" fmla="*/ 143 w 268"/>
              <a:gd name="T7" fmla="*/ 111 h 258"/>
              <a:gd name="T8" fmla="*/ 162 w 268"/>
              <a:gd name="T9" fmla="*/ 125 h 258"/>
              <a:gd name="T10" fmla="*/ 209 w 268"/>
              <a:gd name="T11" fmla="*/ 144 h 258"/>
              <a:gd name="T12" fmla="*/ 208 w 268"/>
              <a:gd name="T13" fmla="*/ 137 h 258"/>
              <a:gd name="T14" fmla="*/ 150 w 268"/>
              <a:gd name="T15" fmla="*/ 111 h 258"/>
              <a:gd name="T16" fmla="*/ 165 w 268"/>
              <a:gd name="T17" fmla="*/ 111 h 258"/>
              <a:gd name="T18" fmla="*/ 150 w 268"/>
              <a:gd name="T19" fmla="*/ 111 h 258"/>
              <a:gd name="T20" fmla="*/ 191 w 268"/>
              <a:gd name="T21" fmla="*/ 216 h 258"/>
              <a:gd name="T22" fmla="*/ 253 w 268"/>
              <a:gd name="T23" fmla="*/ 111 h 258"/>
              <a:gd name="T24" fmla="*/ 61 w 268"/>
              <a:gd name="T25" fmla="*/ 111 h 258"/>
              <a:gd name="T26" fmla="*/ 47 w 268"/>
              <a:gd name="T27" fmla="*/ 126 h 258"/>
              <a:gd name="T28" fmla="*/ 157 w 268"/>
              <a:gd name="T29" fmla="*/ 0 h 258"/>
              <a:gd name="T30" fmla="*/ 177 w 268"/>
              <a:gd name="T31" fmla="*/ 190 h 258"/>
              <a:gd name="T32" fmla="*/ 134 w 268"/>
              <a:gd name="T33" fmla="*/ 152 h 258"/>
              <a:gd name="T34" fmla="*/ 117 w 268"/>
              <a:gd name="T35" fmla="*/ 146 h 258"/>
              <a:gd name="T36" fmla="*/ 9 w 268"/>
              <a:gd name="T37" fmla="*/ 137 h 258"/>
              <a:gd name="T38" fmla="*/ 0 w 268"/>
              <a:gd name="T39" fmla="*/ 204 h 258"/>
              <a:gd name="T40" fmla="*/ 180 w 268"/>
              <a:gd name="T41" fmla="*/ 198 h 258"/>
              <a:gd name="T42" fmla="*/ 162 w 268"/>
              <a:gd name="T43" fmla="*/ 191 h 258"/>
              <a:gd name="T44" fmla="*/ 127 w 268"/>
              <a:gd name="T45" fmla="*/ 189 h 258"/>
              <a:gd name="T46" fmla="*/ 129 w 268"/>
              <a:gd name="T47" fmla="*/ 162 h 258"/>
              <a:gd name="T48" fmla="*/ 136 w 268"/>
              <a:gd name="T49" fmla="*/ 163 h 258"/>
              <a:gd name="T50" fmla="*/ 162 w 268"/>
              <a:gd name="T51" fmla="*/ 191 h 258"/>
              <a:gd name="T52" fmla="*/ 180 w 268"/>
              <a:gd name="T53" fmla="*/ 228 h 258"/>
              <a:gd name="T54" fmla="*/ 162 w 268"/>
              <a:gd name="T55" fmla="*/ 237 h 258"/>
              <a:gd name="T56" fmla="*/ 115 w 268"/>
              <a:gd name="T57" fmla="*/ 237 h 258"/>
              <a:gd name="T58" fmla="*/ 44 w 268"/>
              <a:gd name="T59" fmla="*/ 216 h 258"/>
              <a:gd name="T60" fmla="*/ 9 w 268"/>
              <a:gd name="T61" fmla="*/ 237 h 258"/>
              <a:gd name="T62" fmla="*/ 0 w 268"/>
              <a:gd name="T63" fmla="*/ 209 h 258"/>
              <a:gd name="T64" fmla="*/ 138 w 268"/>
              <a:gd name="T65" fmla="*/ 222 h 258"/>
              <a:gd name="T66" fmla="*/ 138 w 268"/>
              <a:gd name="T67" fmla="*/ 258 h 258"/>
              <a:gd name="T68" fmla="*/ 138 w 268"/>
              <a:gd name="T69" fmla="*/ 222 h 258"/>
              <a:gd name="T70" fmla="*/ 129 w 268"/>
              <a:gd name="T71" fmla="*/ 240 h 258"/>
              <a:gd name="T72" fmla="*/ 147 w 268"/>
              <a:gd name="T73" fmla="*/ 240 h 258"/>
              <a:gd name="T74" fmla="*/ 44 w 268"/>
              <a:gd name="T75" fmla="*/ 222 h 258"/>
              <a:gd name="T76" fmla="*/ 44 w 268"/>
              <a:gd name="T77" fmla="*/ 258 h 258"/>
              <a:gd name="T78" fmla="*/ 44 w 268"/>
              <a:gd name="T79" fmla="*/ 222 h 258"/>
              <a:gd name="T80" fmla="*/ 35 w 268"/>
              <a:gd name="T81" fmla="*/ 240 h 258"/>
              <a:gd name="T82" fmla="*/ 53 w 268"/>
              <a:gd name="T83" fmla="*/ 24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68" h="258">
                <a:moveTo>
                  <a:pt x="172" y="109"/>
                </a:moveTo>
                <a:cubicBezTo>
                  <a:pt x="171" y="106"/>
                  <a:pt x="170" y="104"/>
                  <a:pt x="169" y="102"/>
                </a:cubicBezTo>
                <a:cubicBezTo>
                  <a:pt x="180" y="35"/>
                  <a:pt x="180" y="35"/>
                  <a:pt x="180" y="35"/>
                </a:cubicBezTo>
                <a:cubicBezTo>
                  <a:pt x="180" y="33"/>
                  <a:pt x="178" y="30"/>
                  <a:pt x="176" y="30"/>
                </a:cubicBezTo>
                <a:cubicBezTo>
                  <a:pt x="176" y="30"/>
                  <a:pt x="176" y="30"/>
                  <a:pt x="176" y="30"/>
                </a:cubicBezTo>
                <a:cubicBezTo>
                  <a:pt x="173" y="29"/>
                  <a:pt x="171" y="30"/>
                  <a:pt x="170" y="33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46" y="100"/>
                  <a:pt x="143" y="105"/>
                  <a:pt x="143" y="111"/>
                </a:cubicBezTo>
                <a:cubicBezTo>
                  <a:pt x="143" y="119"/>
                  <a:pt x="149" y="125"/>
                  <a:pt x="157" y="125"/>
                </a:cubicBezTo>
                <a:cubicBezTo>
                  <a:pt x="159" y="125"/>
                  <a:pt x="160" y="125"/>
                  <a:pt x="162" y="125"/>
                </a:cubicBezTo>
                <a:cubicBezTo>
                  <a:pt x="202" y="146"/>
                  <a:pt x="202" y="146"/>
                  <a:pt x="202" y="146"/>
                </a:cubicBezTo>
                <a:cubicBezTo>
                  <a:pt x="205" y="147"/>
                  <a:pt x="207" y="146"/>
                  <a:pt x="209" y="144"/>
                </a:cubicBezTo>
                <a:cubicBezTo>
                  <a:pt x="209" y="144"/>
                  <a:pt x="209" y="144"/>
                  <a:pt x="209" y="144"/>
                </a:cubicBezTo>
                <a:cubicBezTo>
                  <a:pt x="210" y="142"/>
                  <a:pt x="210" y="139"/>
                  <a:pt x="208" y="137"/>
                </a:cubicBezTo>
                <a:cubicBezTo>
                  <a:pt x="172" y="109"/>
                  <a:pt x="172" y="109"/>
                  <a:pt x="172" y="109"/>
                </a:cubicBezTo>
                <a:moveTo>
                  <a:pt x="150" y="111"/>
                </a:moveTo>
                <a:cubicBezTo>
                  <a:pt x="150" y="107"/>
                  <a:pt x="153" y="103"/>
                  <a:pt x="157" y="103"/>
                </a:cubicBezTo>
                <a:cubicBezTo>
                  <a:pt x="161" y="103"/>
                  <a:pt x="165" y="107"/>
                  <a:pt x="165" y="111"/>
                </a:cubicBezTo>
                <a:cubicBezTo>
                  <a:pt x="165" y="115"/>
                  <a:pt x="161" y="118"/>
                  <a:pt x="157" y="118"/>
                </a:cubicBezTo>
                <a:cubicBezTo>
                  <a:pt x="153" y="118"/>
                  <a:pt x="150" y="115"/>
                  <a:pt x="150" y="111"/>
                </a:cubicBezTo>
                <a:moveTo>
                  <a:pt x="268" y="111"/>
                </a:moveTo>
                <a:cubicBezTo>
                  <a:pt x="268" y="160"/>
                  <a:pt x="236" y="202"/>
                  <a:pt x="191" y="216"/>
                </a:cubicBezTo>
                <a:cubicBezTo>
                  <a:pt x="191" y="200"/>
                  <a:pt x="191" y="200"/>
                  <a:pt x="191" y="200"/>
                </a:cubicBezTo>
                <a:cubicBezTo>
                  <a:pt x="227" y="187"/>
                  <a:pt x="253" y="151"/>
                  <a:pt x="253" y="111"/>
                </a:cubicBezTo>
                <a:cubicBezTo>
                  <a:pt x="253" y="58"/>
                  <a:pt x="210" y="15"/>
                  <a:pt x="157" y="15"/>
                </a:cubicBezTo>
                <a:cubicBezTo>
                  <a:pt x="104" y="15"/>
                  <a:pt x="61" y="58"/>
                  <a:pt x="61" y="111"/>
                </a:cubicBezTo>
                <a:cubicBezTo>
                  <a:pt x="61" y="116"/>
                  <a:pt x="62" y="121"/>
                  <a:pt x="63" y="126"/>
                </a:cubicBezTo>
                <a:cubicBezTo>
                  <a:pt x="47" y="126"/>
                  <a:pt x="47" y="126"/>
                  <a:pt x="47" y="126"/>
                </a:cubicBezTo>
                <a:cubicBezTo>
                  <a:pt x="47" y="121"/>
                  <a:pt x="46" y="116"/>
                  <a:pt x="46" y="111"/>
                </a:cubicBezTo>
                <a:cubicBezTo>
                  <a:pt x="46" y="49"/>
                  <a:pt x="96" y="0"/>
                  <a:pt x="157" y="0"/>
                </a:cubicBezTo>
                <a:cubicBezTo>
                  <a:pt x="218" y="0"/>
                  <a:pt x="268" y="49"/>
                  <a:pt x="268" y="111"/>
                </a:cubicBezTo>
                <a:moveTo>
                  <a:pt x="177" y="190"/>
                </a:moveTo>
                <a:cubicBezTo>
                  <a:pt x="142" y="156"/>
                  <a:pt x="142" y="156"/>
                  <a:pt x="142" y="156"/>
                </a:cubicBezTo>
                <a:cubicBezTo>
                  <a:pt x="140" y="154"/>
                  <a:pt x="137" y="152"/>
                  <a:pt x="134" y="152"/>
                </a:cubicBezTo>
                <a:cubicBezTo>
                  <a:pt x="117" y="152"/>
                  <a:pt x="117" y="152"/>
                  <a:pt x="117" y="152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17" y="141"/>
                  <a:pt x="113" y="137"/>
                  <a:pt x="108" y="137"/>
                </a:cubicBezTo>
                <a:cubicBezTo>
                  <a:pt x="9" y="137"/>
                  <a:pt x="9" y="137"/>
                  <a:pt x="9" y="137"/>
                </a:cubicBezTo>
                <a:cubicBezTo>
                  <a:pt x="4" y="137"/>
                  <a:pt x="0" y="141"/>
                  <a:pt x="0" y="146"/>
                </a:cubicBezTo>
                <a:cubicBezTo>
                  <a:pt x="0" y="204"/>
                  <a:pt x="0" y="204"/>
                  <a:pt x="0" y="204"/>
                </a:cubicBezTo>
                <a:cubicBezTo>
                  <a:pt x="180" y="204"/>
                  <a:pt x="180" y="204"/>
                  <a:pt x="180" y="204"/>
                </a:cubicBezTo>
                <a:cubicBezTo>
                  <a:pt x="180" y="198"/>
                  <a:pt x="180" y="198"/>
                  <a:pt x="180" y="198"/>
                </a:cubicBezTo>
                <a:cubicBezTo>
                  <a:pt x="180" y="195"/>
                  <a:pt x="179" y="192"/>
                  <a:pt x="177" y="190"/>
                </a:cubicBezTo>
                <a:moveTo>
                  <a:pt x="162" y="191"/>
                </a:moveTo>
                <a:cubicBezTo>
                  <a:pt x="129" y="191"/>
                  <a:pt x="129" y="191"/>
                  <a:pt x="129" y="191"/>
                </a:cubicBezTo>
                <a:cubicBezTo>
                  <a:pt x="128" y="191"/>
                  <a:pt x="127" y="190"/>
                  <a:pt x="127" y="189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27" y="163"/>
                  <a:pt x="128" y="162"/>
                  <a:pt x="129" y="162"/>
                </a:cubicBezTo>
                <a:cubicBezTo>
                  <a:pt x="135" y="162"/>
                  <a:pt x="135" y="162"/>
                  <a:pt x="135" y="162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63" y="188"/>
                  <a:pt x="163" y="188"/>
                  <a:pt x="163" y="188"/>
                </a:cubicBezTo>
                <a:cubicBezTo>
                  <a:pt x="164" y="189"/>
                  <a:pt x="163" y="191"/>
                  <a:pt x="162" y="191"/>
                </a:cubicBezTo>
                <a:moveTo>
                  <a:pt x="180" y="209"/>
                </a:moveTo>
                <a:cubicBezTo>
                  <a:pt x="180" y="228"/>
                  <a:pt x="180" y="228"/>
                  <a:pt x="180" y="228"/>
                </a:cubicBezTo>
                <a:cubicBezTo>
                  <a:pt x="180" y="233"/>
                  <a:pt x="176" y="237"/>
                  <a:pt x="171" y="237"/>
                </a:cubicBezTo>
                <a:cubicBezTo>
                  <a:pt x="162" y="237"/>
                  <a:pt x="162" y="237"/>
                  <a:pt x="162" y="237"/>
                </a:cubicBezTo>
                <a:cubicBezTo>
                  <a:pt x="160" y="225"/>
                  <a:pt x="150" y="216"/>
                  <a:pt x="138" y="216"/>
                </a:cubicBezTo>
                <a:cubicBezTo>
                  <a:pt x="126" y="216"/>
                  <a:pt x="117" y="225"/>
                  <a:pt x="115" y="237"/>
                </a:cubicBezTo>
                <a:cubicBezTo>
                  <a:pt x="68" y="237"/>
                  <a:pt x="68" y="237"/>
                  <a:pt x="68" y="237"/>
                </a:cubicBezTo>
                <a:cubicBezTo>
                  <a:pt x="66" y="225"/>
                  <a:pt x="56" y="216"/>
                  <a:pt x="44" y="216"/>
                </a:cubicBezTo>
                <a:cubicBezTo>
                  <a:pt x="32" y="216"/>
                  <a:pt x="22" y="225"/>
                  <a:pt x="21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4" y="237"/>
                  <a:pt x="0" y="233"/>
                  <a:pt x="0" y="228"/>
                </a:cubicBezTo>
                <a:cubicBezTo>
                  <a:pt x="0" y="209"/>
                  <a:pt x="0" y="209"/>
                  <a:pt x="0" y="209"/>
                </a:cubicBezTo>
                <a:cubicBezTo>
                  <a:pt x="180" y="209"/>
                  <a:pt x="180" y="209"/>
                  <a:pt x="180" y="209"/>
                </a:cubicBezTo>
                <a:moveTo>
                  <a:pt x="138" y="222"/>
                </a:moveTo>
                <a:cubicBezTo>
                  <a:pt x="129" y="222"/>
                  <a:pt x="120" y="230"/>
                  <a:pt x="120" y="240"/>
                </a:cubicBezTo>
                <a:cubicBezTo>
                  <a:pt x="120" y="250"/>
                  <a:pt x="129" y="258"/>
                  <a:pt x="138" y="258"/>
                </a:cubicBezTo>
                <a:cubicBezTo>
                  <a:pt x="148" y="258"/>
                  <a:pt x="156" y="250"/>
                  <a:pt x="156" y="240"/>
                </a:cubicBezTo>
                <a:cubicBezTo>
                  <a:pt x="156" y="230"/>
                  <a:pt x="148" y="222"/>
                  <a:pt x="138" y="222"/>
                </a:cubicBezTo>
                <a:moveTo>
                  <a:pt x="138" y="249"/>
                </a:moveTo>
                <a:cubicBezTo>
                  <a:pt x="133" y="249"/>
                  <a:pt x="129" y="245"/>
                  <a:pt x="129" y="240"/>
                </a:cubicBezTo>
                <a:cubicBezTo>
                  <a:pt x="129" y="235"/>
                  <a:pt x="133" y="231"/>
                  <a:pt x="138" y="231"/>
                </a:cubicBezTo>
                <a:cubicBezTo>
                  <a:pt x="143" y="231"/>
                  <a:pt x="147" y="235"/>
                  <a:pt x="147" y="240"/>
                </a:cubicBezTo>
                <a:cubicBezTo>
                  <a:pt x="147" y="245"/>
                  <a:pt x="143" y="249"/>
                  <a:pt x="138" y="249"/>
                </a:cubicBezTo>
                <a:moveTo>
                  <a:pt x="44" y="222"/>
                </a:moveTo>
                <a:cubicBezTo>
                  <a:pt x="34" y="222"/>
                  <a:pt x="26" y="230"/>
                  <a:pt x="26" y="240"/>
                </a:cubicBezTo>
                <a:cubicBezTo>
                  <a:pt x="26" y="250"/>
                  <a:pt x="34" y="258"/>
                  <a:pt x="44" y="258"/>
                </a:cubicBezTo>
                <a:cubicBezTo>
                  <a:pt x="54" y="258"/>
                  <a:pt x="62" y="250"/>
                  <a:pt x="62" y="240"/>
                </a:cubicBezTo>
                <a:cubicBezTo>
                  <a:pt x="62" y="230"/>
                  <a:pt x="54" y="222"/>
                  <a:pt x="44" y="222"/>
                </a:cubicBezTo>
                <a:moveTo>
                  <a:pt x="44" y="249"/>
                </a:moveTo>
                <a:cubicBezTo>
                  <a:pt x="39" y="249"/>
                  <a:pt x="35" y="245"/>
                  <a:pt x="35" y="240"/>
                </a:cubicBezTo>
                <a:cubicBezTo>
                  <a:pt x="35" y="235"/>
                  <a:pt x="39" y="231"/>
                  <a:pt x="44" y="231"/>
                </a:cubicBezTo>
                <a:cubicBezTo>
                  <a:pt x="49" y="231"/>
                  <a:pt x="53" y="235"/>
                  <a:pt x="53" y="240"/>
                </a:cubicBezTo>
                <a:cubicBezTo>
                  <a:pt x="53" y="245"/>
                  <a:pt x="49" y="249"/>
                  <a:pt x="44" y="249"/>
                </a:cubicBezTo>
              </a:path>
            </a:pathLst>
          </a:custGeom>
          <a:solidFill>
            <a:srgbClr val="6696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5297692" y="2600438"/>
            <a:ext cx="508965" cy="559501"/>
            <a:chOff x="7016751" y="4257675"/>
            <a:chExt cx="447675" cy="492125"/>
          </a:xfrm>
          <a:solidFill>
            <a:srgbClr val="6696BC"/>
          </a:solidFill>
        </p:grpSpPr>
        <p:sp>
          <p:nvSpPr>
            <p:cNvPr id="67" name="Oval 116"/>
            <p:cNvSpPr>
              <a:spLocks noChangeArrowheads="1"/>
            </p:cNvSpPr>
            <p:nvPr/>
          </p:nvSpPr>
          <p:spPr bwMode="auto">
            <a:xfrm>
              <a:off x="7070726" y="4257675"/>
              <a:ext cx="106363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17"/>
            <p:cNvSpPr>
              <a:spLocks noChangeArrowheads="1"/>
            </p:cNvSpPr>
            <p:nvPr/>
          </p:nvSpPr>
          <p:spPr bwMode="auto">
            <a:xfrm>
              <a:off x="7245351" y="4257675"/>
              <a:ext cx="104775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8"/>
            <p:cNvSpPr>
              <a:spLocks/>
            </p:cNvSpPr>
            <p:nvPr/>
          </p:nvSpPr>
          <p:spPr bwMode="auto">
            <a:xfrm>
              <a:off x="7331076" y="4683125"/>
              <a:ext cx="55563" cy="66675"/>
            </a:xfrm>
            <a:custGeom>
              <a:avLst/>
              <a:gdLst>
                <a:gd name="T0" fmla="*/ 0 w 26"/>
                <a:gd name="T1" fmla="*/ 0 h 31"/>
                <a:gd name="T2" fmla="*/ 0 w 26"/>
                <a:gd name="T3" fmla="*/ 18 h 31"/>
                <a:gd name="T4" fmla="*/ 13 w 26"/>
                <a:gd name="T5" fmla="*/ 31 h 31"/>
                <a:gd name="T6" fmla="*/ 13 w 26"/>
                <a:gd name="T7" fmla="*/ 31 h 31"/>
                <a:gd name="T8" fmla="*/ 26 w 26"/>
                <a:gd name="T9" fmla="*/ 18 h 31"/>
                <a:gd name="T10" fmla="*/ 26 w 26"/>
                <a:gd name="T11" fmla="*/ 0 h 31"/>
                <a:gd name="T12" fmla="*/ 0 w 2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5"/>
                    <a:pt x="6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21" y="31"/>
                    <a:pt x="26" y="25"/>
                    <a:pt x="26" y="1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19"/>
            <p:cNvSpPr>
              <a:spLocks noEditPoints="1"/>
            </p:cNvSpPr>
            <p:nvPr/>
          </p:nvSpPr>
          <p:spPr bwMode="auto">
            <a:xfrm>
              <a:off x="7016751" y="4360862"/>
              <a:ext cx="447675" cy="388938"/>
            </a:xfrm>
            <a:custGeom>
              <a:avLst/>
              <a:gdLst>
                <a:gd name="T0" fmla="*/ 191 w 209"/>
                <a:gd name="T1" fmla="*/ 93 h 182"/>
                <a:gd name="T2" fmla="*/ 182 w 209"/>
                <a:gd name="T3" fmla="*/ 83 h 182"/>
                <a:gd name="T4" fmla="*/ 182 w 209"/>
                <a:gd name="T5" fmla="*/ 80 h 182"/>
                <a:gd name="T6" fmla="*/ 166 w 209"/>
                <a:gd name="T7" fmla="*/ 15 h 182"/>
                <a:gd name="T8" fmla="*/ 148 w 209"/>
                <a:gd name="T9" fmla="*/ 0 h 182"/>
                <a:gd name="T10" fmla="*/ 148 w 209"/>
                <a:gd name="T11" fmla="*/ 0 h 182"/>
                <a:gd name="T12" fmla="*/ 142 w 209"/>
                <a:gd name="T13" fmla="*/ 1 h 182"/>
                <a:gd name="T14" fmla="*/ 137 w 209"/>
                <a:gd name="T15" fmla="*/ 3 h 182"/>
                <a:gd name="T16" fmla="*/ 124 w 209"/>
                <a:gd name="T17" fmla="*/ 20 h 182"/>
                <a:gd name="T18" fmla="*/ 124 w 209"/>
                <a:gd name="T19" fmla="*/ 21 h 182"/>
                <a:gd name="T20" fmla="*/ 117 w 209"/>
                <a:gd name="T21" fmla="*/ 43 h 182"/>
                <a:gd name="T22" fmla="*/ 90 w 209"/>
                <a:gd name="T23" fmla="*/ 48 h 182"/>
                <a:gd name="T24" fmla="*/ 82 w 209"/>
                <a:gd name="T25" fmla="*/ 53 h 182"/>
                <a:gd name="T26" fmla="*/ 65 w 209"/>
                <a:gd name="T27" fmla="*/ 45 h 182"/>
                <a:gd name="T28" fmla="*/ 58 w 209"/>
                <a:gd name="T29" fmla="*/ 21 h 182"/>
                <a:gd name="T30" fmla="*/ 58 w 209"/>
                <a:gd name="T31" fmla="*/ 20 h 182"/>
                <a:gd name="T32" fmla="*/ 44 w 209"/>
                <a:gd name="T33" fmla="*/ 3 h 182"/>
                <a:gd name="T34" fmla="*/ 39 w 209"/>
                <a:gd name="T35" fmla="*/ 1 h 182"/>
                <a:gd name="T36" fmla="*/ 34 w 209"/>
                <a:gd name="T37" fmla="*/ 0 h 182"/>
                <a:gd name="T38" fmla="*/ 34 w 209"/>
                <a:gd name="T39" fmla="*/ 0 h 182"/>
                <a:gd name="T40" fmla="*/ 13 w 209"/>
                <a:gd name="T41" fmla="*/ 15 h 182"/>
                <a:gd name="T42" fmla="*/ 1 w 209"/>
                <a:gd name="T43" fmla="*/ 69 h 182"/>
                <a:gd name="T44" fmla="*/ 8 w 209"/>
                <a:gd name="T45" fmla="*/ 86 h 182"/>
                <a:gd name="T46" fmla="*/ 8 w 209"/>
                <a:gd name="T47" fmla="*/ 169 h 182"/>
                <a:gd name="T48" fmla="*/ 21 w 209"/>
                <a:gd name="T49" fmla="*/ 182 h 182"/>
                <a:gd name="T50" fmla="*/ 34 w 209"/>
                <a:gd name="T51" fmla="*/ 169 h 182"/>
                <a:gd name="T52" fmla="*/ 34 w 209"/>
                <a:gd name="T53" fmla="*/ 91 h 182"/>
                <a:gd name="T54" fmla="*/ 46 w 209"/>
                <a:gd name="T55" fmla="*/ 78 h 182"/>
                <a:gd name="T56" fmla="*/ 50 w 209"/>
                <a:gd name="T57" fmla="*/ 58 h 182"/>
                <a:gd name="T58" fmla="*/ 89 w 209"/>
                <a:gd name="T59" fmla="*/ 73 h 182"/>
                <a:gd name="T60" fmla="*/ 90 w 209"/>
                <a:gd name="T61" fmla="*/ 73 h 182"/>
                <a:gd name="T62" fmla="*/ 99 w 209"/>
                <a:gd name="T63" fmla="*/ 67 h 182"/>
                <a:gd name="T64" fmla="*/ 131 w 209"/>
                <a:gd name="T65" fmla="*/ 56 h 182"/>
                <a:gd name="T66" fmla="*/ 136 w 209"/>
                <a:gd name="T67" fmla="*/ 78 h 182"/>
                <a:gd name="T68" fmla="*/ 145 w 209"/>
                <a:gd name="T69" fmla="*/ 90 h 182"/>
                <a:gd name="T70" fmla="*/ 151 w 209"/>
                <a:gd name="T71" fmla="*/ 90 h 182"/>
                <a:gd name="T72" fmla="*/ 159 w 209"/>
                <a:gd name="T73" fmla="*/ 81 h 182"/>
                <a:gd name="T74" fmla="*/ 147 w 209"/>
                <a:gd name="T75" fmla="*/ 41 h 182"/>
                <a:gd name="T76" fmla="*/ 150 w 209"/>
                <a:gd name="T77" fmla="*/ 40 h 182"/>
                <a:gd name="T78" fmla="*/ 163 w 209"/>
                <a:gd name="T79" fmla="*/ 83 h 182"/>
                <a:gd name="T80" fmla="*/ 154 w 209"/>
                <a:gd name="T81" fmla="*/ 93 h 182"/>
                <a:gd name="T82" fmla="*/ 135 w 209"/>
                <a:gd name="T83" fmla="*/ 93 h 182"/>
                <a:gd name="T84" fmla="*/ 135 w 209"/>
                <a:gd name="T85" fmla="*/ 147 h 182"/>
                <a:gd name="T86" fmla="*/ 209 w 209"/>
                <a:gd name="T87" fmla="*/ 147 h 182"/>
                <a:gd name="T88" fmla="*/ 209 w 209"/>
                <a:gd name="T89" fmla="*/ 93 h 182"/>
                <a:gd name="T90" fmla="*/ 191 w 209"/>
                <a:gd name="T91" fmla="*/ 93 h 182"/>
                <a:gd name="T92" fmla="*/ 160 w 209"/>
                <a:gd name="T93" fmla="*/ 93 h 182"/>
                <a:gd name="T94" fmla="*/ 165 w 209"/>
                <a:gd name="T95" fmla="*/ 89 h 182"/>
                <a:gd name="T96" fmla="*/ 172 w 209"/>
                <a:gd name="T97" fmla="*/ 92 h 182"/>
                <a:gd name="T98" fmla="*/ 174 w 209"/>
                <a:gd name="T99" fmla="*/ 92 h 182"/>
                <a:gd name="T100" fmla="*/ 179 w 209"/>
                <a:gd name="T101" fmla="*/ 89 h 182"/>
                <a:gd name="T102" fmla="*/ 184 w 209"/>
                <a:gd name="T103" fmla="*/ 93 h 182"/>
                <a:gd name="T104" fmla="*/ 160 w 209"/>
                <a:gd name="T105" fmla="*/ 9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182">
                  <a:moveTo>
                    <a:pt x="191" y="93"/>
                  </a:moveTo>
                  <a:cubicBezTo>
                    <a:pt x="190" y="88"/>
                    <a:pt x="186" y="84"/>
                    <a:pt x="182" y="83"/>
                  </a:cubicBezTo>
                  <a:cubicBezTo>
                    <a:pt x="182" y="82"/>
                    <a:pt x="182" y="81"/>
                    <a:pt x="182" y="80"/>
                  </a:cubicBezTo>
                  <a:cubicBezTo>
                    <a:pt x="181" y="74"/>
                    <a:pt x="166" y="15"/>
                    <a:pt x="166" y="15"/>
                  </a:cubicBezTo>
                  <a:cubicBezTo>
                    <a:pt x="163" y="5"/>
                    <a:pt x="157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5" y="0"/>
                    <a:pt x="142" y="1"/>
                  </a:cubicBezTo>
                  <a:cubicBezTo>
                    <a:pt x="140" y="1"/>
                    <a:pt x="137" y="3"/>
                    <a:pt x="137" y="3"/>
                  </a:cubicBezTo>
                  <a:cubicBezTo>
                    <a:pt x="131" y="6"/>
                    <a:pt x="125" y="12"/>
                    <a:pt x="124" y="20"/>
                  </a:cubicBezTo>
                  <a:cubicBezTo>
                    <a:pt x="124" y="20"/>
                    <a:pt x="124" y="20"/>
                    <a:pt x="124" y="21"/>
                  </a:cubicBezTo>
                  <a:cubicBezTo>
                    <a:pt x="122" y="32"/>
                    <a:pt x="120" y="40"/>
                    <a:pt x="117" y="43"/>
                  </a:cubicBezTo>
                  <a:cubicBezTo>
                    <a:pt x="113" y="47"/>
                    <a:pt x="105" y="48"/>
                    <a:pt x="90" y="48"/>
                  </a:cubicBezTo>
                  <a:cubicBezTo>
                    <a:pt x="86" y="48"/>
                    <a:pt x="83" y="50"/>
                    <a:pt x="82" y="53"/>
                  </a:cubicBezTo>
                  <a:cubicBezTo>
                    <a:pt x="73" y="51"/>
                    <a:pt x="67" y="48"/>
                    <a:pt x="65" y="45"/>
                  </a:cubicBezTo>
                  <a:cubicBezTo>
                    <a:pt x="61" y="41"/>
                    <a:pt x="60" y="33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7" y="12"/>
                    <a:pt x="51" y="6"/>
                    <a:pt x="44" y="3"/>
                  </a:cubicBezTo>
                  <a:cubicBezTo>
                    <a:pt x="44" y="3"/>
                    <a:pt x="42" y="1"/>
                    <a:pt x="39" y="1"/>
                  </a:cubicBezTo>
                  <a:cubicBezTo>
                    <a:pt x="37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5" y="0"/>
                    <a:pt x="15" y="5"/>
                    <a:pt x="13" y="15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6"/>
                    <a:pt x="3" y="82"/>
                    <a:pt x="8" y="86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6"/>
                    <a:pt x="14" y="182"/>
                    <a:pt x="21" y="182"/>
                  </a:cubicBezTo>
                  <a:cubicBezTo>
                    <a:pt x="29" y="182"/>
                    <a:pt x="34" y="176"/>
                    <a:pt x="34" y="169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40" y="89"/>
                    <a:pt x="44" y="85"/>
                    <a:pt x="46" y="7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7" y="66"/>
                    <a:pt x="68" y="70"/>
                    <a:pt x="89" y="73"/>
                  </a:cubicBezTo>
                  <a:cubicBezTo>
                    <a:pt x="89" y="73"/>
                    <a:pt x="90" y="73"/>
                    <a:pt x="90" y="73"/>
                  </a:cubicBezTo>
                  <a:cubicBezTo>
                    <a:pt x="94" y="73"/>
                    <a:pt x="98" y="71"/>
                    <a:pt x="99" y="67"/>
                  </a:cubicBezTo>
                  <a:cubicBezTo>
                    <a:pt x="115" y="66"/>
                    <a:pt x="125" y="63"/>
                    <a:pt x="131" y="56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37" y="84"/>
                    <a:pt x="141" y="88"/>
                    <a:pt x="145" y="90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3" y="86"/>
                    <a:pt x="155" y="83"/>
                    <a:pt x="159" y="81"/>
                  </a:cubicBezTo>
                  <a:cubicBezTo>
                    <a:pt x="156" y="66"/>
                    <a:pt x="151" y="50"/>
                    <a:pt x="147" y="41"/>
                  </a:cubicBezTo>
                  <a:cubicBezTo>
                    <a:pt x="145" y="36"/>
                    <a:pt x="148" y="35"/>
                    <a:pt x="150" y="40"/>
                  </a:cubicBezTo>
                  <a:cubicBezTo>
                    <a:pt x="152" y="45"/>
                    <a:pt x="160" y="68"/>
                    <a:pt x="163" y="83"/>
                  </a:cubicBezTo>
                  <a:cubicBezTo>
                    <a:pt x="158" y="84"/>
                    <a:pt x="155" y="88"/>
                    <a:pt x="154" y="93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09" y="93"/>
                    <a:pt x="209" y="93"/>
                    <a:pt x="209" y="93"/>
                  </a:cubicBezTo>
                  <a:lnTo>
                    <a:pt x="191" y="93"/>
                  </a:lnTo>
                  <a:close/>
                  <a:moveTo>
                    <a:pt x="160" y="93"/>
                  </a:moveTo>
                  <a:cubicBezTo>
                    <a:pt x="161" y="91"/>
                    <a:pt x="163" y="89"/>
                    <a:pt x="165" y="89"/>
                  </a:cubicBezTo>
                  <a:cubicBezTo>
                    <a:pt x="167" y="91"/>
                    <a:pt x="170" y="92"/>
                    <a:pt x="172" y="92"/>
                  </a:cubicBezTo>
                  <a:cubicBezTo>
                    <a:pt x="173" y="92"/>
                    <a:pt x="174" y="92"/>
                    <a:pt x="174" y="92"/>
                  </a:cubicBezTo>
                  <a:cubicBezTo>
                    <a:pt x="176" y="91"/>
                    <a:pt x="178" y="90"/>
                    <a:pt x="179" y="89"/>
                  </a:cubicBezTo>
                  <a:cubicBezTo>
                    <a:pt x="182" y="89"/>
                    <a:pt x="183" y="91"/>
                    <a:pt x="184" y="93"/>
                  </a:cubicBezTo>
                  <a:lnTo>
                    <a:pt x="16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427467" y="3761633"/>
            <a:ext cx="590906" cy="594698"/>
            <a:chOff x="4554542" y="4102100"/>
            <a:chExt cx="495296" cy="498474"/>
          </a:xfrm>
          <a:solidFill>
            <a:srgbClr val="6696BC"/>
          </a:solidFill>
        </p:grpSpPr>
        <p:sp>
          <p:nvSpPr>
            <p:cNvPr id="72" name="Freeform 90"/>
            <p:cNvSpPr>
              <a:spLocks/>
            </p:cNvSpPr>
            <p:nvPr/>
          </p:nvSpPr>
          <p:spPr bwMode="auto">
            <a:xfrm>
              <a:off x="4554542" y="4154486"/>
              <a:ext cx="446088" cy="446088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96 w 208"/>
                <a:gd name="T5" fmla="*/ 55 h 208"/>
                <a:gd name="T6" fmla="*/ 194 w 208"/>
                <a:gd name="T7" fmla="*/ 55 h 208"/>
                <a:gd name="T8" fmla="*/ 192 w 208"/>
                <a:gd name="T9" fmla="*/ 55 h 208"/>
                <a:gd name="T10" fmla="*/ 179 w 208"/>
                <a:gd name="T11" fmla="*/ 54 h 208"/>
                <a:gd name="T12" fmla="*/ 169 w 208"/>
                <a:gd name="T13" fmla="*/ 63 h 208"/>
                <a:gd name="T14" fmla="*/ 181 w 208"/>
                <a:gd name="T15" fmla="*/ 104 h 208"/>
                <a:gd name="T16" fmla="*/ 104 w 208"/>
                <a:gd name="T17" fmla="*/ 180 h 208"/>
                <a:gd name="T18" fmla="*/ 28 w 208"/>
                <a:gd name="T19" fmla="*/ 104 h 208"/>
                <a:gd name="T20" fmla="*/ 104 w 208"/>
                <a:gd name="T21" fmla="*/ 27 h 208"/>
                <a:gd name="T22" fmla="*/ 145 w 208"/>
                <a:gd name="T23" fmla="*/ 39 h 208"/>
                <a:gd name="T24" fmla="*/ 153 w 208"/>
                <a:gd name="T25" fmla="*/ 30 h 208"/>
                <a:gd name="T26" fmla="*/ 152 w 208"/>
                <a:gd name="T27" fmla="*/ 15 h 208"/>
                <a:gd name="T28" fmla="*/ 152 w 208"/>
                <a:gd name="T29" fmla="*/ 11 h 208"/>
                <a:gd name="T30" fmla="*/ 104 w 208"/>
                <a:gd name="T31" fmla="*/ 0 h 208"/>
                <a:gd name="T32" fmla="*/ 0 w 208"/>
                <a:gd name="T33" fmla="*/ 104 h 208"/>
                <a:gd name="T34" fmla="*/ 104 w 208"/>
                <a:gd name="T3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86"/>
                    <a:pt x="204" y="69"/>
                    <a:pt x="196" y="55"/>
                  </a:cubicBezTo>
                  <a:cubicBezTo>
                    <a:pt x="195" y="55"/>
                    <a:pt x="194" y="55"/>
                    <a:pt x="194" y="55"/>
                  </a:cubicBezTo>
                  <a:cubicBezTo>
                    <a:pt x="193" y="55"/>
                    <a:pt x="193" y="55"/>
                    <a:pt x="192" y="55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77" y="75"/>
                    <a:pt x="181" y="89"/>
                    <a:pt x="181" y="104"/>
                  </a:cubicBezTo>
                  <a:cubicBezTo>
                    <a:pt x="181" y="146"/>
                    <a:pt x="147" y="180"/>
                    <a:pt x="104" y="180"/>
                  </a:cubicBezTo>
                  <a:cubicBezTo>
                    <a:pt x="62" y="180"/>
                    <a:pt x="28" y="146"/>
                    <a:pt x="28" y="104"/>
                  </a:cubicBezTo>
                  <a:cubicBezTo>
                    <a:pt x="28" y="61"/>
                    <a:pt x="62" y="27"/>
                    <a:pt x="104" y="27"/>
                  </a:cubicBezTo>
                  <a:cubicBezTo>
                    <a:pt x="119" y="27"/>
                    <a:pt x="133" y="31"/>
                    <a:pt x="145" y="39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4"/>
                    <a:pt x="152" y="12"/>
                    <a:pt x="152" y="11"/>
                  </a:cubicBezTo>
                  <a:cubicBezTo>
                    <a:pt x="138" y="4"/>
                    <a:pt x="121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91"/>
            <p:cNvSpPr>
              <a:spLocks/>
            </p:cNvSpPr>
            <p:nvPr/>
          </p:nvSpPr>
          <p:spPr bwMode="auto">
            <a:xfrm>
              <a:off x="4668838" y="4265612"/>
              <a:ext cx="217488" cy="220663"/>
            </a:xfrm>
            <a:custGeom>
              <a:avLst/>
              <a:gdLst>
                <a:gd name="T0" fmla="*/ 51 w 102"/>
                <a:gd name="T1" fmla="*/ 25 h 103"/>
                <a:gd name="T2" fmla="*/ 53 w 102"/>
                <a:gd name="T3" fmla="*/ 25 h 103"/>
                <a:gd name="T4" fmla="*/ 73 w 102"/>
                <a:gd name="T5" fmla="*/ 6 h 103"/>
                <a:gd name="T6" fmla="*/ 73 w 102"/>
                <a:gd name="T7" fmla="*/ 5 h 103"/>
                <a:gd name="T8" fmla="*/ 51 w 102"/>
                <a:gd name="T9" fmla="*/ 0 h 103"/>
                <a:gd name="T10" fmla="*/ 0 w 102"/>
                <a:gd name="T11" fmla="*/ 52 h 103"/>
                <a:gd name="T12" fmla="*/ 51 w 102"/>
                <a:gd name="T13" fmla="*/ 103 h 103"/>
                <a:gd name="T14" fmla="*/ 102 w 102"/>
                <a:gd name="T15" fmla="*/ 52 h 103"/>
                <a:gd name="T16" fmla="*/ 98 w 102"/>
                <a:gd name="T17" fmla="*/ 30 h 103"/>
                <a:gd name="T18" fmla="*/ 97 w 102"/>
                <a:gd name="T19" fmla="*/ 30 h 103"/>
                <a:gd name="T20" fmla="*/ 78 w 102"/>
                <a:gd name="T21" fmla="*/ 50 h 103"/>
                <a:gd name="T22" fmla="*/ 78 w 102"/>
                <a:gd name="T23" fmla="*/ 52 h 103"/>
                <a:gd name="T24" fmla="*/ 51 w 102"/>
                <a:gd name="T25" fmla="*/ 79 h 103"/>
                <a:gd name="T26" fmla="*/ 24 w 102"/>
                <a:gd name="T27" fmla="*/ 52 h 103"/>
                <a:gd name="T28" fmla="*/ 51 w 102"/>
                <a:gd name="T29" fmla="*/ 2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103">
                  <a:moveTo>
                    <a:pt x="51" y="25"/>
                  </a:moveTo>
                  <a:cubicBezTo>
                    <a:pt x="52" y="25"/>
                    <a:pt x="53" y="25"/>
                    <a:pt x="53" y="2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9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2" y="80"/>
                    <a:pt x="102" y="52"/>
                  </a:cubicBezTo>
                  <a:cubicBezTo>
                    <a:pt x="102" y="44"/>
                    <a:pt x="101" y="37"/>
                    <a:pt x="98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1"/>
                    <a:pt x="78" y="52"/>
                  </a:cubicBezTo>
                  <a:cubicBezTo>
                    <a:pt x="78" y="67"/>
                    <a:pt x="66" y="79"/>
                    <a:pt x="51" y="79"/>
                  </a:cubicBezTo>
                  <a:cubicBezTo>
                    <a:pt x="36" y="79"/>
                    <a:pt x="24" y="67"/>
                    <a:pt x="24" y="52"/>
                  </a:cubicBezTo>
                  <a:cubicBezTo>
                    <a:pt x="24" y="37"/>
                    <a:pt x="36" y="25"/>
                    <a:pt x="5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2"/>
            <p:cNvSpPr>
              <a:spLocks/>
            </p:cNvSpPr>
            <p:nvPr/>
          </p:nvSpPr>
          <p:spPr bwMode="auto">
            <a:xfrm>
              <a:off x="4776788" y="4102100"/>
              <a:ext cx="273050" cy="273050"/>
            </a:xfrm>
            <a:custGeom>
              <a:avLst/>
              <a:gdLst>
                <a:gd name="T0" fmla="*/ 107 w 127"/>
                <a:gd name="T1" fmla="*/ 35 h 127"/>
                <a:gd name="T2" fmla="*/ 114 w 127"/>
                <a:gd name="T3" fmla="*/ 29 h 127"/>
                <a:gd name="T4" fmla="*/ 114 w 127"/>
                <a:gd name="T5" fmla="*/ 19 h 127"/>
                <a:gd name="T6" fmla="*/ 109 w 127"/>
                <a:gd name="T7" fmla="*/ 14 h 127"/>
                <a:gd name="T8" fmla="*/ 104 w 127"/>
                <a:gd name="T9" fmla="*/ 12 h 127"/>
                <a:gd name="T10" fmla="*/ 99 w 127"/>
                <a:gd name="T11" fmla="*/ 14 h 127"/>
                <a:gd name="T12" fmla="*/ 92 w 127"/>
                <a:gd name="T13" fmla="*/ 21 h 127"/>
                <a:gd name="T14" fmla="*/ 91 w 127"/>
                <a:gd name="T15" fmla="*/ 3 h 127"/>
                <a:gd name="T16" fmla="*/ 88 w 127"/>
                <a:gd name="T17" fmla="*/ 0 h 127"/>
                <a:gd name="T18" fmla="*/ 87 w 127"/>
                <a:gd name="T19" fmla="*/ 1 h 127"/>
                <a:gd name="T20" fmla="*/ 59 w 127"/>
                <a:gd name="T21" fmla="*/ 29 h 127"/>
                <a:gd name="T22" fmla="*/ 55 w 127"/>
                <a:gd name="T23" fmla="*/ 38 h 127"/>
                <a:gd name="T24" fmla="*/ 55 w 127"/>
                <a:gd name="T25" fmla="*/ 39 h 127"/>
                <a:gd name="T26" fmla="*/ 57 w 127"/>
                <a:gd name="T27" fmla="*/ 57 h 127"/>
                <a:gd name="T28" fmla="*/ 47 w 127"/>
                <a:gd name="T29" fmla="*/ 67 h 127"/>
                <a:gd name="T30" fmla="*/ 29 w 127"/>
                <a:gd name="T31" fmla="*/ 85 h 127"/>
                <a:gd name="T32" fmla="*/ 28 w 127"/>
                <a:gd name="T33" fmla="*/ 85 h 127"/>
                <a:gd name="T34" fmla="*/ 11 w 127"/>
                <a:gd name="T35" fmla="*/ 103 h 127"/>
                <a:gd name="T36" fmla="*/ 3 w 127"/>
                <a:gd name="T37" fmla="*/ 111 h 127"/>
                <a:gd name="T38" fmla="*/ 1 w 127"/>
                <a:gd name="T39" fmla="*/ 114 h 127"/>
                <a:gd name="T40" fmla="*/ 1 w 127"/>
                <a:gd name="T41" fmla="*/ 121 h 127"/>
                <a:gd name="T42" fmla="*/ 7 w 127"/>
                <a:gd name="T43" fmla="*/ 127 h 127"/>
                <a:gd name="T44" fmla="*/ 7 w 127"/>
                <a:gd name="T45" fmla="*/ 127 h 127"/>
                <a:gd name="T46" fmla="*/ 13 w 127"/>
                <a:gd name="T47" fmla="*/ 127 h 127"/>
                <a:gd name="T48" fmla="*/ 17 w 127"/>
                <a:gd name="T49" fmla="*/ 125 h 127"/>
                <a:gd name="T50" fmla="*/ 72 w 127"/>
                <a:gd name="T51" fmla="*/ 70 h 127"/>
                <a:gd name="T52" fmla="*/ 88 w 127"/>
                <a:gd name="T53" fmla="*/ 72 h 127"/>
                <a:gd name="T54" fmla="*/ 89 w 127"/>
                <a:gd name="T55" fmla="*/ 72 h 127"/>
                <a:gd name="T56" fmla="*/ 90 w 127"/>
                <a:gd name="T57" fmla="*/ 72 h 127"/>
                <a:gd name="T58" fmla="*/ 98 w 127"/>
                <a:gd name="T59" fmla="*/ 68 h 127"/>
                <a:gd name="T60" fmla="*/ 126 w 127"/>
                <a:gd name="T61" fmla="*/ 40 h 127"/>
                <a:gd name="T62" fmla="*/ 124 w 127"/>
                <a:gd name="T63" fmla="*/ 36 h 127"/>
                <a:gd name="T64" fmla="*/ 107 w 127"/>
                <a:gd name="T65" fmla="*/ 3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7">
                  <a:moveTo>
                    <a:pt x="107" y="3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6" y="26"/>
                    <a:pt x="116" y="21"/>
                    <a:pt x="114" y="19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8" y="13"/>
                    <a:pt x="106" y="12"/>
                    <a:pt x="104" y="12"/>
                  </a:cubicBezTo>
                  <a:cubicBezTo>
                    <a:pt x="102" y="12"/>
                    <a:pt x="101" y="13"/>
                    <a:pt x="99" y="1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88" y="0"/>
                    <a:pt x="87" y="1"/>
                    <a:pt x="87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6" y="31"/>
                    <a:pt x="55" y="35"/>
                    <a:pt x="55" y="38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2" y="112"/>
                    <a:pt x="1" y="113"/>
                    <a:pt x="1" y="114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0" y="124"/>
                    <a:pt x="3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5" y="127"/>
                    <a:pt x="16" y="126"/>
                    <a:pt x="17" y="12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3" y="72"/>
                    <a:pt x="96" y="70"/>
                    <a:pt x="98" y="68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39"/>
                    <a:pt x="126" y="36"/>
                    <a:pt x="124" y="36"/>
                  </a:cubicBezTo>
                  <a:lnTo>
                    <a:pt x="10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174117" y="5058623"/>
            <a:ext cx="611729" cy="611729"/>
            <a:chOff x="11417301" y="2544763"/>
            <a:chExt cx="479425" cy="479425"/>
          </a:xfrm>
          <a:solidFill>
            <a:srgbClr val="6696BC"/>
          </a:solidFill>
        </p:grpSpPr>
        <p:sp>
          <p:nvSpPr>
            <p:cNvPr id="76" name="Freeform 101"/>
            <p:cNvSpPr>
              <a:spLocks noEditPoints="1"/>
            </p:cNvSpPr>
            <p:nvPr/>
          </p:nvSpPr>
          <p:spPr bwMode="auto">
            <a:xfrm>
              <a:off x="11533188" y="2660650"/>
              <a:ext cx="363538" cy="363538"/>
            </a:xfrm>
            <a:custGeom>
              <a:avLst/>
              <a:gdLst>
                <a:gd name="T0" fmla="*/ 151 w 170"/>
                <a:gd name="T1" fmla="*/ 68 h 170"/>
                <a:gd name="T2" fmla="*/ 143 w 170"/>
                <a:gd name="T3" fmla="*/ 57 h 170"/>
                <a:gd name="T4" fmla="*/ 150 w 170"/>
                <a:gd name="T5" fmla="*/ 44 h 170"/>
                <a:gd name="T6" fmla="*/ 140 w 170"/>
                <a:gd name="T7" fmla="*/ 20 h 170"/>
                <a:gd name="T8" fmla="*/ 125 w 170"/>
                <a:gd name="T9" fmla="*/ 20 h 170"/>
                <a:gd name="T10" fmla="*/ 116 w 170"/>
                <a:gd name="T11" fmla="*/ 28 h 170"/>
                <a:gd name="T12" fmla="*/ 106 w 170"/>
                <a:gd name="T13" fmla="*/ 24 h 170"/>
                <a:gd name="T14" fmla="*/ 102 w 170"/>
                <a:gd name="T15" fmla="*/ 10 h 170"/>
                <a:gd name="T16" fmla="*/ 78 w 170"/>
                <a:gd name="T17" fmla="*/ 0 h 170"/>
                <a:gd name="T18" fmla="*/ 68 w 170"/>
                <a:gd name="T19" fmla="*/ 19 h 170"/>
                <a:gd name="T20" fmla="*/ 57 w 170"/>
                <a:gd name="T21" fmla="*/ 27 h 170"/>
                <a:gd name="T22" fmla="*/ 50 w 170"/>
                <a:gd name="T23" fmla="*/ 26 h 170"/>
                <a:gd name="T24" fmla="*/ 37 w 170"/>
                <a:gd name="T25" fmla="*/ 17 h 170"/>
                <a:gd name="T26" fmla="*/ 20 w 170"/>
                <a:gd name="T27" fmla="*/ 30 h 170"/>
                <a:gd name="T28" fmla="*/ 20 w 170"/>
                <a:gd name="T29" fmla="*/ 44 h 170"/>
                <a:gd name="T30" fmla="*/ 27 w 170"/>
                <a:gd name="T31" fmla="*/ 57 h 170"/>
                <a:gd name="T32" fmla="*/ 19 w 170"/>
                <a:gd name="T33" fmla="*/ 68 h 170"/>
                <a:gd name="T34" fmla="*/ 0 w 170"/>
                <a:gd name="T35" fmla="*/ 78 h 170"/>
                <a:gd name="T36" fmla="*/ 11 w 170"/>
                <a:gd name="T37" fmla="*/ 102 h 170"/>
                <a:gd name="T38" fmla="*/ 24 w 170"/>
                <a:gd name="T39" fmla="*/ 106 h 170"/>
                <a:gd name="T40" fmla="*/ 26 w 170"/>
                <a:gd name="T41" fmla="*/ 120 h 170"/>
                <a:gd name="T42" fmla="*/ 20 w 170"/>
                <a:gd name="T43" fmla="*/ 140 h 170"/>
                <a:gd name="T44" fmla="*/ 37 w 170"/>
                <a:gd name="T45" fmla="*/ 153 h 170"/>
                <a:gd name="T46" fmla="*/ 50 w 170"/>
                <a:gd name="T47" fmla="*/ 144 h 170"/>
                <a:gd name="T48" fmla="*/ 57 w 170"/>
                <a:gd name="T49" fmla="*/ 143 h 170"/>
                <a:gd name="T50" fmla="*/ 68 w 170"/>
                <a:gd name="T51" fmla="*/ 151 h 170"/>
                <a:gd name="T52" fmla="*/ 78 w 170"/>
                <a:gd name="T53" fmla="*/ 170 h 170"/>
                <a:gd name="T54" fmla="*/ 102 w 170"/>
                <a:gd name="T55" fmla="*/ 159 h 170"/>
                <a:gd name="T56" fmla="*/ 106 w 170"/>
                <a:gd name="T57" fmla="*/ 146 h 170"/>
                <a:gd name="T58" fmla="*/ 116 w 170"/>
                <a:gd name="T59" fmla="*/ 142 h 170"/>
                <a:gd name="T60" fmla="*/ 125 w 170"/>
                <a:gd name="T61" fmla="*/ 149 h 170"/>
                <a:gd name="T62" fmla="*/ 140 w 170"/>
                <a:gd name="T63" fmla="*/ 149 h 170"/>
                <a:gd name="T64" fmla="*/ 150 w 170"/>
                <a:gd name="T65" fmla="*/ 125 h 170"/>
                <a:gd name="T66" fmla="*/ 143 w 170"/>
                <a:gd name="T67" fmla="*/ 113 h 170"/>
                <a:gd name="T68" fmla="*/ 151 w 170"/>
                <a:gd name="T69" fmla="*/ 102 h 170"/>
                <a:gd name="T70" fmla="*/ 170 w 170"/>
                <a:gd name="T71" fmla="*/ 92 h 170"/>
                <a:gd name="T72" fmla="*/ 159 w 170"/>
                <a:gd name="T73" fmla="*/ 68 h 170"/>
                <a:gd name="T74" fmla="*/ 85 w 170"/>
                <a:gd name="T75" fmla="*/ 115 h 170"/>
                <a:gd name="T76" fmla="*/ 85 w 170"/>
                <a:gd name="T77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0" h="170">
                  <a:moveTo>
                    <a:pt x="159" y="68"/>
                  </a:moveTo>
                  <a:cubicBezTo>
                    <a:pt x="151" y="68"/>
                    <a:pt x="151" y="68"/>
                    <a:pt x="151" y="68"/>
                  </a:cubicBezTo>
                  <a:cubicBezTo>
                    <a:pt x="149" y="68"/>
                    <a:pt x="146" y="66"/>
                    <a:pt x="146" y="64"/>
                  </a:cubicBezTo>
                  <a:cubicBezTo>
                    <a:pt x="145" y="61"/>
                    <a:pt x="144" y="59"/>
                    <a:pt x="143" y="57"/>
                  </a:cubicBezTo>
                  <a:cubicBezTo>
                    <a:pt x="142" y="55"/>
                    <a:pt x="142" y="52"/>
                    <a:pt x="144" y="50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54" y="40"/>
                    <a:pt x="154" y="34"/>
                    <a:pt x="150" y="30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38" y="18"/>
                    <a:pt x="136" y="17"/>
                    <a:pt x="133" y="17"/>
                  </a:cubicBezTo>
                  <a:cubicBezTo>
                    <a:pt x="130" y="17"/>
                    <a:pt x="127" y="18"/>
                    <a:pt x="125" y="20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9" y="27"/>
                    <a:pt x="117" y="28"/>
                    <a:pt x="116" y="28"/>
                  </a:cubicBezTo>
                  <a:cubicBezTo>
                    <a:pt x="115" y="28"/>
                    <a:pt x="114" y="27"/>
                    <a:pt x="113" y="27"/>
                  </a:cubicBezTo>
                  <a:cubicBezTo>
                    <a:pt x="111" y="26"/>
                    <a:pt x="108" y="25"/>
                    <a:pt x="106" y="24"/>
                  </a:cubicBezTo>
                  <a:cubicBezTo>
                    <a:pt x="104" y="23"/>
                    <a:pt x="102" y="21"/>
                    <a:pt x="102" y="19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5"/>
                    <a:pt x="97" y="0"/>
                    <a:pt x="9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0"/>
                    <a:pt x="68" y="5"/>
                    <a:pt x="68" y="10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21"/>
                    <a:pt x="66" y="23"/>
                    <a:pt x="64" y="24"/>
                  </a:cubicBezTo>
                  <a:cubicBezTo>
                    <a:pt x="61" y="25"/>
                    <a:pt x="59" y="26"/>
                    <a:pt x="57" y="27"/>
                  </a:cubicBezTo>
                  <a:cubicBezTo>
                    <a:pt x="56" y="27"/>
                    <a:pt x="55" y="28"/>
                    <a:pt x="54" y="28"/>
                  </a:cubicBezTo>
                  <a:cubicBezTo>
                    <a:pt x="53" y="28"/>
                    <a:pt x="51" y="27"/>
                    <a:pt x="50" y="26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40" y="17"/>
                    <a:pt x="37" y="17"/>
                  </a:cubicBezTo>
                  <a:cubicBezTo>
                    <a:pt x="34" y="17"/>
                    <a:pt x="32" y="18"/>
                    <a:pt x="30" y="2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2"/>
                    <a:pt x="17" y="34"/>
                    <a:pt x="17" y="37"/>
                  </a:cubicBezTo>
                  <a:cubicBezTo>
                    <a:pt x="17" y="40"/>
                    <a:pt x="18" y="42"/>
                    <a:pt x="20" y="44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2"/>
                    <a:pt x="28" y="55"/>
                    <a:pt x="27" y="57"/>
                  </a:cubicBezTo>
                  <a:cubicBezTo>
                    <a:pt x="26" y="59"/>
                    <a:pt x="25" y="61"/>
                    <a:pt x="24" y="64"/>
                  </a:cubicBezTo>
                  <a:cubicBezTo>
                    <a:pt x="23" y="66"/>
                    <a:pt x="21" y="68"/>
                    <a:pt x="19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5" y="68"/>
                    <a:pt x="0" y="73"/>
                    <a:pt x="0" y="7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7"/>
                    <a:pt x="5" y="102"/>
                    <a:pt x="11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1" y="102"/>
                    <a:pt x="23" y="104"/>
                    <a:pt x="24" y="106"/>
                  </a:cubicBezTo>
                  <a:cubicBezTo>
                    <a:pt x="25" y="108"/>
                    <a:pt x="26" y="111"/>
                    <a:pt x="27" y="113"/>
                  </a:cubicBezTo>
                  <a:cubicBezTo>
                    <a:pt x="28" y="115"/>
                    <a:pt x="28" y="118"/>
                    <a:pt x="26" y="120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6" y="129"/>
                    <a:pt x="16" y="136"/>
                    <a:pt x="20" y="14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2" y="151"/>
                    <a:pt x="34" y="153"/>
                    <a:pt x="37" y="153"/>
                  </a:cubicBezTo>
                  <a:cubicBezTo>
                    <a:pt x="40" y="153"/>
                    <a:pt x="42" y="151"/>
                    <a:pt x="44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1" y="143"/>
                    <a:pt x="53" y="142"/>
                    <a:pt x="54" y="142"/>
                  </a:cubicBezTo>
                  <a:cubicBezTo>
                    <a:pt x="55" y="142"/>
                    <a:pt x="56" y="142"/>
                    <a:pt x="57" y="143"/>
                  </a:cubicBezTo>
                  <a:cubicBezTo>
                    <a:pt x="59" y="144"/>
                    <a:pt x="61" y="145"/>
                    <a:pt x="64" y="146"/>
                  </a:cubicBezTo>
                  <a:cubicBezTo>
                    <a:pt x="66" y="146"/>
                    <a:pt x="68" y="149"/>
                    <a:pt x="68" y="151"/>
                  </a:cubicBezTo>
                  <a:cubicBezTo>
                    <a:pt x="68" y="159"/>
                    <a:pt x="68" y="159"/>
                    <a:pt x="68" y="159"/>
                  </a:cubicBezTo>
                  <a:cubicBezTo>
                    <a:pt x="68" y="165"/>
                    <a:pt x="73" y="170"/>
                    <a:pt x="78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97" y="170"/>
                    <a:pt x="102" y="165"/>
                    <a:pt x="102" y="159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49"/>
                    <a:pt x="104" y="146"/>
                    <a:pt x="106" y="146"/>
                  </a:cubicBezTo>
                  <a:cubicBezTo>
                    <a:pt x="108" y="145"/>
                    <a:pt x="111" y="144"/>
                    <a:pt x="113" y="143"/>
                  </a:cubicBezTo>
                  <a:cubicBezTo>
                    <a:pt x="114" y="142"/>
                    <a:pt x="115" y="142"/>
                    <a:pt x="116" y="142"/>
                  </a:cubicBezTo>
                  <a:cubicBezTo>
                    <a:pt x="117" y="142"/>
                    <a:pt x="119" y="143"/>
                    <a:pt x="120" y="144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7" y="151"/>
                    <a:pt x="130" y="153"/>
                    <a:pt x="133" y="153"/>
                  </a:cubicBezTo>
                  <a:cubicBezTo>
                    <a:pt x="136" y="153"/>
                    <a:pt x="138" y="151"/>
                    <a:pt x="140" y="149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4" y="136"/>
                    <a:pt x="154" y="129"/>
                    <a:pt x="150" y="125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2" y="118"/>
                    <a:pt x="142" y="115"/>
                    <a:pt x="143" y="113"/>
                  </a:cubicBezTo>
                  <a:cubicBezTo>
                    <a:pt x="144" y="111"/>
                    <a:pt x="145" y="108"/>
                    <a:pt x="146" y="106"/>
                  </a:cubicBezTo>
                  <a:cubicBezTo>
                    <a:pt x="146" y="104"/>
                    <a:pt x="149" y="102"/>
                    <a:pt x="151" y="102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65" y="102"/>
                    <a:pt x="170" y="97"/>
                    <a:pt x="170" y="92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70" y="73"/>
                    <a:pt x="165" y="68"/>
                    <a:pt x="159" y="68"/>
                  </a:cubicBezTo>
                  <a:moveTo>
                    <a:pt x="115" y="85"/>
                  </a:moveTo>
                  <a:cubicBezTo>
                    <a:pt x="115" y="102"/>
                    <a:pt x="102" y="115"/>
                    <a:pt x="85" y="115"/>
                  </a:cubicBezTo>
                  <a:cubicBezTo>
                    <a:pt x="68" y="115"/>
                    <a:pt x="55" y="102"/>
                    <a:pt x="55" y="85"/>
                  </a:cubicBezTo>
                  <a:cubicBezTo>
                    <a:pt x="55" y="68"/>
                    <a:pt x="68" y="54"/>
                    <a:pt x="85" y="54"/>
                  </a:cubicBezTo>
                  <a:cubicBezTo>
                    <a:pt x="102" y="54"/>
                    <a:pt x="115" y="68"/>
                    <a:pt x="115" y="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02"/>
            <p:cNvSpPr>
              <a:spLocks noEditPoints="1"/>
            </p:cNvSpPr>
            <p:nvPr/>
          </p:nvSpPr>
          <p:spPr bwMode="auto">
            <a:xfrm>
              <a:off x="11417301" y="2544763"/>
              <a:ext cx="188913" cy="187325"/>
            </a:xfrm>
            <a:custGeom>
              <a:avLst/>
              <a:gdLst>
                <a:gd name="T0" fmla="*/ 77 w 88"/>
                <a:gd name="T1" fmla="*/ 54 h 88"/>
                <a:gd name="T2" fmla="*/ 88 w 88"/>
                <a:gd name="T3" fmla="*/ 47 h 88"/>
                <a:gd name="T4" fmla="*/ 81 w 88"/>
                <a:gd name="T5" fmla="*/ 34 h 88"/>
                <a:gd name="T6" fmla="*/ 76 w 88"/>
                <a:gd name="T7" fmla="*/ 33 h 88"/>
                <a:gd name="T8" fmla="*/ 75 w 88"/>
                <a:gd name="T9" fmla="*/ 28 h 88"/>
                <a:gd name="T10" fmla="*/ 78 w 88"/>
                <a:gd name="T11" fmla="*/ 15 h 88"/>
                <a:gd name="T12" fmla="*/ 68 w 88"/>
                <a:gd name="T13" fmla="*/ 8 h 88"/>
                <a:gd name="T14" fmla="*/ 60 w 88"/>
                <a:gd name="T15" fmla="*/ 13 h 88"/>
                <a:gd name="T16" fmla="*/ 59 w 88"/>
                <a:gd name="T17" fmla="*/ 13 h 88"/>
                <a:gd name="T18" fmla="*/ 54 w 88"/>
                <a:gd name="T19" fmla="*/ 11 h 88"/>
                <a:gd name="T20" fmla="*/ 47 w 88"/>
                <a:gd name="T21" fmla="*/ 0 h 88"/>
                <a:gd name="T22" fmla="*/ 34 w 88"/>
                <a:gd name="T23" fmla="*/ 7 h 88"/>
                <a:gd name="T24" fmla="*/ 33 w 88"/>
                <a:gd name="T25" fmla="*/ 12 h 88"/>
                <a:gd name="T26" fmla="*/ 29 w 88"/>
                <a:gd name="T27" fmla="*/ 14 h 88"/>
                <a:gd name="T28" fmla="*/ 25 w 88"/>
                <a:gd name="T29" fmla="*/ 11 h 88"/>
                <a:gd name="T30" fmla="*/ 15 w 88"/>
                <a:gd name="T31" fmla="*/ 11 h 88"/>
                <a:gd name="T32" fmla="*/ 11 w 88"/>
                <a:gd name="T33" fmla="*/ 25 h 88"/>
                <a:gd name="T34" fmla="*/ 14 w 88"/>
                <a:gd name="T35" fmla="*/ 29 h 88"/>
                <a:gd name="T36" fmla="*/ 11 w 88"/>
                <a:gd name="T37" fmla="*/ 34 h 88"/>
                <a:gd name="T38" fmla="*/ 0 w 88"/>
                <a:gd name="T39" fmla="*/ 41 h 88"/>
                <a:gd name="T40" fmla="*/ 7 w 88"/>
                <a:gd name="T41" fmla="*/ 54 h 88"/>
                <a:gd name="T42" fmla="*/ 12 w 88"/>
                <a:gd name="T43" fmla="*/ 55 h 88"/>
                <a:gd name="T44" fmla="*/ 13 w 88"/>
                <a:gd name="T45" fmla="*/ 60 h 88"/>
                <a:gd name="T46" fmla="*/ 9 w 88"/>
                <a:gd name="T47" fmla="*/ 68 h 88"/>
                <a:gd name="T48" fmla="*/ 15 w 88"/>
                <a:gd name="T49" fmla="*/ 78 h 88"/>
                <a:gd name="T50" fmla="*/ 25 w 88"/>
                <a:gd name="T51" fmla="*/ 78 h 88"/>
                <a:gd name="T52" fmla="*/ 29 w 88"/>
                <a:gd name="T53" fmla="*/ 74 h 88"/>
                <a:gd name="T54" fmla="*/ 33 w 88"/>
                <a:gd name="T55" fmla="*/ 76 h 88"/>
                <a:gd name="T56" fmla="*/ 34 w 88"/>
                <a:gd name="T57" fmla="*/ 81 h 88"/>
                <a:gd name="T58" fmla="*/ 47 w 88"/>
                <a:gd name="T59" fmla="*/ 88 h 88"/>
                <a:gd name="T60" fmla="*/ 54 w 88"/>
                <a:gd name="T61" fmla="*/ 77 h 88"/>
                <a:gd name="T62" fmla="*/ 59 w 88"/>
                <a:gd name="T63" fmla="*/ 75 h 88"/>
                <a:gd name="T64" fmla="*/ 60 w 88"/>
                <a:gd name="T65" fmla="*/ 75 h 88"/>
                <a:gd name="T66" fmla="*/ 68 w 88"/>
                <a:gd name="T67" fmla="*/ 80 h 88"/>
                <a:gd name="T68" fmla="*/ 78 w 88"/>
                <a:gd name="T69" fmla="*/ 73 h 88"/>
                <a:gd name="T70" fmla="*/ 75 w 88"/>
                <a:gd name="T71" fmla="*/ 60 h 88"/>
                <a:gd name="T72" fmla="*/ 76 w 88"/>
                <a:gd name="T73" fmla="*/ 55 h 88"/>
                <a:gd name="T74" fmla="*/ 44 w 88"/>
                <a:gd name="T75" fmla="*/ 58 h 88"/>
                <a:gd name="T76" fmla="*/ 44 w 88"/>
                <a:gd name="T77" fmla="*/ 3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8">
                  <a:moveTo>
                    <a:pt x="76" y="55"/>
                  </a:moveTo>
                  <a:cubicBezTo>
                    <a:pt x="76" y="55"/>
                    <a:pt x="77" y="54"/>
                    <a:pt x="77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5" y="54"/>
                    <a:pt x="88" y="51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7"/>
                    <a:pt x="85" y="34"/>
                    <a:pt x="81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6" y="33"/>
                    <a:pt x="76" y="33"/>
                  </a:cubicBezTo>
                  <a:cubicBezTo>
                    <a:pt x="76" y="32"/>
                    <a:pt x="75" y="30"/>
                    <a:pt x="75" y="29"/>
                  </a:cubicBezTo>
                  <a:cubicBezTo>
                    <a:pt x="74" y="29"/>
                    <a:pt x="75" y="28"/>
                    <a:pt x="75" y="28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80" y="22"/>
                    <a:pt x="80" y="18"/>
                    <a:pt x="78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2" y="9"/>
                    <a:pt x="70" y="8"/>
                    <a:pt x="68" y="8"/>
                  </a:cubicBezTo>
                  <a:cubicBezTo>
                    <a:pt x="66" y="8"/>
                    <a:pt x="64" y="9"/>
                    <a:pt x="63" y="11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4"/>
                    <a:pt x="59" y="14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8" y="13"/>
                    <a:pt x="56" y="12"/>
                    <a:pt x="55" y="12"/>
                  </a:cubicBezTo>
                  <a:cubicBezTo>
                    <a:pt x="55" y="12"/>
                    <a:pt x="54" y="11"/>
                    <a:pt x="54" y="1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1" y="0"/>
                    <a:pt x="4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7" y="0"/>
                    <a:pt x="34" y="3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3" y="12"/>
                    <a:pt x="33" y="12"/>
                  </a:cubicBezTo>
                  <a:cubicBezTo>
                    <a:pt x="32" y="12"/>
                    <a:pt x="31" y="13"/>
                    <a:pt x="29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9"/>
                    <a:pt x="22" y="8"/>
                    <a:pt x="20" y="8"/>
                  </a:cubicBezTo>
                  <a:cubicBezTo>
                    <a:pt x="18" y="8"/>
                    <a:pt x="17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8"/>
                    <a:pt x="8" y="22"/>
                    <a:pt x="11" y="2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3" y="30"/>
                    <a:pt x="13" y="32"/>
                    <a:pt x="12" y="33"/>
                  </a:cubicBezTo>
                  <a:cubicBezTo>
                    <a:pt x="12" y="33"/>
                    <a:pt x="11" y="34"/>
                    <a:pt x="11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" y="34"/>
                    <a:pt x="0" y="37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3" y="54"/>
                    <a:pt x="7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2" y="55"/>
                    <a:pt x="12" y="55"/>
                  </a:cubicBezTo>
                  <a:cubicBezTo>
                    <a:pt x="13" y="56"/>
                    <a:pt x="13" y="58"/>
                    <a:pt x="14" y="59"/>
                  </a:cubicBezTo>
                  <a:cubicBezTo>
                    <a:pt x="14" y="59"/>
                    <a:pt x="14" y="60"/>
                    <a:pt x="13" y="60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9" y="64"/>
                    <a:pt x="9" y="66"/>
                    <a:pt x="9" y="68"/>
                  </a:cubicBezTo>
                  <a:cubicBezTo>
                    <a:pt x="9" y="70"/>
                    <a:pt x="9" y="72"/>
                    <a:pt x="11" y="73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7" y="79"/>
                    <a:pt x="18" y="80"/>
                    <a:pt x="20" y="80"/>
                  </a:cubicBezTo>
                  <a:cubicBezTo>
                    <a:pt x="22" y="80"/>
                    <a:pt x="24" y="79"/>
                    <a:pt x="25" y="78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5"/>
                    <a:pt x="28" y="74"/>
                    <a:pt x="29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1" y="75"/>
                    <a:pt x="32" y="76"/>
                    <a:pt x="33" y="76"/>
                  </a:cubicBezTo>
                  <a:cubicBezTo>
                    <a:pt x="33" y="76"/>
                    <a:pt x="34" y="77"/>
                    <a:pt x="34" y="77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5"/>
                    <a:pt x="37" y="88"/>
                    <a:pt x="41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51" y="88"/>
                    <a:pt x="54" y="85"/>
                    <a:pt x="54" y="81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77"/>
                    <a:pt x="55" y="76"/>
                    <a:pt x="55" y="76"/>
                  </a:cubicBezTo>
                  <a:cubicBezTo>
                    <a:pt x="56" y="76"/>
                    <a:pt x="58" y="75"/>
                    <a:pt x="59" y="75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5"/>
                    <a:pt x="60" y="75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4" y="79"/>
                    <a:pt x="66" y="80"/>
                    <a:pt x="68" y="80"/>
                  </a:cubicBezTo>
                  <a:cubicBezTo>
                    <a:pt x="70" y="80"/>
                    <a:pt x="72" y="79"/>
                    <a:pt x="73" y="78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0" y="70"/>
                    <a:pt x="80" y="66"/>
                    <a:pt x="78" y="63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4" y="59"/>
                    <a:pt x="75" y="59"/>
                  </a:cubicBezTo>
                  <a:cubicBezTo>
                    <a:pt x="75" y="58"/>
                    <a:pt x="76" y="56"/>
                    <a:pt x="76" y="55"/>
                  </a:cubicBezTo>
                  <a:close/>
                  <a:moveTo>
                    <a:pt x="58" y="44"/>
                  </a:moveTo>
                  <a:cubicBezTo>
                    <a:pt x="58" y="51"/>
                    <a:pt x="52" y="58"/>
                    <a:pt x="44" y="58"/>
                  </a:cubicBezTo>
                  <a:cubicBezTo>
                    <a:pt x="37" y="58"/>
                    <a:pt x="31" y="51"/>
                    <a:pt x="31" y="44"/>
                  </a:cubicBezTo>
                  <a:cubicBezTo>
                    <a:pt x="31" y="37"/>
                    <a:pt x="37" y="31"/>
                    <a:pt x="44" y="31"/>
                  </a:cubicBezTo>
                  <a:cubicBezTo>
                    <a:pt x="52" y="31"/>
                    <a:pt x="58" y="37"/>
                    <a:pt x="5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821876" y="5969722"/>
            <a:ext cx="605591" cy="738234"/>
            <a:chOff x="6742911" y="994787"/>
            <a:chExt cx="2807881" cy="3422894"/>
          </a:xfrm>
        </p:grpSpPr>
        <p:sp>
          <p:nvSpPr>
            <p:cNvPr id="79" name="Freeform 1057"/>
            <p:cNvSpPr>
              <a:spLocks/>
            </p:cNvSpPr>
            <p:nvPr/>
          </p:nvSpPr>
          <p:spPr bwMode="auto">
            <a:xfrm rot="2464132">
              <a:off x="7092200" y="3485643"/>
              <a:ext cx="888460" cy="345042"/>
            </a:xfrm>
            <a:custGeom>
              <a:avLst/>
              <a:gdLst>
                <a:gd name="T0" fmla="*/ 813 w 945"/>
                <a:gd name="T1" fmla="*/ 367 h 367"/>
                <a:gd name="T2" fmla="*/ 133 w 945"/>
                <a:gd name="T3" fmla="*/ 367 h 367"/>
                <a:gd name="T4" fmla="*/ 0 w 945"/>
                <a:gd name="T5" fmla="*/ 0 h 367"/>
                <a:gd name="T6" fmla="*/ 945 w 945"/>
                <a:gd name="T7" fmla="*/ 0 h 367"/>
                <a:gd name="T8" fmla="*/ 813 w 94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 79"/>
            <p:cNvSpPr>
              <a:spLocks/>
            </p:cNvSpPr>
            <p:nvPr/>
          </p:nvSpPr>
          <p:spPr bwMode="auto">
            <a:xfrm rot="2464132">
              <a:off x="7973885" y="994787"/>
              <a:ext cx="1231443" cy="2909823"/>
            </a:xfrm>
            <a:custGeom>
              <a:avLst/>
              <a:gdLst>
                <a:gd name="connsiteX0" fmla="*/ 1041102 w 2079324"/>
                <a:gd name="connsiteY0" fmla="*/ 0 h 4913313"/>
                <a:gd name="connsiteX1" fmla="*/ 1875867 w 2079324"/>
                <a:gd name="connsiteY1" fmla="*/ 4913313 h 4913313"/>
                <a:gd name="connsiteX2" fmla="*/ 1041102 w 2079324"/>
                <a:gd name="connsiteY2" fmla="*/ 4913313 h 4913313"/>
                <a:gd name="connsiteX3" fmla="*/ 203152 w 2079324"/>
                <a:gd name="connsiteY3" fmla="*/ 4913313 h 4913313"/>
                <a:gd name="connsiteX4" fmla="*/ 1041102 w 2079324"/>
                <a:gd name="connsiteY4" fmla="*/ 0 h 491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Freeform 1059"/>
            <p:cNvSpPr>
              <a:spLocks/>
            </p:cNvSpPr>
            <p:nvPr/>
          </p:nvSpPr>
          <p:spPr bwMode="auto">
            <a:xfrm rot="2464132">
              <a:off x="7506769" y="2154786"/>
              <a:ext cx="1296493" cy="1587005"/>
            </a:xfrm>
            <a:custGeom>
              <a:avLst/>
              <a:gdLst>
                <a:gd name="T0" fmla="*/ 81 w 687"/>
                <a:gd name="T1" fmla="*/ 841 h 841"/>
                <a:gd name="T2" fmla="*/ 344 w 687"/>
                <a:gd name="T3" fmla="*/ 841 h 841"/>
                <a:gd name="T4" fmla="*/ 606 w 687"/>
                <a:gd name="T5" fmla="*/ 841 h 841"/>
                <a:gd name="T6" fmla="*/ 641 w 687"/>
                <a:gd name="T7" fmla="*/ 0 h 841"/>
                <a:gd name="T8" fmla="*/ 46 w 687"/>
                <a:gd name="T9" fmla="*/ 0 h 841"/>
                <a:gd name="T10" fmla="*/ 81 w 687"/>
                <a:gd name="T11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60"/>
            <p:cNvSpPr>
              <a:spLocks/>
            </p:cNvSpPr>
            <p:nvPr/>
          </p:nvSpPr>
          <p:spPr bwMode="auto">
            <a:xfrm rot="2464132">
              <a:off x="8741306" y="1671384"/>
              <a:ext cx="809486" cy="279230"/>
            </a:xfrm>
            <a:custGeom>
              <a:avLst/>
              <a:gdLst>
                <a:gd name="T0" fmla="*/ 0 w 429"/>
                <a:gd name="T1" fmla="*/ 148 h 148"/>
                <a:gd name="T2" fmla="*/ 429 w 429"/>
                <a:gd name="T3" fmla="*/ 148 h 148"/>
                <a:gd name="T4" fmla="*/ 367 w 429"/>
                <a:gd name="T5" fmla="*/ 0 h 148"/>
                <a:gd name="T6" fmla="*/ 63 w 429"/>
                <a:gd name="T7" fmla="*/ 0 h 148"/>
                <a:gd name="T8" fmla="*/ 0 w 42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Oval 1061"/>
            <p:cNvSpPr>
              <a:spLocks noChangeArrowheads="1"/>
            </p:cNvSpPr>
            <p:nvPr/>
          </p:nvSpPr>
          <p:spPr bwMode="auto">
            <a:xfrm rot="2464132">
              <a:off x="8262960" y="2054683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1062"/>
            <p:cNvSpPr>
              <a:spLocks noChangeArrowheads="1"/>
            </p:cNvSpPr>
            <p:nvPr/>
          </p:nvSpPr>
          <p:spPr bwMode="auto">
            <a:xfrm rot="2464132">
              <a:off x="8342347" y="2123861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1063"/>
            <p:cNvSpPr>
              <a:spLocks noChangeArrowheads="1"/>
            </p:cNvSpPr>
            <p:nvPr/>
          </p:nvSpPr>
          <p:spPr bwMode="auto">
            <a:xfrm rot="2464132">
              <a:off x="8424092" y="2194274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064"/>
            <p:cNvSpPr>
              <a:spLocks noChangeArrowheads="1"/>
            </p:cNvSpPr>
            <p:nvPr/>
          </p:nvSpPr>
          <p:spPr bwMode="auto">
            <a:xfrm rot="2464132">
              <a:off x="8503479" y="2263452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1065"/>
            <p:cNvSpPr>
              <a:spLocks noChangeArrowheads="1"/>
            </p:cNvSpPr>
            <p:nvPr/>
          </p:nvSpPr>
          <p:spPr bwMode="auto">
            <a:xfrm rot="2464132">
              <a:off x="8582866" y="2332630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1066"/>
            <p:cNvSpPr>
              <a:spLocks noChangeArrowheads="1"/>
            </p:cNvSpPr>
            <p:nvPr/>
          </p:nvSpPr>
          <p:spPr bwMode="auto">
            <a:xfrm rot="2464132">
              <a:off x="8662962" y="2402425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1067"/>
            <p:cNvSpPr>
              <a:spLocks noChangeArrowheads="1"/>
            </p:cNvSpPr>
            <p:nvPr/>
          </p:nvSpPr>
          <p:spPr bwMode="auto">
            <a:xfrm rot="2464132">
              <a:off x="8742117" y="2472220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1068"/>
            <p:cNvSpPr>
              <a:spLocks noChangeArrowheads="1"/>
            </p:cNvSpPr>
            <p:nvPr/>
          </p:nvSpPr>
          <p:spPr bwMode="auto">
            <a:xfrm rot="2464132">
              <a:off x="8821389" y="2541707"/>
              <a:ext cx="42308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1069"/>
            <p:cNvSpPr>
              <a:spLocks noChangeArrowheads="1"/>
            </p:cNvSpPr>
            <p:nvPr/>
          </p:nvSpPr>
          <p:spPr bwMode="auto">
            <a:xfrm rot="2464132">
              <a:off x="8903249" y="2611811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Oval 1070"/>
            <p:cNvSpPr>
              <a:spLocks noChangeArrowheads="1"/>
            </p:cNvSpPr>
            <p:nvPr/>
          </p:nvSpPr>
          <p:spPr bwMode="auto">
            <a:xfrm rot="2464132">
              <a:off x="8982636" y="2680989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Oval 1071"/>
            <p:cNvSpPr>
              <a:spLocks noChangeArrowheads="1"/>
            </p:cNvSpPr>
            <p:nvPr/>
          </p:nvSpPr>
          <p:spPr bwMode="auto">
            <a:xfrm rot="2464132">
              <a:off x="8819066" y="1650752"/>
              <a:ext cx="36667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Oval 1072"/>
            <p:cNvSpPr>
              <a:spLocks noChangeArrowheads="1"/>
            </p:cNvSpPr>
            <p:nvPr/>
          </p:nvSpPr>
          <p:spPr bwMode="auto">
            <a:xfrm rot="2464132">
              <a:off x="8889354" y="171159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1073"/>
            <p:cNvSpPr>
              <a:spLocks noChangeArrowheads="1"/>
            </p:cNvSpPr>
            <p:nvPr/>
          </p:nvSpPr>
          <p:spPr bwMode="auto">
            <a:xfrm rot="2464132">
              <a:off x="8960235" y="177335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1074"/>
            <p:cNvSpPr>
              <a:spLocks noChangeArrowheads="1"/>
            </p:cNvSpPr>
            <p:nvPr/>
          </p:nvSpPr>
          <p:spPr bwMode="auto">
            <a:xfrm rot="2464132">
              <a:off x="9029699" y="183388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1075"/>
            <p:cNvSpPr>
              <a:spLocks noChangeArrowheads="1"/>
            </p:cNvSpPr>
            <p:nvPr/>
          </p:nvSpPr>
          <p:spPr bwMode="auto">
            <a:xfrm rot="2464132">
              <a:off x="9101289" y="189627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1076"/>
            <p:cNvSpPr>
              <a:spLocks noChangeArrowheads="1"/>
            </p:cNvSpPr>
            <p:nvPr/>
          </p:nvSpPr>
          <p:spPr bwMode="auto">
            <a:xfrm rot="2464132">
              <a:off x="9170752" y="195680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1077"/>
            <p:cNvSpPr>
              <a:spLocks noChangeArrowheads="1"/>
            </p:cNvSpPr>
            <p:nvPr/>
          </p:nvSpPr>
          <p:spPr bwMode="auto">
            <a:xfrm rot="2464132">
              <a:off x="9241634" y="201856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1078"/>
            <p:cNvSpPr>
              <a:spLocks noChangeArrowheads="1"/>
            </p:cNvSpPr>
            <p:nvPr/>
          </p:nvSpPr>
          <p:spPr bwMode="auto">
            <a:xfrm rot="2464132">
              <a:off x="9311806" y="2079717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79"/>
            <p:cNvSpPr>
              <a:spLocks/>
            </p:cNvSpPr>
            <p:nvPr/>
          </p:nvSpPr>
          <p:spPr bwMode="auto">
            <a:xfrm rot="2464132">
              <a:off x="6948078" y="2362963"/>
              <a:ext cx="603589" cy="902562"/>
            </a:xfrm>
            <a:custGeom>
              <a:avLst/>
              <a:gdLst>
                <a:gd name="T0" fmla="*/ 642 w 642"/>
                <a:gd name="T1" fmla="*/ 761 h 960"/>
                <a:gd name="T2" fmla="*/ 26 w 642"/>
                <a:gd name="T3" fmla="*/ 960 h 960"/>
                <a:gd name="T4" fmla="*/ 0 w 642"/>
                <a:gd name="T5" fmla="*/ 725 h 960"/>
                <a:gd name="T6" fmla="*/ 558 w 642"/>
                <a:gd name="T7" fmla="*/ 0 h 960"/>
                <a:gd name="T8" fmla="*/ 642 w 642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80"/>
            <p:cNvSpPr>
              <a:spLocks/>
            </p:cNvSpPr>
            <p:nvPr/>
          </p:nvSpPr>
          <p:spPr bwMode="auto">
            <a:xfrm rot="2464132">
              <a:off x="8111472" y="3375924"/>
              <a:ext cx="601708" cy="902562"/>
            </a:xfrm>
            <a:custGeom>
              <a:avLst/>
              <a:gdLst>
                <a:gd name="T0" fmla="*/ 0 w 640"/>
                <a:gd name="T1" fmla="*/ 761 h 960"/>
                <a:gd name="T2" fmla="*/ 614 w 640"/>
                <a:gd name="T3" fmla="*/ 960 h 960"/>
                <a:gd name="T4" fmla="*/ 640 w 640"/>
                <a:gd name="T5" fmla="*/ 725 h 960"/>
                <a:gd name="T6" fmla="*/ 82 w 640"/>
                <a:gd name="T7" fmla="*/ 0 h 960"/>
                <a:gd name="T8" fmla="*/ 0 w 640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81"/>
            <p:cNvSpPr>
              <a:spLocks/>
            </p:cNvSpPr>
            <p:nvPr/>
          </p:nvSpPr>
          <p:spPr bwMode="auto">
            <a:xfrm rot="2464132">
              <a:off x="7791497" y="2869752"/>
              <a:ext cx="79915" cy="902562"/>
            </a:xfrm>
            <a:custGeom>
              <a:avLst/>
              <a:gdLst>
                <a:gd name="T0" fmla="*/ 0 w 85"/>
                <a:gd name="T1" fmla="*/ 239 h 960"/>
                <a:gd name="T2" fmla="*/ 43 w 85"/>
                <a:gd name="T3" fmla="*/ 0 h 960"/>
                <a:gd name="T4" fmla="*/ 85 w 85"/>
                <a:gd name="T5" fmla="*/ 239 h 960"/>
                <a:gd name="T6" fmla="*/ 85 w 85"/>
                <a:gd name="T7" fmla="*/ 721 h 960"/>
                <a:gd name="T8" fmla="*/ 43 w 85"/>
                <a:gd name="T9" fmla="*/ 960 h 960"/>
                <a:gd name="T10" fmla="*/ 0 w 85"/>
                <a:gd name="T11" fmla="*/ 721 h 960"/>
                <a:gd name="T12" fmla="*/ 0 w 85"/>
                <a:gd name="T13" fmla="*/ 23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082"/>
            <p:cNvSpPr>
              <a:spLocks noChangeArrowheads="1"/>
            </p:cNvSpPr>
            <p:nvPr/>
          </p:nvSpPr>
          <p:spPr bwMode="auto">
            <a:xfrm rot="2464132">
              <a:off x="8643941" y="1916221"/>
              <a:ext cx="439059" cy="4381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Oval 1083"/>
            <p:cNvSpPr>
              <a:spLocks noChangeArrowheads="1"/>
            </p:cNvSpPr>
            <p:nvPr/>
          </p:nvSpPr>
          <p:spPr bwMode="auto">
            <a:xfrm rot="2464132">
              <a:off x="8690409" y="1962792"/>
              <a:ext cx="346923" cy="346923"/>
            </a:xfrm>
            <a:prstGeom prst="ellipse">
              <a:avLst/>
            </a:prstGeom>
            <a:solidFill>
              <a:srgbClr val="CCA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168"/>
            <p:cNvSpPr>
              <a:spLocks/>
            </p:cNvSpPr>
            <p:nvPr/>
          </p:nvSpPr>
          <p:spPr bwMode="auto">
            <a:xfrm rot="2464132">
              <a:off x="9374569" y="1888858"/>
              <a:ext cx="93077" cy="188974"/>
            </a:xfrm>
            <a:custGeom>
              <a:avLst/>
              <a:gdLst>
                <a:gd name="T0" fmla="*/ 5 w 49"/>
                <a:gd name="T1" fmla="*/ 0 h 100"/>
                <a:gd name="T2" fmla="*/ 0 w 49"/>
                <a:gd name="T3" fmla="*/ 3 h 100"/>
                <a:gd name="T4" fmla="*/ 7 w 49"/>
                <a:gd name="T5" fmla="*/ 3 h 100"/>
                <a:gd name="T6" fmla="*/ 49 w 49"/>
                <a:gd name="T7" fmla="*/ 100 h 100"/>
                <a:gd name="T8" fmla="*/ 49 w 49"/>
                <a:gd name="T9" fmla="*/ 100 h 100"/>
                <a:gd name="T10" fmla="*/ 5 w 4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6742911" y="3573131"/>
              <a:ext cx="939800" cy="844550"/>
              <a:chOff x="6643334" y="3580949"/>
              <a:chExt cx="939800" cy="844550"/>
            </a:xfrm>
          </p:grpSpPr>
          <p:sp>
            <p:nvSpPr>
              <p:cNvPr id="108" name="任意多边形 107"/>
              <p:cNvSpPr/>
              <p:nvPr/>
            </p:nvSpPr>
            <p:spPr>
              <a:xfrm>
                <a:off x="6643334" y="3580949"/>
                <a:ext cx="939800" cy="844550"/>
              </a:xfrm>
              <a:custGeom>
                <a:avLst/>
                <a:gdLst>
                  <a:gd name="connsiteX0" fmla="*/ 660400 w 1003300"/>
                  <a:gd name="connsiteY0" fmla="*/ 0 h 800100"/>
                  <a:gd name="connsiteX1" fmla="*/ 254000 w 1003300"/>
                  <a:gd name="connsiteY1" fmla="*/ 25400 h 800100"/>
                  <a:gd name="connsiteX2" fmla="*/ 0 w 1003300"/>
                  <a:gd name="connsiteY2" fmla="*/ 279400 h 800100"/>
                  <a:gd name="connsiteX3" fmla="*/ 406400 w 1003300"/>
                  <a:gd name="connsiteY3" fmla="*/ 279400 h 800100"/>
                  <a:gd name="connsiteX4" fmla="*/ 177800 w 1003300"/>
                  <a:gd name="connsiteY4" fmla="*/ 457200 h 800100"/>
                  <a:gd name="connsiteX5" fmla="*/ 152400 w 1003300"/>
                  <a:gd name="connsiteY5" fmla="*/ 800100 h 800100"/>
                  <a:gd name="connsiteX6" fmla="*/ 444500 w 1003300"/>
                  <a:gd name="connsiteY6" fmla="*/ 723900 h 800100"/>
                  <a:gd name="connsiteX7" fmla="*/ 685800 w 1003300"/>
                  <a:gd name="connsiteY7" fmla="*/ 482600 h 800100"/>
                  <a:gd name="connsiteX8" fmla="*/ 685800 w 1003300"/>
                  <a:gd name="connsiteY8" fmla="*/ 787400 h 800100"/>
                  <a:gd name="connsiteX9" fmla="*/ 1003300 w 1003300"/>
                  <a:gd name="connsiteY9" fmla="*/ 520700 h 800100"/>
                  <a:gd name="connsiteX10" fmla="*/ 939800 w 1003300"/>
                  <a:gd name="connsiteY10" fmla="*/ 114300 h 800100"/>
                  <a:gd name="connsiteX11" fmla="*/ 660400 w 1003300"/>
                  <a:gd name="connsiteY11" fmla="*/ 0 h 800100"/>
                  <a:gd name="connsiteX0" fmla="*/ 660400 w 1003300"/>
                  <a:gd name="connsiteY0" fmla="*/ 0 h 800100"/>
                  <a:gd name="connsiteX1" fmla="*/ 415925 w 1003300"/>
                  <a:gd name="connsiteY1" fmla="*/ 22225 h 800100"/>
                  <a:gd name="connsiteX2" fmla="*/ 254000 w 1003300"/>
                  <a:gd name="connsiteY2" fmla="*/ 25400 h 800100"/>
                  <a:gd name="connsiteX3" fmla="*/ 0 w 1003300"/>
                  <a:gd name="connsiteY3" fmla="*/ 279400 h 800100"/>
                  <a:gd name="connsiteX4" fmla="*/ 406400 w 1003300"/>
                  <a:gd name="connsiteY4" fmla="*/ 279400 h 800100"/>
                  <a:gd name="connsiteX5" fmla="*/ 177800 w 1003300"/>
                  <a:gd name="connsiteY5" fmla="*/ 457200 h 800100"/>
                  <a:gd name="connsiteX6" fmla="*/ 152400 w 1003300"/>
                  <a:gd name="connsiteY6" fmla="*/ 800100 h 800100"/>
                  <a:gd name="connsiteX7" fmla="*/ 444500 w 1003300"/>
                  <a:gd name="connsiteY7" fmla="*/ 723900 h 800100"/>
                  <a:gd name="connsiteX8" fmla="*/ 685800 w 1003300"/>
                  <a:gd name="connsiteY8" fmla="*/ 482600 h 800100"/>
                  <a:gd name="connsiteX9" fmla="*/ 685800 w 1003300"/>
                  <a:gd name="connsiteY9" fmla="*/ 787400 h 800100"/>
                  <a:gd name="connsiteX10" fmla="*/ 1003300 w 1003300"/>
                  <a:gd name="connsiteY10" fmla="*/ 520700 h 800100"/>
                  <a:gd name="connsiteX11" fmla="*/ 939800 w 1003300"/>
                  <a:gd name="connsiteY11" fmla="*/ 114300 h 800100"/>
                  <a:gd name="connsiteX12" fmla="*/ 660400 w 1003300"/>
                  <a:gd name="connsiteY12" fmla="*/ 0 h 80010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0 w 1003300"/>
                  <a:gd name="connsiteY3" fmla="*/ 323850 h 844550"/>
                  <a:gd name="connsiteX4" fmla="*/ 406400 w 1003300"/>
                  <a:gd name="connsiteY4" fmla="*/ 323850 h 844550"/>
                  <a:gd name="connsiteX5" fmla="*/ 177800 w 1003300"/>
                  <a:gd name="connsiteY5" fmla="*/ 501650 h 844550"/>
                  <a:gd name="connsiteX6" fmla="*/ 152400 w 1003300"/>
                  <a:gd name="connsiteY6" fmla="*/ 844550 h 844550"/>
                  <a:gd name="connsiteX7" fmla="*/ 444500 w 1003300"/>
                  <a:gd name="connsiteY7" fmla="*/ 768350 h 844550"/>
                  <a:gd name="connsiteX8" fmla="*/ 685800 w 1003300"/>
                  <a:gd name="connsiteY8" fmla="*/ 527050 h 844550"/>
                  <a:gd name="connsiteX9" fmla="*/ 685800 w 1003300"/>
                  <a:gd name="connsiteY9" fmla="*/ 831850 h 844550"/>
                  <a:gd name="connsiteX10" fmla="*/ 1003300 w 1003300"/>
                  <a:gd name="connsiteY10" fmla="*/ 565150 h 844550"/>
                  <a:gd name="connsiteX11" fmla="*/ 939800 w 1003300"/>
                  <a:gd name="connsiteY11" fmla="*/ 158750 h 844550"/>
                  <a:gd name="connsiteX12" fmla="*/ 660400 w 1003300"/>
                  <a:gd name="connsiteY12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158750 w 1003300"/>
                  <a:gd name="connsiteY3" fmla="*/ 161925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15900 w 1003300"/>
                  <a:gd name="connsiteY5" fmla="*/ 31432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875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292100 w 1003300"/>
                  <a:gd name="connsiteY10" fmla="*/ 790575 h 844550"/>
                  <a:gd name="connsiteX11" fmla="*/ 444500 w 1003300"/>
                  <a:gd name="connsiteY11" fmla="*/ 76835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1003300 w 1003300"/>
                  <a:gd name="connsiteY14" fmla="*/ 565150 h 844550"/>
                  <a:gd name="connsiteX15" fmla="*/ 939800 w 1003300"/>
                  <a:gd name="connsiteY15" fmla="*/ 158750 h 844550"/>
                  <a:gd name="connsiteX16" fmla="*/ 660400 w 1003300"/>
                  <a:gd name="connsiteY16" fmla="*/ 44450 h 844550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1003300 w 1003300"/>
                  <a:gd name="connsiteY14" fmla="*/ 565150 h 866775"/>
                  <a:gd name="connsiteX15" fmla="*/ 939800 w 1003300"/>
                  <a:gd name="connsiteY15" fmla="*/ 158750 h 866775"/>
                  <a:gd name="connsiteX16" fmla="*/ 660400 w 1003300"/>
                  <a:gd name="connsiteY16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863600 w 1003300"/>
                  <a:gd name="connsiteY14" fmla="*/ 69532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558800 w 1003300"/>
                  <a:gd name="connsiteY11" fmla="*/ 67310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73050 w 1003300"/>
                  <a:gd name="connsiteY7" fmla="*/ 52070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3495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945547"/>
                  <a:gd name="connsiteY0" fmla="*/ 44450 h 844550"/>
                  <a:gd name="connsiteX1" fmla="*/ 434975 w 945547"/>
                  <a:gd name="connsiteY1" fmla="*/ 0 h 844550"/>
                  <a:gd name="connsiteX2" fmla="*/ 254000 w 945547"/>
                  <a:gd name="connsiteY2" fmla="*/ 69850 h 844550"/>
                  <a:gd name="connsiteX3" fmla="*/ 34925 w 945547"/>
                  <a:gd name="connsiteY3" fmla="*/ 200025 h 844550"/>
                  <a:gd name="connsiteX4" fmla="*/ 0 w 945547"/>
                  <a:gd name="connsiteY4" fmla="*/ 323850 h 844550"/>
                  <a:gd name="connsiteX5" fmla="*/ 234950 w 945547"/>
                  <a:gd name="connsiteY5" fmla="*/ 257175 h 844550"/>
                  <a:gd name="connsiteX6" fmla="*/ 406400 w 945547"/>
                  <a:gd name="connsiteY6" fmla="*/ 323850 h 844550"/>
                  <a:gd name="connsiteX7" fmla="*/ 234950 w 945547"/>
                  <a:gd name="connsiteY7" fmla="*/ 501650 h 844550"/>
                  <a:gd name="connsiteX8" fmla="*/ 149225 w 945547"/>
                  <a:gd name="connsiteY8" fmla="*/ 657225 h 844550"/>
                  <a:gd name="connsiteX9" fmla="*/ 152400 w 945547"/>
                  <a:gd name="connsiteY9" fmla="*/ 844550 h 844550"/>
                  <a:gd name="connsiteX10" fmla="*/ 377825 w 945547"/>
                  <a:gd name="connsiteY10" fmla="*/ 771525 h 844550"/>
                  <a:gd name="connsiteX11" fmla="*/ 558800 w 945547"/>
                  <a:gd name="connsiteY11" fmla="*/ 673100 h 844550"/>
                  <a:gd name="connsiteX12" fmla="*/ 685800 w 945547"/>
                  <a:gd name="connsiteY12" fmla="*/ 527050 h 844550"/>
                  <a:gd name="connsiteX13" fmla="*/ 685800 w 945547"/>
                  <a:gd name="connsiteY13" fmla="*/ 831850 h 844550"/>
                  <a:gd name="connsiteX14" fmla="*/ 911225 w 945547"/>
                  <a:gd name="connsiteY14" fmla="*/ 752475 h 844550"/>
                  <a:gd name="connsiteX15" fmla="*/ 917575 w 945547"/>
                  <a:gd name="connsiteY15" fmla="*/ 574675 h 844550"/>
                  <a:gd name="connsiteX16" fmla="*/ 939800 w 945547"/>
                  <a:gd name="connsiteY16" fmla="*/ 158750 h 844550"/>
                  <a:gd name="connsiteX17" fmla="*/ 660400 w 945547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39800" h="844550">
                    <a:moveTo>
                      <a:pt x="660400" y="44450"/>
                    </a:moveTo>
                    <a:lnTo>
                      <a:pt x="434975" y="0"/>
                    </a:lnTo>
                    <a:cubicBezTo>
                      <a:pt x="374650" y="23283"/>
                      <a:pt x="371475" y="-1058"/>
                      <a:pt x="254000" y="69850"/>
                    </a:cubicBezTo>
                    <a:cubicBezTo>
                      <a:pt x="130175" y="103717"/>
                      <a:pt x="92075" y="166158"/>
                      <a:pt x="34925" y="200025"/>
                    </a:cubicBezTo>
                    <a:lnTo>
                      <a:pt x="0" y="323850"/>
                    </a:lnTo>
                    <a:lnTo>
                      <a:pt x="234950" y="257175"/>
                    </a:lnTo>
                    <a:lnTo>
                      <a:pt x="406400" y="323850"/>
                    </a:lnTo>
                    <a:lnTo>
                      <a:pt x="234950" y="501650"/>
                    </a:lnTo>
                    <a:cubicBezTo>
                      <a:pt x="209550" y="553508"/>
                      <a:pt x="184150" y="519642"/>
                      <a:pt x="149225" y="657225"/>
                    </a:cubicBezTo>
                    <a:cubicBezTo>
                      <a:pt x="147108" y="776817"/>
                      <a:pt x="135467" y="782108"/>
                      <a:pt x="152400" y="844550"/>
                    </a:cubicBezTo>
                    <a:lnTo>
                      <a:pt x="377825" y="771525"/>
                    </a:lnTo>
                    <a:lnTo>
                      <a:pt x="558800" y="673100"/>
                    </a:lnTo>
                    <a:lnTo>
                      <a:pt x="685800" y="527050"/>
                    </a:lnTo>
                    <a:lnTo>
                      <a:pt x="685800" y="831850"/>
                    </a:lnTo>
                    <a:cubicBezTo>
                      <a:pt x="760942" y="805392"/>
                      <a:pt x="702733" y="826558"/>
                      <a:pt x="835025" y="742950"/>
                    </a:cubicBezTo>
                    <a:cubicBezTo>
                      <a:pt x="884767" y="661458"/>
                      <a:pt x="886883" y="637117"/>
                      <a:pt x="917575" y="574675"/>
                    </a:cubicBezTo>
                    <a:lnTo>
                      <a:pt x="939800" y="158750"/>
                    </a:lnTo>
                    <a:lnTo>
                      <a:pt x="660400" y="44450"/>
                    </a:lnTo>
                    <a:close/>
                  </a:path>
                </a:pathLst>
              </a:custGeom>
              <a:solidFill>
                <a:srgbClr val="669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>
                <a:off x="6648450" y="3762375"/>
                <a:ext cx="533400" cy="247650"/>
              </a:xfrm>
              <a:custGeom>
                <a:avLst/>
                <a:gdLst>
                  <a:gd name="connsiteX0" fmla="*/ 238125 w 533400"/>
                  <a:gd name="connsiteY0" fmla="*/ 95250 h 247650"/>
                  <a:gd name="connsiteX1" fmla="*/ 0 w 533400"/>
                  <a:gd name="connsiteY1" fmla="*/ 247650 h 247650"/>
                  <a:gd name="connsiteX2" fmla="*/ 352425 w 533400"/>
                  <a:gd name="connsiteY2" fmla="*/ 171450 h 247650"/>
                  <a:gd name="connsiteX3" fmla="*/ 533400 w 533400"/>
                  <a:gd name="connsiteY3" fmla="*/ 171450 h 247650"/>
                  <a:gd name="connsiteX4" fmla="*/ 333375 w 533400"/>
                  <a:gd name="connsiteY4" fmla="*/ 0 h 247650"/>
                  <a:gd name="connsiteX5" fmla="*/ 238125 w 533400"/>
                  <a:gd name="connsiteY5" fmla="*/ 952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247650">
                    <a:moveTo>
                      <a:pt x="238125" y="95250"/>
                    </a:moveTo>
                    <a:lnTo>
                      <a:pt x="0" y="247650"/>
                    </a:lnTo>
                    <a:lnTo>
                      <a:pt x="352425" y="171450"/>
                    </a:lnTo>
                    <a:lnTo>
                      <a:pt x="533400" y="171450"/>
                    </a:lnTo>
                    <a:lnTo>
                      <a:pt x="333375" y="0"/>
                    </a:lnTo>
                    <a:lnTo>
                      <a:pt x="238125" y="95250"/>
                    </a:lnTo>
                    <a:close/>
                  </a:path>
                </a:pathLst>
              </a:custGeom>
              <a:solidFill>
                <a:srgbClr val="669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3" name="Freeform 243"/>
          <p:cNvSpPr>
            <a:spLocks noEditPoints="1"/>
          </p:cNvSpPr>
          <p:nvPr/>
        </p:nvSpPr>
        <p:spPr bwMode="auto">
          <a:xfrm>
            <a:off x="451566" y="3214744"/>
            <a:ext cx="1567715" cy="1799313"/>
          </a:xfrm>
          <a:custGeom>
            <a:avLst/>
            <a:gdLst>
              <a:gd name="T0" fmla="*/ 88 w 88"/>
              <a:gd name="T1" fmla="*/ 0 h 101"/>
              <a:gd name="T2" fmla="*/ 80 w 88"/>
              <a:gd name="T3" fmla="*/ 92 h 101"/>
              <a:gd name="T4" fmla="*/ 43 w 88"/>
              <a:gd name="T5" fmla="*/ 101 h 101"/>
              <a:gd name="T6" fmla="*/ 7 w 88"/>
              <a:gd name="T7" fmla="*/ 92 h 101"/>
              <a:gd name="T8" fmla="*/ 0 w 88"/>
              <a:gd name="T9" fmla="*/ 0 h 101"/>
              <a:gd name="T10" fmla="*/ 88 w 88"/>
              <a:gd name="T11" fmla="*/ 0 h 101"/>
              <a:gd name="T12" fmla="*/ 71 w 88"/>
              <a:gd name="T13" fmla="*/ 19 h 101"/>
              <a:gd name="T14" fmla="*/ 17 w 88"/>
              <a:gd name="T15" fmla="*/ 19 h 101"/>
              <a:gd name="T16" fmla="*/ 19 w 88"/>
              <a:gd name="T17" fmla="*/ 54 h 101"/>
              <a:gd name="T18" fmla="*/ 57 w 88"/>
              <a:gd name="T19" fmla="*/ 54 h 101"/>
              <a:gd name="T20" fmla="*/ 57 w 88"/>
              <a:gd name="T21" fmla="*/ 68 h 101"/>
              <a:gd name="T22" fmla="*/ 43 w 88"/>
              <a:gd name="T23" fmla="*/ 71 h 101"/>
              <a:gd name="T24" fmla="*/ 31 w 88"/>
              <a:gd name="T25" fmla="*/ 68 h 101"/>
              <a:gd name="T26" fmla="*/ 31 w 88"/>
              <a:gd name="T27" fmla="*/ 59 h 101"/>
              <a:gd name="T28" fmla="*/ 19 w 88"/>
              <a:gd name="T29" fmla="*/ 59 h 101"/>
              <a:gd name="T30" fmla="*/ 21 w 88"/>
              <a:gd name="T31" fmla="*/ 75 h 101"/>
              <a:gd name="T32" fmla="*/ 43 w 88"/>
              <a:gd name="T33" fmla="*/ 82 h 101"/>
              <a:gd name="T34" fmla="*/ 43 w 88"/>
              <a:gd name="T35" fmla="*/ 82 h 101"/>
              <a:gd name="T36" fmla="*/ 43 w 88"/>
              <a:gd name="T37" fmla="*/ 82 h 101"/>
              <a:gd name="T38" fmla="*/ 66 w 88"/>
              <a:gd name="T39" fmla="*/ 75 h 101"/>
              <a:gd name="T40" fmla="*/ 69 w 88"/>
              <a:gd name="T41" fmla="*/ 42 h 101"/>
              <a:gd name="T42" fmla="*/ 28 w 88"/>
              <a:gd name="T43" fmla="*/ 42 h 101"/>
              <a:gd name="T44" fmla="*/ 28 w 88"/>
              <a:gd name="T45" fmla="*/ 30 h 101"/>
              <a:gd name="T46" fmla="*/ 71 w 88"/>
              <a:gd name="T47" fmla="*/ 30 h 101"/>
              <a:gd name="T48" fmla="*/ 71 w 88"/>
              <a:gd name="T49" fmla="*/ 1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8" h="101">
                <a:moveTo>
                  <a:pt x="88" y="0"/>
                </a:moveTo>
                <a:lnTo>
                  <a:pt x="80" y="92"/>
                </a:lnTo>
                <a:lnTo>
                  <a:pt x="43" y="101"/>
                </a:lnTo>
                <a:lnTo>
                  <a:pt x="7" y="92"/>
                </a:lnTo>
                <a:lnTo>
                  <a:pt x="0" y="0"/>
                </a:lnTo>
                <a:lnTo>
                  <a:pt x="88" y="0"/>
                </a:lnTo>
                <a:close/>
                <a:moveTo>
                  <a:pt x="71" y="19"/>
                </a:moveTo>
                <a:lnTo>
                  <a:pt x="17" y="19"/>
                </a:lnTo>
                <a:lnTo>
                  <a:pt x="19" y="54"/>
                </a:lnTo>
                <a:lnTo>
                  <a:pt x="57" y="54"/>
                </a:lnTo>
                <a:lnTo>
                  <a:pt x="57" y="68"/>
                </a:lnTo>
                <a:lnTo>
                  <a:pt x="43" y="71"/>
                </a:lnTo>
                <a:lnTo>
                  <a:pt x="31" y="68"/>
                </a:lnTo>
                <a:lnTo>
                  <a:pt x="31" y="59"/>
                </a:lnTo>
                <a:lnTo>
                  <a:pt x="19" y="59"/>
                </a:lnTo>
                <a:lnTo>
                  <a:pt x="21" y="75"/>
                </a:lnTo>
                <a:lnTo>
                  <a:pt x="43" y="82"/>
                </a:lnTo>
                <a:lnTo>
                  <a:pt x="43" y="82"/>
                </a:lnTo>
                <a:lnTo>
                  <a:pt x="43" y="82"/>
                </a:lnTo>
                <a:lnTo>
                  <a:pt x="66" y="75"/>
                </a:lnTo>
                <a:lnTo>
                  <a:pt x="69" y="42"/>
                </a:lnTo>
                <a:lnTo>
                  <a:pt x="28" y="42"/>
                </a:lnTo>
                <a:lnTo>
                  <a:pt x="28" y="30"/>
                </a:lnTo>
                <a:lnTo>
                  <a:pt x="71" y="30"/>
                </a:lnTo>
                <a:lnTo>
                  <a:pt x="71" y="19"/>
                </a:lnTo>
                <a:close/>
              </a:path>
            </a:pathLst>
          </a:custGeom>
          <a:solidFill>
            <a:srgbClr val="6696B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" name="组合 3"/>
          <p:cNvGrpSpPr/>
          <p:nvPr/>
        </p:nvGrpSpPr>
        <p:grpSpPr>
          <a:xfrm>
            <a:off x="2266432" y="2249339"/>
            <a:ext cx="2672091" cy="1268087"/>
            <a:chOff x="2266432" y="2249339"/>
            <a:chExt cx="2672091" cy="1268087"/>
          </a:xfrm>
        </p:grpSpPr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266432" y="2459019"/>
              <a:ext cx="2420375" cy="1058407"/>
            </a:xfrm>
            <a:custGeom>
              <a:avLst/>
              <a:gdLst>
                <a:gd name="T0" fmla="*/ 927 w 944"/>
                <a:gd name="T1" fmla="*/ 0 h 296"/>
                <a:gd name="T2" fmla="*/ 519 w 944"/>
                <a:gd name="T3" fmla="*/ 176 h 296"/>
                <a:gd name="T4" fmla="*/ 33 w 944"/>
                <a:gd name="T5" fmla="*/ 231 h 296"/>
                <a:gd name="T6" fmla="*/ 1 w 944"/>
                <a:gd name="T7" fmla="*/ 231 h 296"/>
                <a:gd name="T8" fmla="*/ 0 w 944"/>
                <a:gd name="T9" fmla="*/ 295 h 296"/>
                <a:gd name="T10" fmla="*/ 34 w 944"/>
                <a:gd name="T11" fmla="*/ 296 h 296"/>
                <a:gd name="T12" fmla="*/ 526 w 944"/>
                <a:gd name="T13" fmla="*/ 240 h 296"/>
                <a:gd name="T14" fmla="*/ 944 w 944"/>
                <a:gd name="T15" fmla="*/ 59 h 296"/>
                <a:gd name="T16" fmla="*/ 927 w 944"/>
                <a:gd name="T1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4" h="296">
                  <a:moveTo>
                    <a:pt x="927" y="0"/>
                  </a:moveTo>
                  <a:cubicBezTo>
                    <a:pt x="802" y="83"/>
                    <a:pt x="663" y="140"/>
                    <a:pt x="519" y="176"/>
                  </a:cubicBezTo>
                  <a:cubicBezTo>
                    <a:pt x="361" y="216"/>
                    <a:pt x="195" y="231"/>
                    <a:pt x="33" y="231"/>
                  </a:cubicBezTo>
                  <a:cubicBezTo>
                    <a:pt x="22" y="231"/>
                    <a:pt x="12" y="231"/>
                    <a:pt x="1" y="23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1" y="296"/>
                    <a:pt x="22" y="296"/>
                    <a:pt x="34" y="296"/>
                  </a:cubicBezTo>
                  <a:cubicBezTo>
                    <a:pt x="198" y="296"/>
                    <a:pt x="365" y="280"/>
                    <a:pt x="526" y="240"/>
                  </a:cubicBezTo>
                  <a:cubicBezTo>
                    <a:pt x="673" y="203"/>
                    <a:pt x="815" y="145"/>
                    <a:pt x="944" y="59"/>
                  </a:cubicBezTo>
                  <a:cubicBezTo>
                    <a:pt x="927" y="0"/>
                    <a:pt x="927" y="0"/>
                    <a:pt x="927" y="0"/>
                  </a:cubicBezTo>
                </a:path>
              </a:pathLst>
            </a:custGeom>
            <a:solidFill>
              <a:srgbClr val="6696BC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solidFill>
                  <a:srgbClr val="3D7283"/>
                </a:solidFill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2700000">
              <a:off x="4498056" y="2281966"/>
              <a:ext cx="473094" cy="407840"/>
            </a:xfrm>
            <a:prstGeom prst="triangle">
              <a:avLst/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66432" y="2954773"/>
            <a:ext cx="2789639" cy="888851"/>
            <a:chOff x="2266432" y="2954773"/>
            <a:chExt cx="2789639" cy="888851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266432" y="3139176"/>
              <a:ext cx="2553322" cy="704448"/>
            </a:xfrm>
            <a:custGeom>
              <a:avLst/>
              <a:gdLst>
                <a:gd name="T0" fmla="*/ 986 w 996"/>
                <a:gd name="T1" fmla="*/ 0 h 197"/>
                <a:gd name="T2" fmla="*/ 515 w 996"/>
                <a:gd name="T3" fmla="*/ 114 h 197"/>
                <a:gd name="T4" fmla="*/ 113 w 996"/>
                <a:gd name="T5" fmla="*/ 133 h 197"/>
                <a:gd name="T6" fmla="*/ 1 w 996"/>
                <a:gd name="T7" fmla="*/ 132 h 197"/>
                <a:gd name="T8" fmla="*/ 0 w 996"/>
                <a:gd name="T9" fmla="*/ 196 h 197"/>
                <a:gd name="T10" fmla="*/ 114 w 996"/>
                <a:gd name="T11" fmla="*/ 197 h 197"/>
                <a:gd name="T12" fmla="*/ 518 w 996"/>
                <a:gd name="T13" fmla="*/ 178 h 197"/>
                <a:gd name="T14" fmla="*/ 996 w 996"/>
                <a:gd name="T15" fmla="*/ 63 h 197"/>
                <a:gd name="T16" fmla="*/ 986 w 996"/>
                <a:gd name="T1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6" h="197">
                  <a:moveTo>
                    <a:pt x="986" y="0"/>
                  </a:moveTo>
                  <a:cubicBezTo>
                    <a:pt x="834" y="62"/>
                    <a:pt x="676" y="96"/>
                    <a:pt x="515" y="114"/>
                  </a:cubicBezTo>
                  <a:cubicBezTo>
                    <a:pt x="383" y="128"/>
                    <a:pt x="248" y="133"/>
                    <a:pt x="113" y="133"/>
                  </a:cubicBezTo>
                  <a:cubicBezTo>
                    <a:pt x="76" y="133"/>
                    <a:pt x="38" y="132"/>
                    <a:pt x="1" y="13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8" y="197"/>
                    <a:pt x="76" y="197"/>
                    <a:pt x="114" y="197"/>
                  </a:cubicBezTo>
                  <a:cubicBezTo>
                    <a:pt x="250" y="197"/>
                    <a:pt x="385" y="193"/>
                    <a:pt x="518" y="178"/>
                  </a:cubicBezTo>
                  <a:cubicBezTo>
                    <a:pt x="681" y="160"/>
                    <a:pt x="842" y="126"/>
                    <a:pt x="996" y="63"/>
                  </a:cubicBezTo>
                  <a:cubicBezTo>
                    <a:pt x="986" y="0"/>
                    <a:pt x="986" y="0"/>
                    <a:pt x="986" y="0"/>
                  </a:cubicBezTo>
                </a:path>
              </a:pathLst>
            </a:custGeom>
            <a:solidFill>
              <a:srgbClr val="6696BC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solidFill>
                  <a:srgbClr val="3D7283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3573328">
              <a:off x="4615604" y="2987400"/>
              <a:ext cx="473094" cy="407840"/>
            </a:xfrm>
            <a:prstGeom prst="triangle">
              <a:avLst/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268917" y="3786887"/>
            <a:ext cx="2907043" cy="473094"/>
            <a:chOff x="2268917" y="3786887"/>
            <a:chExt cx="2907043" cy="473094"/>
          </a:xfr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19748F"/>
            </a:bgClr>
          </a:pattFill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8917" y="3925174"/>
              <a:ext cx="2589354" cy="2290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solidFill>
                  <a:srgbClr val="3D7283"/>
                </a:solidFill>
              </a:endParaRPr>
            </a:p>
          </p:txBody>
        </p:sp>
        <p:sp>
          <p:nvSpPr>
            <p:cNvPr id="110" name="等腰三角形 109"/>
            <p:cNvSpPr/>
            <p:nvPr/>
          </p:nvSpPr>
          <p:spPr>
            <a:xfrm rot="5400000">
              <a:off x="4735493" y="3819514"/>
              <a:ext cx="473094" cy="4078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71402" y="4240961"/>
            <a:ext cx="2850850" cy="923991"/>
            <a:chOff x="2271402" y="4240961"/>
            <a:chExt cx="2850850" cy="923991"/>
          </a:xfrm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2271402" y="4240961"/>
              <a:ext cx="2553322" cy="704448"/>
            </a:xfrm>
            <a:custGeom>
              <a:avLst/>
              <a:gdLst>
                <a:gd name="T0" fmla="*/ 114 w 996"/>
                <a:gd name="T1" fmla="*/ 0 h 197"/>
                <a:gd name="T2" fmla="*/ 0 w 996"/>
                <a:gd name="T3" fmla="*/ 1 h 197"/>
                <a:gd name="T4" fmla="*/ 0 w 996"/>
                <a:gd name="T5" fmla="*/ 66 h 197"/>
                <a:gd name="T6" fmla="*/ 112 w 996"/>
                <a:gd name="T7" fmla="*/ 65 h 197"/>
                <a:gd name="T8" fmla="*/ 515 w 996"/>
                <a:gd name="T9" fmla="*/ 84 h 197"/>
                <a:gd name="T10" fmla="*/ 985 w 996"/>
                <a:gd name="T11" fmla="*/ 197 h 197"/>
                <a:gd name="T12" fmla="*/ 996 w 996"/>
                <a:gd name="T13" fmla="*/ 134 h 197"/>
                <a:gd name="T14" fmla="*/ 518 w 996"/>
                <a:gd name="T15" fmla="*/ 19 h 197"/>
                <a:gd name="T16" fmla="*/ 114 w 996"/>
                <a:gd name="T1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6" h="197">
                  <a:moveTo>
                    <a:pt x="114" y="0"/>
                  </a:moveTo>
                  <a:cubicBezTo>
                    <a:pt x="76" y="0"/>
                    <a:pt x="38" y="1"/>
                    <a:pt x="0" y="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37" y="65"/>
                    <a:pt x="75" y="65"/>
                    <a:pt x="112" y="65"/>
                  </a:cubicBezTo>
                  <a:cubicBezTo>
                    <a:pt x="247" y="65"/>
                    <a:pt x="382" y="69"/>
                    <a:pt x="515" y="84"/>
                  </a:cubicBezTo>
                  <a:cubicBezTo>
                    <a:pt x="676" y="101"/>
                    <a:pt x="833" y="135"/>
                    <a:pt x="985" y="197"/>
                  </a:cubicBezTo>
                  <a:cubicBezTo>
                    <a:pt x="996" y="134"/>
                    <a:pt x="996" y="134"/>
                    <a:pt x="996" y="134"/>
                  </a:cubicBezTo>
                  <a:cubicBezTo>
                    <a:pt x="841" y="72"/>
                    <a:pt x="681" y="37"/>
                    <a:pt x="518" y="19"/>
                  </a:cubicBezTo>
                  <a:cubicBezTo>
                    <a:pt x="385" y="4"/>
                    <a:pt x="250" y="0"/>
                    <a:pt x="114" y="0"/>
                  </a:cubicBezTo>
                </a:path>
              </a:pathLst>
            </a:custGeom>
            <a:solidFill>
              <a:srgbClr val="6696BC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solidFill>
                  <a:srgbClr val="3D7283"/>
                </a:solidFill>
              </a:endParaRPr>
            </a:p>
          </p:txBody>
        </p:sp>
        <p:sp>
          <p:nvSpPr>
            <p:cNvPr id="111" name="等腰三角形 110"/>
            <p:cNvSpPr/>
            <p:nvPr/>
          </p:nvSpPr>
          <p:spPr>
            <a:xfrm rot="7588391">
              <a:off x="4681785" y="4724485"/>
              <a:ext cx="473094" cy="407840"/>
            </a:xfrm>
            <a:prstGeom prst="triangle">
              <a:avLst/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71402" y="4570629"/>
            <a:ext cx="2672563" cy="1291648"/>
            <a:chOff x="2271402" y="4570629"/>
            <a:chExt cx="2672563" cy="1291648"/>
          </a:xfrm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271402" y="4570629"/>
              <a:ext cx="2417890" cy="1054937"/>
            </a:xfrm>
            <a:custGeom>
              <a:avLst/>
              <a:gdLst>
                <a:gd name="T0" fmla="*/ 33 w 943"/>
                <a:gd name="T1" fmla="*/ 0 h 295"/>
                <a:gd name="T2" fmla="*/ 0 w 943"/>
                <a:gd name="T3" fmla="*/ 0 h 295"/>
                <a:gd name="T4" fmla="*/ 0 w 943"/>
                <a:gd name="T5" fmla="*/ 64 h 295"/>
                <a:gd name="T6" fmla="*/ 33 w 943"/>
                <a:gd name="T7" fmla="*/ 64 h 295"/>
                <a:gd name="T8" fmla="*/ 518 w 943"/>
                <a:gd name="T9" fmla="*/ 119 h 295"/>
                <a:gd name="T10" fmla="*/ 927 w 943"/>
                <a:gd name="T11" fmla="*/ 295 h 295"/>
                <a:gd name="T12" fmla="*/ 943 w 943"/>
                <a:gd name="T13" fmla="*/ 236 h 295"/>
                <a:gd name="T14" fmla="*/ 525 w 943"/>
                <a:gd name="T15" fmla="*/ 56 h 295"/>
                <a:gd name="T16" fmla="*/ 33 w 943"/>
                <a:gd name="T17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3" h="295">
                  <a:moveTo>
                    <a:pt x="33" y="0"/>
                  </a:moveTo>
                  <a:cubicBezTo>
                    <a:pt x="22" y="0"/>
                    <a:pt x="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1" y="64"/>
                    <a:pt x="22" y="64"/>
                    <a:pt x="33" y="64"/>
                  </a:cubicBezTo>
                  <a:cubicBezTo>
                    <a:pt x="195" y="64"/>
                    <a:pt x="360" y="80"/>
                    <a:pt x="518" y="119"/>
                  </a:cubicBezTo>
                  <a:cubicBezTo>
                    <a:pt x="662" y="155"/>
                    <a:pt x="801" y="212"/>
                    <a:pt x="927" y="295"/>
                  </a:cubicBezTo>
                  <a:cubicBezTo>
                    <a:pt x="943" y="236"/>
                    <a:pt x="943" y="236"/>
                    <a:pt x="943" y="236"/>
                  </a:cubicBezTo>
                  <a:cubicBezTo>
                    <a:pt x="814" y="150"/>
                    <a:pt x="672" y="93"/>
                    <a:pt x="525" y="56"/>
                  </a:cubicBezTo>
                  <a:cubicBezTo>
                    <a:pt x="364" y="15"/>
                    <a:pt x="197" y="0"/>
                    <a:pt x="33" y="0"/>
                  </a:cubicBezTo>
                </a:path>
              </a:pathLst>
            </a:custGeom>
            <a:solidFill>
              <a:srgbClr val="6696BC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solidFill>
                  <a:srgbClr val="3D7283"/>
                </a:solidFill>
              </a:endParaRPr>
            </a:p>
          </p:txBody>
        </p:sp>
        <p:sp>
          <p:nvSpPr>
            <p:cNvPr id="112" name="等腰三角形 111"/>
            <p:cNvSpPr/>
            <p:nvPr/>
          </p:nvSpPr>
          <p:spPr>
            <a:xfrm rot="8907332">
              <a:off x="4470871" y="5454437"/>
              <a:ext cx="473094" cy="407840"/>
            </a:xfrm>
            <a:prstGeom prst="triangle">
              <a:avLst/>
            </a:prstGeom>
            <a:solidFill>
              <a:srgbClr val="6696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1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8621" y="1301374"/>
            <a:ext cx="63898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latin typeface="BrowalliaUPC" panose="020B0604020202020204" pitchFamily="34" charset="-34"/>
                <a:ea typeface="DFGothic-EB" panose="02010609010101010101" pitchFamily="1" charset="-128"/>
                <a:cs typeface="BrowalliaUPC" panose="020B0604020202020204" pitchFamily="34" charset="-34"/>
              </a:rPr>
              <a:t>Content here</a:t>
            </a:r>
            <a:r>
              <a:rPr lang="en-US" altLang="zh-CN" sz="11500" b="1" dirty="0">
                <a:latin typeface="BrowalliaUPC" panose="020B0604020202020204" pitchFamily="34" charset="-34"/>
                <a:ea typeface="DFGothic-EB" panose="02010609010101010101" pitchFamily="1" charset="-128"/>
                <a:cs typeface="BrowalliaUPC" panose="020B0604020202020204" pitchFamily="34" charset="-34"/>
              </a:rPr>
              <a:t>.</a:t>
            </a:r>
            <a:endParaRPr lang="zh-CN" altLang="en-US" sz="11500" b="1" dirty="0">
              <a:latin typeface="BrowalliaUPC" panose="020B0604020202020204" pitchFamily="34" charset="-34"/>
              <a:ea typeface="DFGothic-EB" panose="02010609010101010101" pitchFamily="1" charset="-128"/>
              <a:cs typeface="BrowalliaUPC" panose="020B0604020202020204" pitchFamily="34" charset="-3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8621" y="2501703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这里</a:t>
            </a:r>
            <a:r>
              <a:rPr lang="zh-CN" altLang="en-US" sz="7200" dirty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也</a:t>
            </a:r>
            <a:r>
              <a:rPr lang="zh-CN" altLang="en-US" sz="72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是目录了</a:t>
            </a:r>
            <a:endParaRPr lang="zh-CN" altLang="en-US" sz="72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137095" y="3702032"/>
            <a:ext cx="6086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37427" y="375793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逼格掉了！</a:t>
            </a:r>
            <a:endParaRPr lang="zh-CN" altLang="en-US" sz="36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37095" y="3727977"/>
            <a:ext cx="751422" cy="835830"/>
            <a:chOff x="1491175" y="4460217"/>
            <a:chExt cx="922200" cy="1025790"/>
          </a:xfrm>
        </p:grpSpPr>
        <p:sp>
          <p:nvSpPr>
            <p:cNvPr id="9" name="椭圆 8"/>
            <p:cNvSpPr/>
            <p:nvPr/>
          </p:nvSpPr>
          <p:spPr>
            <a:xfrm>
              <a:off x="1491175" y="4563807"/>
              <a:ext cx="922200" cy="922200"/>
            </a:xfrm>
            <a:prstGeom prst="ellipse">
              <a:avLst/>
            </a:prstGeom>
            <a:solidFill>
              <a:srgbClr val="6696BC"/>
            </a:solidFill>
            <a:ln>
              <a:solidFill>
                <a:srgbClr val="6696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B</a:t>
              </a:r>
              <a:endParaRPr lang="zh-CN" altLang="en-US" sz="54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6806" y="4460217"/>
              <a:ext cx="370251" cy="453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065563" y="427814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汉仪细等线简" panose="02010609000101010101" pitchFamily="49" charset="-122"/>
                <a:ea typeface="汉仪细等线简" panose="02010609000101010101" pitchFamily="49" charset="-122"/>
              </a:rPr>
              <a:t>www.tretars.com</a:t>
            </a:r>
            <a:endParaRPr lang="zh-CN" altLang="en-US" sz="1400" dirty="0"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9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弧形 28"/>
          <p:cNvSpPr/>
          <p:nvPr/>
        </p:nvSpPr>
        <p:spPr>
          <a:xfrm flipV="1">
            <a:off x="1975044" y="4979135"/>
            <a:ext cx="1967875" cy="961686"/>
          </a:xfrm>
          <a:prstGeom prst="arc">
            <a:avLst>
              <a:gd name="adj1" fmla="val 13367093"/>
              <a:gd name="adj2" fmla="val 0"/>
            </a:avLst>
          </a:prstGeom>
          <a:ln>
            <a:solidFill>
              <a:srgbClr val="6696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0294106">
            <a:off x="2876862" y="2387498"/>
            <a:ext cx="1076530" cy="2093744"/>
          </a:xfrm>
          <a:custGeom>
            <a:avLst/>
            <a:gdLst>
              <a:gd name="connsiteX0" fmla="*/ 1076530 w 1076530"/>
              <a:gd name="connsiteY0" fmla="*/ 1866900 h 2093744"/>
              <a:gd name="connsiteX1" fmla="*/ 714580 w 1076530"/>
              <a:gd name="connsiteY1" fmla="*/ 2076450 h 2093744"/>
              <a:gd name="connsiteX2" fmla="*/ 333580 w 1076530"/>
              <a:gd name="connsiteY2" fmla="*/ 1466850 h 2093744"/>
              <a:gd name="connsiteX3" fmla="*/ 733630 w 1076530"/>
              <a:gd name="connsiteY3" fmla="*/ 419100 h 2093744"/>
              <a:gd name="connsiteX4" fmla="*/ 9730 w 1076530"/>
              <a:gd name="connsiteY4" fmla="*/ 0 h 209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530" h="2093744">
                <a:moveTo>
                  <a:pt x="1076530" y="1866900"/>
                </a:moveTo>
                <a:cubicBezTo>
                  <a:pt x="957467" y="2005012"/>
                  <a:pt x="838405" y="2143125"/>
                  <a:pt x="714580" y="2076450"/>
                </a:cubicBezTo>
                <a:cubicBezTo>
                  <a:pt x="590755" y="2009775"/>
                  <a:pt x="330405" y="1743075"/>
                  <a:pt x="333580" y="1466850"/>
                </a:cubicBezTo>
                <a:cubicBezTo>
                  <a:pt x="336755" y="1190625"/>
                  <a:pt x="787605" y="663575"/>
                  <a:pt x="733630" y="419100"/>
                </a:cubicBezTo>
                <a:cubicBezTo>
                  <a:pt x="679655" y="174625"/>
                  <a:pt x="-95045" y="120650"/>
                  <a:pt x="9730" y="0"/>
                </a:cubicBezTo>
              </a:path>
            </a:pathLst>
          </a:custGeom>
          <a:noFill/>
          <a:ln>
            <a:solidFill>
              <a:srgbClr val="6696B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798801" y="3003760"/>
            <a:ext cx="898073" cy="2592000"/>
            <a:chOff x="2984715" y="19247619"/>
            <a:chExt cx="1171575" cy="338137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984715" y="19247619"/>
              <a:ext cx="1106488" cy="985838"/>
            </a:xfrm>
            <a:custGeom>
              <a:avLst/>
              <a:gdLst>
                <a:gd name="T0" fmla="*/ 95 w 294"/>
                <a:gd name="T1" fmla="*/ 263 h 263"/>
                <a:gd name="T2" fmla="*/ 42 w 294"/>
                <a:gd name="T3" fmla="*/ 225 h 263"/>
                <a:gd name="T4" fmla="*/ 29 w 294"/>
                <a:gd name="T5" fmla="*/ 176 h 263"/>
                <a:gd name="T6" fmla="*/ 13 w 294"/>
                <a:gd name="T7" fmla="*/ 184 h 263"/>
                <a:gd name="T8" fmla="*/ 32 w 294"/>
                <a:gd name="T9" fmla="*/ 154 h 263"/>
                <a:gd name="T10" fmla="*/ 13 w 294"/>
                <a:gd name="T11" fmla="*/ 155 h 263"/>
                <a:gd name="T12" fmla="*/ 26 w 294"/>
                <a:gd name="T13" fmla="*/ 140 h 263"/>
                <a:gd name="T14" fmla="*/ 0 w 294"/>
                <a:gd name="T15" fmla="*/ 138 h 263"/>
                <a:gd name="T16" fmla="*/ 28 w 294"/>
                <a:gd name="T17" fmla="*/ 115 h 263"/>
                <a:gd name="T18" fmla="*/ 3 w 294"/>
                <a:gd name="T19" fmla="*/ 103 h 263"/>
                <a:gd name="T20" fmla="*/ 28 w 294"/>
                <a:gd name="T21" fmla="*/ 100 h 263"/>
                <a:gd name="T22" fmla="*/ 10 w 294"/>
                <a:gd name="T23" fmla="*/ 88 h 263"/>
                <a:gd name="T24" fmla="*/ 32 w 294"/>
                <a:gd name="T25" fmla="*/ 80 h 263"/>
                <a:gd name="T26" fmla="*/ 54 w 294"/>
                <a:gd name="T27" fmla="*/ 46 h 263"/>
                <a:gd name="T28" fmla="*/ 71 w 294"/>
                <a:gd name="T29" fmla="*/ 51 h 263"/>
                <a:gd name="T30" fmla="*/ 115 w 294"/>
                <a:gd name="T31" fmla="*/ 9 h 263"/>
                <a:gd name="T32" fmla="*/ 243 w 294"/>
                <a:gd name="T33" fmla="*/ 52 h 263"/>
                <a:gd name="T34" fmla="*/ 223 w 294"/>
                <a:gd name="T35" fmla="*/ 251 h 263"/>
                <a:gd name="T36" fmla="*/ 95 w 294"/>
                <a:gd name="T3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4" h="263">
                  <a:moveTo>
                    <a:pt x="95" y="263"/>
                  </a:moveTo>
                  <a:cubicBezTo>
                    <a:pt x="95" y="263"/>
                    <a:pt x="57" y="252"/>
                    <a:pt x="42" y="225"/>
                  </a:cubicBezTo>
                  <a:cubicBezTo>
                    <a:pt x="27" y="197"/>
                    <a:pt x="29" y="176"/>
                    <a:pt x="29" y="176"/>
                  </a:cubicBezTo>
                  <a:cubicBezTo>
                    <a:pt x="13" y="184"/>
                    <a:pt x="13" y="184"/>
                    <a:pt x="13" y="184"/>
                  </a:cubicBezTo>
                  <a:cubicBezTo>
                    <a:pt x="13" y="184"/>
                    <a:pt x="19" y="166"/>
                    <a:pt x="32" y="154"/>
                  </a:cubicBezTo>
                  <a:cubicBezTo>
                    <a:pt x="32" y="154"/>
                    <a:pt x="16" y="154"/>
                    <a:pt x="13" y="15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26" y="129"/>
                    <a:pt x="28" y="115"/>
                  </a:cubicBezTo>
                  <a:cubicBezTo>
                    <a:pt x="28" y="115"/>
                    <a:pt x="18" y="118"/>
                    <a:pt x="3" y="103"/>
                  </a:cubicBezTo>
                  <a:cubicBezTo>
                    <a:pt x="3" y="103"/>
                    <a:pt x="20" y="105"/>
                    <a:pt x="28" y="100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25" y="89"/>
                    <a:pt x="32" y="80"/>
                  </a:cubicBezTo>
                  <a:cubicBezTo>
                    <a:pt x="40" y="70"/>
                    <a:pt x="43" y="48"/>
                    <a:pt x="54" y="46"/>
                  </a:cubicBezTo>
                  <a:cubicBezTo>
                    <a:pt x="64" y="44"/>
                    <a:pt x="71" y="51"/>
                    <a:pt x="71" y="51"/>
                  </a:cubicBezTo>
                  <a:cubicBezTo>
                    <a:pt x="71" y="51"/>
                    <a:pt x="78" y="19"/>
                    <a:pt x="115" y="9"/>
                  </a:cubicBezTo>
                  <a:cubicBezTo>
                    <a:pt x="153" y="0"/>
                    <a:pt x="212" y="4"/>
                    <a:pt x="243" y="52"/>
                  </a:cubicBezTo>
                  <a:cubicBezTo>
                    <a:pt x="275" y="100"/>
                    <a:pt x="294" y="186"/>
                    <a:pt x="223" y="251"/>
                  </a:cubicBezTo>
                  <a:lnTo>
                    <a:pt x="95" y="263"/>
                  </a:ln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184740" y="20789081"/>
              <a:ext cx="150813" cy="747713"/>
            </a:xfrm>
            <a:custGeom>
              <a:avLst/>
              <a:gdLst>
                <a:gd name="T0" fmla="*/ 6 w 40"/>
                <a:gd name="T1" fmla="*/ 10 h 199"/>
                <a:gd name="T2" fmla="*/ 0 w 40"/>
                <a:gd name="T3" fmla="*/ 184 h 199"/>
                <a:gd name="T4" fmla="*/ 17 w 40"/>
                <a:gd name="T5" fmla="*/ 198 h 199"/>
                <a:gd name="T6" fmla="*/ 37 w 40"/>
                <a:gd name="T7" fmla="*/ 181 h 199"/>
                <a:gd name="T8" fmla="*/ 40 w 40"/>
                <a:gd name="T9" fmla="*/ 0 h 199"/>
                <a:gd name="T10" fmla="*/ 6 w 40"/>
                <a:gd name="T11" fmla="*/ 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99">
                  <a:moveTo>
                    <a:pt x="6" y="1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5" y="198"/>
                    <a:pt x="17" y="198"/>
                  </a:cubicBezTo>
                  <a:cubicBezTo>
                    <a:pt x="34" y="199"/>
                    <a:pt x="37" y="181"/>
                    <a:pt x="37" y="181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840377" y="20789081"/>
              <a:ext cx="149225" cy="747713"/>
            </a:xfrm>
            <a:custGeom>
              <a:avLst/>
              <a:gdLst>
                <a:gd name="T0" fmla="*/ 34 w 40"/>
                <a:gd name="T1" fmla="*/ 10 h 199"/>
                <a:gd name="T2" fmla="*/ 40 w 40"/>
                <a:gd name="T3" fmla="*/ 184 h 199"/>
                <a:gd name="T4" fmla="*/ 23 w 40"/>
                <a:gd name="T5" fmla="*/ 198 h 199"/>
                <a:gd name="T6" fmla="*/ 3 w 40"/>
                <a:gd name="T7" fmla="*/ 181 h 199"/>
                <a:gd name="T8" fmla="*/ 0 w 40"/>
                <a:gd name="T9" fmla="*/ 0 h 199"/>
                <a:gd name="T10" fmla="*/ 34 w 40"/>
                <a:gd name="T11" fmla="*/ 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99">
                  <a:moveTo>
                    <a:pt x="34" y="10"/>
                  </a:moveTo>
                  <a:cubicBezTo>
                    <a:pt x="40" y="184"/>
                    <a:pt x="40" y="184"/>
                    <a:pt x="40" y="184"/>
                  </a:cubicBezTo>
                  <a:cubicBezTo>
                    <a:pt x="40" y="184"/>
                    <a:pt x="35" y="198"/>
                    <a:pt x="23" y="198"/>
                  </a:cubicBezTo>
                  <a:cubicBezTo>
                    <a:pt x="6" y="199"/>
                    <a:pt x="3" y="181"/>
                    <a:pt x="3" y="1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665752" y="22452781"/>
              <a:ext cx="490538" cy="176213"/>
            </a:xfrm>
            <a:custGeom>
              <a:avLst/>
              <a:gdLst>
                <a:gd name="T0" fmla="*/ 71 w 130"/>
                <a:gd name="T1" fmla="*/ 0 h 47"/>
                <a:gd name="T2" fmla="*/ 109 w 130"/>
                <a:gd name="T3" fmla="*/ 15 h 47"/>
                <a:gd name="T4" fmla="*/ 113 w 130"/>
                <a:gd name="T5" fmla="*/ 44 h 47"/>
                <a:gd name="T6" fmla="*/ 3 w 130"/>
                <a:gd name="T7" fmla="*/ 39 h 47"/>
                <a:gd name="T8" fmla="*/ 9 w 130"/>
                <a:gd name="T9" fmla="*/ 10 h 47"/>
                <a:gd name="T10" fmla="*/ 71 w 130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47">
                  <a:moveTo>
                    <a:pt x="71" y="0"/>
                  </a:moveTo>
                  <a:cubicBezTo>
                    <a:pt x="71" y="0"/>
                    <a:pt x="88" y="11"/>
                    <a:pt x="109" y="15"/>
                  </a:cubicBezTo>
                  <a:cubicBezTo>
                    <a:pt x="130" y="18"/>
                    <a:pt x="126" y="41"/>
                    <a:pt x="113" y="44"/>
                  </a:cubicBezTo>
                  <a:cubicBezTo>
                    <a:pt x="100" y="47"/>
                    <a:pt x="7" y="47"/>
                    <a:pt x="3" y="39"/>
                  </a:cubicBezTo>
                  <a:cubicBezTo>
                    <a:pt x="0" y="31"/>
                    <a:pt x="9" y="10"/>
                    <a:pt x="9" y="10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72027" y="22452781"/>
              <a:ext cx="469900" cy="168275"/>
            </a:xfrm>
            <a:custGeom>
              <a:avLst/>
              <a:gdLst>
                <a:gd name="T0" fmla="*/ 57 w 125"/>
                <a:gd name="T1" fmla="*/ 0 h 45"/>
                <a:gd name="T2" fmla="*/ 20 w 125"/>
                <a:gd name="T3" fmla="*/ 14 h 45"/>
                <a:gd name="T4" fmla="*/ 17 w 125"/>
                <a:gd name="T5" fmla="*/ 42 h 45"/>
                <a:gd name="T6" fmla="*/ 122 w 125"/>
                <a:gd name="T7" fmla="*/ 37 h 45"/>
                <a:gd name="T8" fmla="*/ 117 w 125"/>
                <a:gd name="T9" fmla="*/ 10 h 45"/>
                <a:gd name="T10" fmla="*/ 57 w 125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45">
                  <a:moveTo>
                    <a:pt x="57" y="0"/>
                  </a:moveTo>
                  <a:cubicBezTo>
                    <a:pt x="57" y="0"/>
                    <a:pt x="41" y="11"/>
                    <a:pt x="20" y="14"/>
                  </a:cubicBezTo>
                  <a:cubicBezTo>
                    <a:pt x="0" y="17"/>
                    <a:pt x="5" y="39"/>
                    <a:pt x="17" y="42"/>
                  </a:cubicBezTo>
                  <a:cubicBezTo>
                    <a:pt x="30" y="45"/>
                    <a:pt x="118" y="45"/>
                    <a:pt x="122" y="37"/>
                  </a:cubicBezTo>
                  <a:cubicBezTo>
                    <a:pt x="125" y="29"/>
                    <a:pt x="117" y="10"/>
                    <a:pt x="117" y="1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286340" y="21311369"/>
              <a:ext cx="658813" cy="1189038"/>
            </a:xfrm>
            <a:custGeom>
              <a:avLst/>
              <a:gdLst>
                <a:gd name="T0" fmla="*/ 26 w 415"/>
                <a:gd name="T1" fmla="*/ 5 h 749"/>
                <a:gd name="T2" fmla="*/ 0 w 415"/>
                <a:gd name="T3" fmla="*/ 719 h 749"/>
                <a:gd name="T4" fmla="*/ 145 w 415"/>
                <a:gd name="T5" fmla="*/ 749 h 749"/>
                <a:gd name="T6" fmla="*/ 178 w 415"/>
                <a:gd name="T7" fmla="*/ 156 h 749"/>
                <a:gd name="T8" fmla="*/ 204 w 415"/>
                <a:gd name="T9" fmla="*/ 156 h 749"/>
                <a:gd name="T10" fmla="*/ 256 w 415"/>
                <a:gd name="T11" fmla="*/ 749 h 749"/>
                <a:gd name="T12" fmla="*/ 415 w 415"/>
                <a:gd name="T13" fmla="*/ 723 h 749"/>
                <a:gd name="T14" fmla="*/ 367 w 415"/>
                <a:gd name="T15" fmla="*/ 0 h 749"/>
                <a:gd name="T16" fmla="*/ 26 w 415"/>
                <a:gd name="T17" fmla="*/ 5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749">
                  <a:moveTo>
                    <a:pt x="26" y="5"/>
                  </a:moveTo>
                  <a:lnTo>
                    <a:pt x="0" y="719"/>
                  </a:lnTo>
                  <a:lnTo>
                    <a:pt x="145" y="749"/>
                  </a:lnTo>
                  <a:lnTo>
                    <a:pt x="178" y="156"/>
                  </a:lnTo>
                  <a:lnTo>
                    <a:pt x="204" y="156"/>
                  </a:lnTo>
                  <a:lnTo>
                    <a:pt x="256" y="749"/>
                  </a:lnTo>
                  <a:lnTo>
                    <a:pt x="415" y="723"/>
                  </a:lnTo>
                  <a:lnTo>
                    <a:pt x="367" y="0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505415" y="21536794"/>
              <a:ext cx="168275" cy="22225"/>
            </a:xfrm>
            <a:custGeom>
              <a:avLst/>
              <a:gdLst>
                <a:gd name="T0" fmla="*/ 27 w 45"/>
                <a:gd name="T1" fmla="*/ 6 h 6"/>
                <a:gd name="T2" fmla="*/ 23 w 45"/>
                <a:gd name="T3" fmla="*/ 6 h 6"/>
                <a:gd name="T4" fmla="*/ 19 w 45"/>
                <a:gd name="T5" fmla="*/ 6 h 6"/>
                <a:gd name="T6" fmla="*/ 1 w 45"/>
                <a:gd name="T7" fmla="*/ 4 h 6"/>
                <a:gd name="T8" fmla="*/ 0 w 45"/>
                <a:gd name="T9" fmla="*/ 1 h 6"/>
                <a:gd name="T10" fmla="*/ 3 w 45"/>
                <a:gd name="T11" fmla="*/ 0 h 6"/>
                <a:gd name="T12" fmla="*/ 19 w 45"/>
                <a:gd name="T13" fmla="*/ 2 h 6"/>
                <a:gd name="T14" fmla="*/ 23 w 45"/>
                <a:gd name="T15" fmla="*/ 2 h 6"/>
                <a:gd name="T16" fmla="*/ 41 w 45"/>
                <a:gd name="T17" fmla="*/ 0 h 6"/>
                <a:gd name="T18" fmla="*/ 44 w 45"/>
                <a:gd name="T19" fmla="*/ 1 h 6"/>
                <a:gd name="T20" fmla="*/ 43 w 45"/>
                <a:gd name="T21" fmla="*/ 4 h 6"/>
                <a:gd name="T22" fmla="*/ 27 w 45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6">
                  <a:moveTo>
                    <a:pt x="27" y="6"/>
                  </a:moveTo>
                  <a:cubicBezTo>
                    <a:pt x="26" y="6"/>
                    <a:pt x="24" y="6"/>
                    <a:pt x="23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9" y="6"/>
                    <a:pt x="2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9" y="2"/>
                    <a:pt x="19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1" y="2"/>
                    <a:pt x="38" y="2"/>
                    <a:pt x="41" y="0"/>
                  </a:cubicBezTo>
                  <a:cubicBezTo>
                    <a:pt x="42" y="0"/>
                    <a:pt x="44" y="0"/>
                    <a:pt x="44" y="1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39" y="6"/>
                    <a:pt x="34" y="6"/>
                    <a:pt x="27" y="6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157752" y="20414431"/>
              <a:ext cx="831850" cy="927100"/>
            </a:xfrm>
            <a:custGeom>
              <a:avLst/>
              <a:gdLst>
                <a:gd name="T0" fmla="*/ 34 w 221"/>
                <a:gd name="T1" fmla="*/ 16 h 247"/>
                <a:gd name="T2" fmla="*/ 107 w 221"/>
                <a:gd name="T3" fmla="*/ 2 h 247"/>
                <a:gd name="T4" fmla="*/ 194 w 221"/>
                <a:gd name="T5" fmla="*/ 16 h 247"/>
                <a:gd name="T6" fmla="*/ 217 w 221"/>
                <a:gd name="T7" fmla="*/ 60 h 247"/>
                <a:gd name="T8" fmla="*/ 221 w 221"/>
                <a:gd name="T9" fmla="*/ 113 h 247"/>
                <a:gd name="T10" fmla="*/ 183 w 221"/>
                <a:gd name="T11" fmla="*/ 117 h 247"/>
                <a:gd name="T12" fmla="*/ 190 w 221"/>
                <a:gd name="T13" fmla="*/ 247 h 247"/>
                <a:gd name="T14" fmla="*/ 45 w 221"/>
                <a:gd name="T15" fmla="*/ 247 h 247"/>
                <a:gd name="T16" fmla="*/ 46 w 221"/>
                <a:gd name="T17" fmla="*/ 120 h 247"/>
                <a:gd name="T18" fmla="*/ 5 w 221"/>
                <a:gd name="T19" fmla="*/ 117 h 247"/>
                <a:gd name="T20" fmla="*/ 34 w 221"/>
                <a:gd name="T21" fmla="*/ 1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47">
                  <a:moveTo>
                    <a:pt x="34" y="16"/>
                  </a:moveTo>
                  <a:cubicBezTo>
                    <a:pt x="34" y="16"/>
                    <a:pt x="81" y="4"/>
                    <a:pt x="107" y="2"/>
                  </a:cubicBezTo>
                  <a:cubicBezTo>
                    <a:pt x="133" y="0"/>
                    <a:pt x="194" y="16"/>
                    <a:pt x="194" y="16"/>
                  </a:cubicBezTo>
                  <a:cubicBezTo>
                    <a:pt x="194" y="16"/>
                    <a:pt x="213" y="20"/>
                    <a:pt x="217" y="60"/>
                  </a:cubicBezTo>
                  <a:cubicBezTo>
                    <a:pt x="221" y="113"/>
                    <a:pt x="221" y="113"/>
                    <a:pt x="221" y="113"/>
                  </a:cubicBezTo>
                  <a:cubicBezTo>
                    <a:pt x="221" y="113"/>
                    <a:pt x="202" y="118"/>
                    <a:pt x="183" y="117"/>
                  </a:cubicBezTo>
                  <a:cubicBezTo>
                    <a:pt x="190" y="247"/>
                    <a:pt x="190" y="247"/>
                    <a:pt x="190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0" y="24"/>
                    <a:pt x="34" y="16"/>
                  </a:cubicBez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456202" y="20422369"/>
              <a:ext cx="209550" cy="100013"/>
            </a:xfrm>
            <a:custGeom>
              <a:avLst/>
              <a:gdLst>
                <a:gd name="T0" fmla="*/ 26 w 56"/>
                <a:gd name="T1" fmla="*/ 27 h 27"/>
                <a:gd name="T2" fmla="*/ 53 w 56"/>
                <a:gd name="T3" fmla="*/ 18 h 27"/>
                <a:gd name="T4" fmla="*/ 56 w 56"/>
                <a:gd name="T5" fmla="*/ 2 h 27"/>
                <a:gd name="T6" fmla="*/ 28 w 56"/>
                <a:gd name="T7" fmla="*/ 0 h 27"/>
                <a:gd name="T8" fmla="*/ 0 w 56"/>
                <a:gd name="T9" fmla="*/ 4 h 27"/>
                <a:gd name="T10" fmla="*/ 26 w 56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7">
                  <a:moveTo>
                    <a:pt x="26" y="27"/>
                  </a:moveTo>
                  <a:cubicBezTo>
                    <a:pt x="35" y="26"/>
                    <a:pt x="48" y="27"/>
                    <a:pt x="53" y="18"/>
                  </a:cubicBezTo>
                  <a:cubicBezTo>
                    <a:pt x="56" y="13"/>
                    <a:pt x="56" y="8"/>
                    <a:pt x="56" y="2"/>
                  </a:cubicBezTo>
                  <a:cubicBezTo>
                    <a:pt x="45" y="1"/>
                    <a:pt x="35" y="0"/>
                    <a:pt x="28" y="0"/>
                  </a:cubicBezTo>
                  <a:cubicBezTo>
                    <a:pt x="20" y="1"/>
                    <a:pt x="10" y="2"/>
                    <a:pt x="0" y="4"/>
                  </a:cubicBezTo>
                  <a:cubicBezTo>
                    <a:pt x="3" y="17"/>
                    <a:pt x="12" y="27"/>
                    <a:pt x="26" y="27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89540" y="20257269"/>
              <a:ext cx="139700" cy="231775"/>
            </a:xfrm>
            <a:custGeom>
              <a:avLst/>
              <a:gdLst>
                <a:gd name="T0" fmla="*/ 0 w 37"/>
                <a:gd name="T1" fmla="*/ 0 h 62"/>
                <a:gd name="T2" fmla="*/ 0 w 37"/>
                <a:gd name="T3" fmla="*/ 50 h 62"/>
                <a:gd name="T4" fmla="*/ 19 w 37"/>
                <a:gd name="T5" fmla="*/ 62 h 62"/>
                <a:gd name="T6" fmla="*/ 37 w 37"/>
                <a:gd name="T7" fmla="*/ 50 h 62"/>
                <a:gd name="T8" fmla="*/ 37 w 37"/>
                <a:gd name="T9" fmla="*/ 0 h 62"/>
                <a:gd name="T10" fmla="*/ 0 w 37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2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3" y="61"/>
                    <a:pt x="19" y="62"/>
                  </a:cubicBezTo>
                  <a:cubicBezTo>
                    <a:pt x="36" y="62"/>
                    <a:pt x="37" y="50"/>
                    <a:pt x="37" y="5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489540" y="20257269"/>
              <a:ext cx="139700" cy="77788"/>
            </a:xfrm>
            <a:custGeom>
              <a:avLst/>
              <a:gdLst>
                <a:gd name="T0" fmla="*/ 24 w 37"/>
                <a:gd name="T1" fmla="*/ 21 h 21"/>
                <a:gd name="T2" fmla="*/ 37 w 37"/>
                <a:gd name="T3" fmla="*/ 19 h 21"/>
                <a:gd name="T4" fmla="*/ 37 w 37"/>
                <a:gd name="T5" fmla="*/ 0 h 21"/>
                <a:gd name="T6" fmla="*/ 0 w 37"/>
                <a:gd name="T7" fmla="*/ 0 h 21"/>
                <a:gd name="T8" fmla="*/ 0 w 37"/>
                <a:gd name="T9" fmla="*/ 19 h 21"/>
                <a:gd name="T10" fmla="*/ 24 w 37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1">
                  <a:moveTo>
                    <a:pt x="24" y="21"/>
                  </a:moveTo>
                  <a:cubicBezTo>
                    <a:pt x="28" y="20"/>
                    <a:pt x="32" y="20"/>
                    <a:pt x="37" y="1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19"/>
                    <a:pt x="16" y="21"/>
                    <a:pt x="24" y="21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384765" y="20665256"/>
              <a:ext cx="398463" cy="379413"/>
            </a:xfrm>
            <a:custGeom>
              <a:avLst/>
              <a:gdLst>
                <a:gd name="T0" fmla="*/ 125 w 251"/>
                <a:gd name="T1" fmla="*/ 0 h 239"/>
                <a:gd name="T2" fmla="*/ 163 w 251"/>
                <a:gd name="T3" fmla="*/ 81 h 239"/>
                <a:gd name="T4" fmla="*/ 251 w 251"/>
                <a:gd name="T5" fmla="*/ 92 h 239"/>
                <a:gd name="T6" fmla="*/ 187 w 251"/>
                <a:gd name="T7" fmla="*/ 154 h 239"/>
                <a:gd name="T8" fmla="*/ 204 w 251"/>
                <a:gd name="T9" fmla="*/ 239 h 239"/>
                <a:gd name="T10" fmla="*/ 125 w 251"/>
                <a:gd name="T11" fmla="*/ 199 h 239"/>
                <a:gd name="T12" fmla="*/ 47 w 251"/>
                <a:gd name="T13" fmla="*/ 239 h 239"/>
                <a:gd name="T14" fmla="*/ 61 w 251"/>
                <a:gd name="T15" fmla="*/ 154 h 239"/>
                <a:gd name="T16" fmla="*/ 0 w 251"/>
                <a:gd name="T17" fmla="*/ 92 h 239"/>
                <a:gd name="T18" fmla="*/ 87 w 251"/>
                <a:gd name="T19" fmla="*/ 81 h 239"/>
                <a:gd name="T20" fmla="*/ 125 w 251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239">
                  <a:moveTo>
                    <a:pt x="125" y="0"/>
                  </a:moveTo>
                  <a:lnTo>
                    <a:pt x="163" y="81"/>
                  </a:lnTo>
                  <a:lnTo>
                    <a:pt x="251" y="92"/>
                  </a:lnTo>
                  <a:lnTo>
                    <a:pt x="187" y="154"/>
                  </a:lnTo>
                  <a:lnTo>
                    <a:pt x="204" y="239"/>
                  </a:lnTo>
                  <a:lnTo>
                    <a:pt x="125" y="199"/>
                  </a:lnTo>
                  <a:lnTo>
                    <a:pt x="47" y="239"/>
                  </a:lnTo>
                  <a:lnTo>
                    <a:pt x="61" y="154"/>
                  </a:lnTo>
                  <a:lnTo>
                    <a:pt x="0" y="92"/>
                  </a:lnTo>
                  <a:lnTo>
                    <a:pt x="87" y="8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211727" y="19655606"/>
              <a:ext cx="673100" cy="671513"/>
            </a:xfrm>
            <a:custGeom>
              <a:avLst/>
              <a:gdLst>
                <a:gd name="T0" fmla="*/ 6 w 179"/>
                <a:gd name="T1" fmla="*/ 61 h 179"/>
                <a:gd name="T2" fmla="*/ 8 w 179"/>
                <a:gd name="T3" fmla="*/ 124 h 179"/>
                <a:gd name="T4" fmla="*/ 95 w 179"/>
                <a:gd name="T5" fmla="*/ 178 h 179"/>
                <a:gd name="T6" fmla="*/ 174 w 179"/>
                <a:gd name="T7" fmla="*/ 122 h 179"/>
                <a:gd name="T8" fmla="*/ 179 w 179"/>
                <a:gd name="T9" fmla="*/ 62 h 179"/>
                <a:gd name="T10" fmla="*/ 157 w 179"/>
                <a:gd name="T11" fmla="*/ 46 h 179"/>
                <a:gd name="T12" fmla="*/ 155 w 179"/>
                <a:gd name="T13" fmla="*/ 71 h 179"/>
                <a:gd name="T14" fmla="*/ 122 w 179"/>
                <a:gd name="T15" fmla="*/ 33 h 179"/>
                <a:gd name="T16" fmla="*/ 126 w 179"/>
                <a:gd name="T17" fmla="*/ 69 h 179"/>
                <a:gd name="T18" fmla="*/ 67 w 179"/>
                <a:gd name="T19" fmla="*/ 0 h 179"/>
                <a:gd name="T20" fmla="*/ 57 w 179"/>
                <a:gd name="T21" fmla="*/ 20 h 179"/>
                <a:gd name="T22" fmla="*/ 45 w 179"/>
                <a:gd name="T23" fmla="*/ 5 h 179"/>
                <a:gd name="T24" fmla="*/ 6 w 179"/>
                <a:gd name="T25" fmla="*/ 6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79">
                  <a:moveTo>
                    <a:pt x="6" y="61"/>
                  </a:moveTo>
                  <a:cubicBezTo>
                    <a:pt x="6" y="61"/>
                    <a:pt x="0" y="102"/>
                    <a:pt x="8" y="124"/>
                  </a:cubicBezTo>
                  <a:cubicBezTo>
                    <a:pt x="17" y="147"/>
                    <a:pt x="36" y="179"/>
                    <a:pt x="95" y="178"/>
                  </a:cubicBezTo>
                  <a:cubicBezTo>
                    <a:pt x="153" y="176"/>
                    <a:pt x="169" y="145"/>
                    <a:pt x="174" y="122"/>
                  </a:cubicBezTo>
                  <a:cubicBezTo>
                    <a:pt x="179" y="98"/>
                    <a:pt x="179" y="62"/>
                    <a:pt x="179" y="62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6"/>
                    <a:pt x="160" y="65"/>
                    <a:pt x="155" y="71"/>
                  </a:cubicBezTo>
                  <a:cubicBezTo>
                    <a:pt x="155" y="71"/>
                    <a:pt x="138" y="37"/>
                    <a:pt x="122" y="33"/>
                  </a:cubicBezTo>
                  <a:cubicBezTo>
                    <a:pt x="122" y="33"/>
                    <a:pt x="129" y="62"/>
                    <a:pt x="126" y="69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21" y="60"/>
                    <a:pt x="6" y="61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824502" y="19884206"/>
              <a:ext cx="112713" cy="11271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173627" y="19884206"/>
              <a:ext cx="109538" cy="112713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3302215" y="19866744"/>
              <a:ext cx="101600" cy="104775"/>
            </a:xfrm>
            <a:prstGeom prst="ellipse">
              <a:avLst/>
            </a:pr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492715" y="19944531"/>
              <a:ext cx="125413" cy="104775"/>
            </a:xfrm>
            <a:custGeom>
              <a:avLst/>
              <a:gdLst>
                <a:gd name="T0" fmla="*/ 17 w 79"/>
                <a:gd name="T1" fmla="*/ 0 h 66"/>
                <a:gd name="T2" fmla="*/ 62 w 79"/>
                <a:gd name="T3" fmla="*/ 0 h 66"/>
                <a:gd name="T4" fmla="*/ 79 w 79"/>
                <a:gd name="T5" fmla="*/ 66 h 66"/>
                <a:gd name="T6" fmla="*/ 0 w 79"/>
                <a:gd name="T7" fmla="*/ 66 h 66"/>
                <a:gd name="T8" fmla="*/ 17 w 7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6">
                  <a:moveTo>
                    <a:pt x="17" y="0"/>
                  </a:moveTo>
                  <a:lnTo>
                    <a:pt x="62" y="0"/>
                  </a:lnTo>
                  <a:lnTo>
                    <a:pt x="79" y="66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83165" y="19817531"/>
              <a:ext cx="107950" cy="38100"/>
            </a:xfrm>
            <a:custGeom>
              <a:avLst/>
              <a:gdLst>
                <a:gd name="T0" fmla="*/ 2 w 29"/>
                <a:gd name="T1" fmla="*/ 9 h 10"/>
                <a:gd name="T2" fmla="*/ 0 w 29"/>
                <a:gd name="T3" fmla="*/ 8 h 10"/>
                <a:gd name="T4" fmla="*/ 2 w 29"/>
                <a:gd name="T5" fmla="*/ 6 h 10"/>
                <a:gd name="T6" fmla="*/ 26 w 29"/>
                <a:gd name="T7" fmla="*/ 0 h 10"/>
                <a:gd name="T8" fmla="*/ 28 w 29"/>
                <a:gd name="T9" fmla="*/ 2 h 10"/>
                <a:gd name="T10" fmla="*/ 27 w 29"/>
                <a:gd name="T11" fmla="*/ 4 h 10"/>
                <a:gd name="T12" fmla="*/ 2 w 29"/>
                <a:gd name="T13" fmla="*/ 9 h 10"/>
                <a:gd name="T14" fmla="*/ 2 w 29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0">
                  <a:moveTo>
                    <a:pt x="2" y="9"/>
                  </a:moveTo>
                  <a:cubicBezTo>
                    <a:pt x="1" y="9"/>
                    <a:pt x="0" y="9"/>
                    <a:pt x="0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9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708615" y="19866744"/>
              <a:ext cx="101600" cy="104775"/>
            </a:xfrm>
            <a:custGeom>
              <a:avLst/>
              <a:gdLst>
                <a:gd name="T0" fmla="*/ 26 w 27"/>
                <a:gd name="T1" fmla="*/ 8 h 28"/>
                <a:gd name="T2" fmla="*/ 23 w 27"/>
                <a:gd name="T3" fmla="*/ 15 h 28"/>
                <a:gd name="T4" fmla="*/ 15 w 27"/>
                <a:gd name="T5" fmla="*/ 0 h 28"/>
                <a:gd name="T6" fmla="*/ 14 w 27"/>
                <a:gd name="T7" fmla="*/ 0 h 28"/>
                <a:gd name="T8" fmla="*/ 0 w 27"/>
                <a:gd name="T9" fmla="*/ 14 h 28"/>
                <a:gd name="T10" fmla="*/ 14 w 27"/>
                <a:gd name="T11" fmla="*/ 28 h 28"/>
                <a:gd name="T12" fmla="*/ 27 w 27"/>
                <a:gd name="T13" fmla="*/ 14 h 28"/>
                <a:gd name="T14" fmla="*/ 26 w 27"/>
                <a:gd name="T1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8">
                  <a:moveTo>
                    <a:pt x="26" y="8"/>
                  </a:move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0" y="8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1" y="28"/>
                    <a:pt x="27" y="22"/>
                    <a:pt x="27" y="14"/>
                  </a:cubicBezTo>
                  <a:cubicBezTo>
                    <a:pt x="27" y="12"/>
                    <a:pt x="27" y="9"/>
                    <a:pt x="26" y="8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414927" y="20169956"/>
              <a:ext cx="277813" cy="101600"/>
            </a:xfrm>
            <a:custGeom>
              <a:avLst/>
              <a:gdLst>
                <a:gd name="T0" fmla="*/ 37 w 74"/>
                <a:gd name="T1" fmla="*/ 17 h 27"/>
                <a:gd name="T2" fmla="*/ 1 w 74"/>
                <a:gd name="T3" fmla="*/ 4 h 27"/>
                <a:gd name="T4" fmla="*/ 1 w 74"/>
                <a:gd name="T5" fmla="*/ 1 h 27"/>
                <a:gd name="T6" fmla="*/ 3 w 74"/>
                <a:gd name="T7" fmla="*/ 1 h 27"/>
                <a:gd name="T8" fmla="*/ 70 w 74"/>
                <a:gd name="T9" fmla="*/ 1 h 27"/>
                <a:gd name="T10" fmla="*/ 73 w 74"/>
                <a:gd name="T11" fmla="*/ 1 h 27"/>
                <a:gd name="T12" fmla="*/ 73 w 74"/>
                <a:gd name="T13" fmla="*/ 4 h 27"/>
                <a:gd name="T14" fmla="*/ 37 w 74"/>
                <a:gd name="T15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7">
                  <a:moveTo>
                    <a:pt x="37" y="17"/>
                  </a:moveTo>
                  <a:cubicBezTo>
                    <a:pt x="16" y="17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2"/>
                    <a:pt x="36" y="27"/>
                    <a:pt x="70" y="1"/>
                  </a:cubicBezTo>
                  <a:cubicBezTo>
                    <a:pt x="71" y="0"/>
                    <a:pt x="73" y="0"/>
                    <a:pt x="73" y="1"/>
                  </a:cubicBezTo>
                  <a:cubicBezTo>
                    <a:pt x="74" y="2"/>
                    <a:pt x="74" y="4"/>
                    <a:pt x="73" y="4"/>
                  </a:cubicBezTo>
                  <a:cubicBezTo>
                    <a:pt x="60" y="14"/>
                    <a:pt x="48" y="17"/>
                    <a:pt x="37" y="17"/>
                  </a:cubicBezTo>
                  <a:close/>
                </a:path>
              </a:pathLst>
            </a:custGeom>
            <a:solidFill>
              <a:srgbClr val="6B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弧形 29"/>
          <p:cNvSpPr/>
          <p:nvPr/>
        </p:nvSpPr>
        <p:spPr>
          <a:xfrm flipV="1">
            <a:off x="4065302" y="3380499"/>
            <a:ext cx="1967875" cy="961686"/>
          </a:xfrm>
          <a:prstGeom prst="arc">
            <a:avLst>
              <a:gd name="adj1" fmla="val 13367093"/>
              <a:gd name="adj2" fmla="val 0"/>
            </a:avLst>
          </a:prstGeom>
          <a:ln>
            <a:solidFill>
              <a:srgbClr val="6696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flipV="1">
            <a:off x="3203911" y="1888479"/>
            <a:ext cx="1967875" cy="2204062"/>
          </a:xfrm>
          <a:prstGeom prst="arc">
            <a:avLst>
              <a:gd name="adj1" fmla="val 16158185"/>
              <a:gd name="adj2" fmla="val 265106"/>
            </a:avLst>
          </a:prstGeom>
          <a:ln>
            <a:solidFill>
              <a:srgbClr val="6696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2125348" y="4524826"/>
            <a:ext cx="1944207" cy="744154"/>
          </a:xfrm>
          <a:custGeom>
            <a:avLst/>
            <a:gdLst>
              <a:gd name="connsiteX0" fmla="*/ 1944207 w 1944207"/>
              <a:gd name="connsiteY0" fmla="*/ 0 h 476429"/>
              <a:gd name="connsiteX1" fmla="*/ 1086957 w 1944207"/>
              <a:gd name="connsiteY1" fmla="*/ 476250 h 476429"/>
              <a:gd name="connsiteX2" fmla="*/ 477357 w 1944207"/>
              <a:gd name="connsiteY2" fmla="*/ 57150 h 476429"/>
              <a:gd name="connsiteX3" fmla="*/ 1107 w 1944207"/>
              <a:gd name="connsiteY3" fmla="*/ 133350 h 4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07" h="476429">
                <a:moveTo>
                  <a:pt x="1944207" y="0"/>
                </a:moveTo>
                <a:cubicBezTo>
                  <a:pt x="1637819" y="233362"/>
                  <a:pt x="1331432" y="466725"/>
                  <a:pt x="1086957" y="476250"/>
                </a:cubicBezTo>
                <a:cubicBezTo>
                  <a:pt x="842482" y="485775"/>
                  <a:pt x="658332" y="114300"/>
                  <a:pt x="477357" y="57150"/>
                </a:cubicBezTo>
                <a:cubicBezTo>
                  <a:pt x="296382" y="0"/>
                  <a:pt x="-21118" y="114300"/>
                  <a:pt x="1107" y="133350"/>
                </a:cubicBezTo>
              </a:path>
            </a:pathLst>
          </a:custGeom>
          <a:noFill/>
          <a:ln>
            <a:solidFill>
              <a:srgbClr val="6696B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858914" y="2212564"/>
            <a:ext cx="841663" cy="8416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77"/>
          <p:cNvSpPr>
            <a:spLocks noEditPoints="1"/>
          </p:cNvSpPr>
          <p:nvPr/>
        </p:nvSpPr>
        <p:spPr bwMode="auto">
          <a:xfrm>
            <a:off x="1969503" y="2316125"/>
            <a:ext cx="609614" cy="589350"/>
          </a:xfrm>
          <a:custGeom>
            <a:avLst/>
            <a:gdLst>
              <a:gd name="T0" fmla="*/ 169 w 268"/>
              <a:gd name="T1" fmla="*/ 102 h 258"/>
              <a:gd name="T2" fmla="*/ 176 w 268"/>
              <a:gd name="T3" fmla="*/ 30 h 258"/>
              <a:gd name="T4" fmla="*/ 170 w 268"/>
              <a:gd name="T5" fmla="*/ 33 h 258"/>
              <a:gd name="T6" fmla="*/ 143 w 268"/>
              <a:gd name="T7" fmla="*/ 111 h 258"/>
              <a:gd name="T8" fmla="*/ 162 w 268"/>
              <a:gd name="T9" fmla="*/ 125 h 258"/>
              <a:gd name="T10" fmla="*/ 209 w 268"/>
              <a:gd name="T11" fmla="*/ 144 h 258"/>
              <a:gd name="T12" fmla="*/ 208 w 268"/>
              <a:gd name="T13" fmla="*/ 137 h 258"/>
              <a:gd name="T14" fmla="*/ 150 w 268"/>
              <a:gd name="T15" fmla="*/ 111 h 258"/>
              <a:gd name="T16" fmla="*/ 165 w 268"/>
              <a:gd name="T17" fmla="*/ 111 h 258"/>
              <a:gd name="T18" fmla="*/ 150 w 268"/>
              <a:gd name="T19" fmla="*/ 111 h 258"/>
              <a:gd name="T20" fmla="*/ 191 w 268"/>
              <a:gd name="T21" fmla="*/ 216 h 258"/>
              <a:gd name="T22" fmla="*/ 253 w 268"/>
              <a:gd name="T23" fmla="*/ 111 h 258"/>
              <a:gd name="T24" fmla="*/ 61 w 268"/>
              <a:gd name="T25" fmla="*/ 111 h 258"/>
              <a:gd name="T26" fmla="*/ 47 w 268"/>
              <a:gd name="T27" fmla="*/ 126 h 258"/>
              <a:gd name="T28" fmla="*/ 157 w 268"/>
              <a:gd name="T29" fmla="*/ 0 h 258"/>
              <a:gd name="T30" fmla="*/ 177 w 268"/>
              <a:gd name="T31" fmla="*/ 190 h 258"/>
              <a:gd name="T32" fmla="*/ 134 w 268"/>
              <a:gd name="T33" fmla="*/ 152 h 258"/>
              <a:gd name="T34" fmla="*/ 117 w 268"/>
              <a:gd name="T35" fmla="*/ 146 h 258"/>
              <a:gd name="T36" fmla="*/ 9 w 268"/>
              <a:gd name="T37" fmla="*/ 137 h 258"/>
              <a:gd name="T38" fmla="*/ 0 w 268"/>
              <a:gd name="T39" fmla="*/ 204 h 258"/>
              <a:gd name="T40" fmla="*/ 180 w 268"/>
              <a:gd name="T41" fmla="*/ 198 h 258"/>
              <a:gd name="T42" fmla="*/ 162 w 268"/>
              <a:gd name="T43" fmla="*/ 191 h 258"/>
              <a:gd name="T44" fmla="*/ 127 w 268"/>
              <a:gd name="T45" fmla="*/ 189 h 258"/>
              <a:gd name="T46" fmla="*/ 129 w 268"/>
              <a:gd name="T47" fmla="*/ 162 h 258"/>
              <a:gd name="T48" fmla="*/ 136 w 268"/>
              <a:gd name="T49" fmla="*/ 163 h 258"/>
              <a:gd name="T50" fmla="*/ 162 w 268"/>
              <a:gd name="T51" fmla="*/ 191 h 258"/>
              <a:gd name="T52" fmla="*/ 180 w 268"/>
              <a:gd name="T53" fmla="*/ 228 h 258"/>
              <a:gd name="T54" fmla="*/ 162 w 268"/>
              <a:gd name="T55" fmla="*/ 237 h 258"/>
              <a:gd name="T56" fmla="*/ 115 w 268"/>
              <a:gd name="T57" fmla="*/ 237 h 258"/>
              <a:gd name="T58" fmla="*/ 44 w 268"/>
              <a:gd name="T59" fmla="*/ 216 h 258"/>
              <a:gd name="T60" fmla="*/ 9 w 268"/>
              <a:gd name="T61" fmla="*/ 237 h 258"/>
              <a:gd name="T62" fmla="*/ 0 w 268"/>
              <a:gd name="T63" fmla="*/ 209 h 258"/>
              <a:gd name="T64" fmla="*/ 138 w 268"/>
              <a:gd name="T65" fmla="*/ 222 h 258"/>
              <a:gd name="T66" fmla="*/ 138 w 268"/>
              <a:gd name="T67" fmla="*/ 258 h 258"/>
              <a:gd name="T68" fmla="*/ 138 w 268"/>
              <a:gd name="T69" fmla="*/ 222 h 258"/>
              <a:gd name="T70" fmla="*/ 129 w 268"/>
              <a:gd name="T71" fmla="*/ 240 h 258"/>
              <a:gd name="T72" fmla="*/ 147 w 268"/>
              <a:gd name="T73" fmla="*/ 240 h 258"/>
              <a:gd name="T74" fmla="*/ 44 w 268"/>
              <a:gd name="T75" fmla="*/ 222 h 258"/>
              <a:gd name="T76" fmla="*/ 44 w 268"/>
              <a:gd name="T77" fmla="*/ 258 h 258"/>
              <a:gd name="T78" fmla="*/ 44 w 268"/>
              <a:gd name="T79" fmla="*/ 222 h 258"/>
              <a:gd name="T80" fmla="*/ 35 w 268"/>
              <a:gd name="T81" fmla="*/ 240 h 258"/>
              <a:gd name="T82" fmla="*/ 53 w 268"/>
              <a:gd name="T83" fmla="*/ 24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68" h="258">
                <a:moveTo>
                  <a:pt x="172" y="109"/>
                </a:moveTo>
                <a:cubicBezTo>
                  <a:pt x="171" y="106"/>
                  <a:pt x="170" y="104"/>
                  <a:pt x="169" y="102"/>
                </a:cubicBezTo>
                <a:cubicBezTo>
                  <a:pt x="180" y="35"/>
                  <a:pt x="180" y="35"/>
                  <a:pt x="180" y="35"/>
                </a:cubicBezTo>
                <a:cubicBezTo>
                  <a:pt x="180" y="33"/>
                  <a:pt x="178" y="30"/>
                  <a:pt x="176" y="30"/>
                </a:cubicBezTo>
                <a:cubicBezTo>
                  <a:pt x="176" y="30"/>
                  <a:pt x="176" y="30"/>
                  <a:pt x="176" y="30"/>
                </a:cubicBezTo>
                <a:cubicBezTo>
                  <a:pt x="173" y="29"/>
                  <a:pt x="171" y="30"/>
                  <a:pt x="170" y="33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46" y="100"/>
                  <a:pt x="143" y="105"/>
                  <a:pt x="143" y="111"/>
                </a:cubicBezTo>
                <a:cubicBezTo>
                  <a:pt x="143" y="119"/>
                  <a:pt x="149" y="125"/>
                  <a:pt x="157" y="125"/>
                </a:cubicBezTo>
                <a:cubicBezTo>
                  <a:pt x="159" y="125"/>
                  <a:pt x="160" y="125"/>
                  <a:pt x="162" y="125"/>
                </a:cubicBezTo>
                <a:cubicBezTo>
                  <a:pt x="202" y="146"/>
                  <a:pt x="202" y="146"/>
                  <a:pt x="202" y="146"/>
                </a:cubicBezTo>
                <a:cubicBezTo>
                  <a:pt x="205" y="147"/>
                  <a:pt x="207" y="146"/>
                  <a:pt x="209" y="144"/>
                </a:cubicBezTo>
                <a:cubicBezTo>
                  <a:pt x="209" y="144"/>
                  <a:pt x="209" y="144"/>
                  <a:pt x="209" y="144"/>
                </a:cubicBezTo>
                <a:cubicBezTo>
                  <a:pt x="210" y="142"/>
                  <a:pt x="210" y="139"/>
                  <a:pt x="208" y="137"/>
                </a:cubicBezTo>
                <a:cubicBezTo>
                  <a:pt x="172" y="109"/>
                  <a:pt x="172" y="109"/>
                  <a:pt x="172" y="109"/>
                </a:cubicBezTo>
                <a:moveTo>
                  <a:pt x="150" y="111"/>
                </a:moveTo>
                <a:cubicBezTo>
                  <a:pt x="150" y="107"/>
                  <a:pt x="153" y="103"/>
                  <a:pt x="157" y="103"/>
                </a:cubicBezTo>
                <a:cubicBezTo>
                  <a:pt x="161" y="103"/>
                  <a:pt x="165" y="107"/>
                  <a:pt x="165" y="111"/>
                </a:cubicBezTo>
                <a:cubicBezTo>
                  <a:pt x="165" y="115"/>
                  <a:pt x="161" y="118"/>
                  <a:pt x="157" y="118"/>
                </a:cubicBezTo>
                <a:cubicBezTo>
                  <a:pt x="153" y="118"/>
                  <a:pt x="150" y="115"/>
                  <a:pt x="150" y="111"/>
                </a:cubicBezTo>
                <a:moveTo>
                  <a:pt x="268" y="111"/>
                </a:moveTo>
                <a:cubicBezTo>
                  <a:pt x="268" y="160"/>
                  <a:pt x="236" y="202"/>
                  <a:pt x="191" y="216"/>
                </a:cubicBezTo>
                <a:cubicBezTo>
                  <a:pt x="191" y="200"/>
                  <a:pt x="191" y="200"/>
                  <a:pt x="191" y="200"/>
                </a:cubicBezTo>
                <a:cubicBezTo>
                  <a:pt x="227" y="187"/>
                  <a:pt x="253" y="151"/>
                  <a:pt x="253" y="111"/>
                </a:cubicBezTo>
                <a:cubicBezTo>
                  <a:pt x="253" y="58"/>
                  <a:pt x="210" y="15"/>
                  <a:pt x="157" y="15"/>
                </a:cubicBezTo>
                <a:cubicBezTo>
                  <a:pt x="104" y="15"/>
                  <a:pt x="61" y="58"/>
                  <a:pt x="61" y="111"/>
                </a:cubicBezTo>
                <a:cubicBezTo>
                  <a:pt x="61" y="116"/>
                  <a:pt x="62" y="121"/>
                  <a:pt x="63" y="126"/>
                </a:cubicBezTo>
                <a:cubicBezTo>
                  <a:pt x="47" y="126"/>
                  <a:pt x="47" y="126"/>
                  <a:pt x="47" y="126"/>
                </a:cubicBezTo>
                <a:cubicBezTo>
                  <a:pt x="47" y="121"/>
                  <a:pt x="46" y="116"/>
                  <a:pt x="46" y="111"/>
                </a:cubicBezTo>
                <a:cubicBezTo>
                  <a:pt x="46" y="49"/>
                  <a:pt x="96" y="0"/>
                  <a:pt x="157" y="0"/>
                </a:cubicBezTo>
                <a:cubicBezTo>
                  <a:pt x="218" y="0"/>
                  <a:pt x="268" y="49"/>
                  <a:pt x="268" y="111"/>
                </a:cubicBezTo>
                <a:moveTo>
                  <a:pt x="177" y="190"/>
                </a:moveTo>
                <a:cubicBezTo>
                  <a:pt x="142" y="156"/>
                  <a:pt x="142" y="156"/>
                  <a:pt x="142" y="156"/>
                </a:cubicBezTo>
                <a:cubicBezTo>
                  <a:pt x="140" y="154"/>
                  <a:pt x="137" y="152"/>
                  <a:pt x="134" y="152"/>
                </a:cubicBezTo>
                <a:cubicBezTo>
                  <a:pt x="117" y="152"/>
                  <a:pt x="117" y="152"/>
                  <a:pt x="117" y="152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17" y="141"/>
                  <a:pt x="113" y="137"/>
                  <a:pt x="108" y="137"/>
                </a:cubicBezTo>
                <a:cubicBezTo>
                  <a:pt x="9" y="137"/>
                  <a:pt x="9" y="137"/>
                  <a:pt x="9" y="137"/>
                </a:cubicBezTo>
                <a:cubicBezTo>
                  <a:pt x="4" y="137"/>
                  <a:pt x="0" y="141"/>
                  <a:pt x="0" y="146"/>
                </a:cubicBezTo>
                <a:cubicBezTo>
                  <a:pt x="0" y="204"/>
                  <a:pt x="0" y="204"/>
                  <a:pt x="0" y="204"/>
                </a:cubicBezTo>
                <a:cubicBezTo>
                  <a:pt x="180" y="204"/>
                  <a:pt x="180" y="204"/>
                  <a:pt x="180" y="204"/>
                </a:cubicBezTo>
                <a:cubicBezTo>
                  <a:pt x="180" y="198"/>
                  <a:pt x="180" y="198"/>
                  <a:pt x="180" y="198"/>
                </a:cubicBezTo>
                <a:cubicBezTo>
                  <a:pt x="180" y="195"/>
                  <a:pt x="179" y="192"/>
                  <a:pt x="177" y="190"/>
                </a:cubicBezTo>
                <a:moveTo>
                  <a:pt x="162" y="191"/>
                </a:moveTo>
                <a:cubicBezTo>
                  <a:pt x="129" y="191"/>
                  <a:pt x="129" y="191"/>
                  <a:pt x="129" y="191"/>
                </a:cubicBezTo>
                <a:cubicBezTo>
                  <a:pt x="128" y="191"/>
                  <a:pt x="127" y="190"/>
                  <a:pt x="127" y="189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27" y="163"/>
                  <a:pt x="128" y="162"/>
                  <a:pt x="129" y="162"/>
                </a:cubicBezTo>
                <a:cubicBezTo>
                  <a:pt x="135" y="162"/>
                  <a:pt x="135" y="162"/>
                  <a:pt x="135" y="162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63" y="188"/>
                  <a:pt x="163" y="188"/>
                  <a:pt x="163" y="188"/>
                </a:cubicBezTo>
                <a:cubicBezTo>
                  <a:pt x="164" y="189"/>
                  <a:pt x="163" y="191"/>
                  <a:pt x="162" y="191"/>
                </a:cubicBezTo>
                <a:moveTo>
                  <a:pt x="180" y="209"/>
                </a:moveTo>
                <a:cubicBezTo>
                  <a:pt x="180" y="228"/>
                  <a:pt x="180" y="228"/>
                  <a:pt x="180" y="228"/>
                </a:cubicBezTo>
                <a:cubicBezTo>
                  <a:pt x="180" y="233"/>
                  <a:pt x="176" y="237"/>
                  <a:pt x="171" y="237"/>
                </a:cubicBezTo>
                <a:cubicBezTo>
                  <a:pt x="162" y="237"/>
                  <a:pt x="162" y="237"/>
                  <a:pt x="162" y="237"/>
                </a:cubicBezTo>
                <a:cubicBezTo>
                  <a:pt x="160" y="225"/>
                  <a:pt x="150" y="216"/>
                  <a:pt x="138" y="216"/>
                </a:cubicBezTo>
                <a:cubicBezTo>
                  <a:pt x="126" y="216"/>
                  <a:pt x="117" y="225"/>
                  <a:pt x="115" y="237"/>
                </a:cubicBezTo>
                <a:cubicBezTo>
                  <a:pt x="68" y="237"/>
                  <a:pt x="68" y="237"/>
                  <a:pt x="68" y="237"/>
                </a:cubicBezTo>
                <a:cubicBezTo>
                  <a:pt x="66" y="225"/>
                  <a:pt x="56" y="216"/>
                  <a:pt x="44" y="216"/>
                </a:cubicBezTo>
                <a:cubicBezTo>
                  <a:pt x="32" y="216"/>
                  <a:pt x="22" y="225"/>
                  <a:pt x="21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4" y="237"/>
                  <a:pt x="0" y="233"/>
                  <a:pt x="0" y="228"/>
                </a:cubicBezTo>
                <a:cubicBezTo>
                  <a:pt x="0" y="209"/>
                  <a:pt x="0" y="209"/>
                  <a:pt x="0" y="209"/>
                </a:cubicBezTo>
                <a:cubicBezTo>
                  <a:pt x="180" y="209"/>
                  <a:pt x="180" y="209"/>
                  <a:pt x="180" y="209"/>
                </a:cubicBezTo>
                <a:moveTo>
                  <a:pt x="138" y="222"/>
                </a:moveTo>
                <a:cubicBezTo>
                  <a:pt x="129" y="222"/>
                  <a:pt x="120" y="230"/>
                  <a:pt x="120" y="240"/>
                </a:cubicBezTo>
                <a:cubicBezTo>
                  <a:pt x="120" y="250"/>
                  <a:pt x="129" y="258"/>
                  <a:pt x="138" y="258"/>
                </a:cubicBezTo>
                <a:cubicBezTo>
                  <a:pt x="148" y="258"/>
                  <a:pt x="156" y="250"/>
                  <a:pt x="156" y="240"/>
                </a:cubicBezTo>
                <a:cubicBezTo>
                  <a:pt x="156" y="230"/>
                  <a:pt x="148" y="222"/>
                  <a:pt x="138" y="222"/>
                </a:cubicBezTo>
                <a:moveTo>
                  <a:pt x="138" y="249"/>
                </a:moveTo>
                <a:cubicBezTo>
                  <a:pt x="133" y="249"/>
                  <a:pt x="129" y="245"/>
                  <a:pt x="129" y="240"/>
                </a:cubicBezTo>
                <a:cubicBezTo>
                  <a:pt x="129" y="235"/>
                  <a:pt x="133" y="231"/>
                  <a:pt x="138" y="231"/>
                </a:cubicBezTo>
                <a:cubicBezTo>
                  <a:pt x="143" y="231"/>
                  <a:pt x="147" y="235"/>
                  <a:pt x="147" y="240"/>
                </a:cubicBezTo>
                <a:cubicBezTo>
                  <a:pt x="147" y="245"/>
                  <a:pt x="143" y="249"/>
                  <a:pt x="138" y="249"/>
                </a:cubicBezTo>
                <a:moveTo>
                  <a:pt x="44" y="222"/>
                </a:moveTo>
                <a:cubicBezTo>
                  <a:pt x="34" y="222"/>
                  <a:pt x="26" y="230"/>
                  <a:pt x="26" y="240"/>
                </a:cubicBezTo>
                <a:cubicBezTo>
                  <a:pt x="26" y="250"/>
                  <a:pt x="34" y="258"/>
                  <a:pt x="44" y="258"/>
                </a:cubicBezTo>
                <a:cubicBezTo>
                  <a:pt x="54" y="258"/>
                  <a:pt x="62" y="250"/>
                  <a:pt x="62" y="240"/>
                </a:cubicBezTo>
                <a:cubicBezTo>
                  <a:pt x="62" y="230"/>
                  <a:pt x="54" y="222"/>
                  <a:pt x="44" y="222"/>
                </a:cubicBezTo>
                <a:moveTo>
                  <a:pt x="44" y="249"/>
                </a:moveTo>
                <a:cubicBezTo>
                  <a:pt x="39" y="249"/>
                  <a:pt x="35" y="245"/>
                  <a:pt x="35" y="240"/>
                </a:cubicBezTo>
                <a:cubicBezTo>
                  <a:pt x="35" y="235"/>
                  <a:pt x="39" y="231"/>
                  <a:pt x="44" y="231"/>
                </a:cubicBezTo>
                <a:cubicBezTo>
                  <a:pt x="49" y="231"/>
                  <a:pt x="53" y="235"/>
                  <a:pt x="53" y="240"/>
                </a:cubicBezTo>
                <a:cubicBezTo>
                  <a:pt x="53" y="245"/>
                  <a:pt x="49" y="249"/>
                  <a:pt x="44" y="249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511311" y="4185371"/>
            <a:ext cx="841663" cy="8416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704516" y="5525180"/>
            <a:ext cx="841663" cy="8416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795057" y="2090265"/>
            <a:ext cx="841663" cy="8416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5755016" y="3337263"/>
            <a:ext cx="841663" cy="8416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80057" y="2244167"/>
            <a:ext cx="508965" cy="559501"/>
            <a:chOff x="7016751" y="4257675"/>
            <a:chExt cx="447675" cy="492125"/>
          </a:xfrm>
          <a:solidFill>
            <a:schemeClr val="bg1"/>
          </a:solidFill>
        </p:grpSpPr>
        <p:sp>
          <p:nvSpPr>
            <p:cNvPr id="37" name="Oval 116"/>
            <p:cNvSpPr>
              <a:spLocks noChangeArrowheads="1"/>
            </p:cNvSpPr>
            <p:nvPr/>
          </p:nvSpPr>
          <p:spPr bwMode="auto">
            <a:xfrm>
              <a:off x="7070726" y="4257675"/>
              <a:ext cx="106363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117"/>
            <p:cNvSpPr>
              <a:spLocks noChangeArrowheads="1"/>
            </p:cNvSpPr>
            <p:nvPr/>
          </p:nvSpPr>
          <p:spPr bwMode="auto">
            <a:xfrm>
              <a:off x="7245351" y="4257675"/>
              <a:ext cx="104775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8"/>
            <p:cNvSpPr>
              <a:spLocks/>
            </p:cNvSpPr>
            <p:nvPr/>
          </p:nvSpPr>
          <p:spPr bwMode="auto">
            <a:xfrm>
              <a:off x="7331076" y="4683125"/>
              <a:ext cx="55563" cy="66675"/>
            </a:xfrm>
            <a:custGeom>
              <a:avLst/>
              <a:gdLst>
                <a:gd name="T0" fmla="*/ 0 w 26"/>
                <a:gd name="T1" fmla="*/ 0 h 31"/>
                <a:gd name="T2" fmla="*/ 0 w 26"/>
                <a:gd name="T3" fmla="*/ 18 h 31"/>
                <a:gd name="T4" fmla="*/ 13 w 26"/>
                <a:gd name="T5" fmla="*/ 31 h 31"/>
                <a:gd name="T6" fmla="*/ 13 w 26"/>
                <a:gd name="T7" fmla="*/ 31 h 31"/>
                <a:gd name="T8" fmla="*/ 26 w 26"/>
                <a:gd name="T9" fmla="*/ 18 h 31"/>
                <a:gd name="T10" fmla="*/ 26 w 26"/>
                <a:gd name="T11" fmla="*/ 0 h 31"/>
                <a:gd name="T12" fmla="*/ 0 w 2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5"/>
                    <a:pt x="6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21" y="31"/>
                    <a:pt x="26" y="25"/>
                    <a:pt x="26" y="1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19"/>
            <p:cNvSpPr>
              <a:spLocks noEditPoints="1"/>
            </p:cNvSpPr>
            <p:nvPr/>
          </p:nvSpPr>
          <p:spPr bwMode="auto">
            <a:xfrm>
              <a:off x="7016751" y="4360862"/>
              <a:ext cx="447675" cy="388938"/>
            </a:xfrm>
            <a:custGeom>
              <a:avLst/>
              <a:gdLst>
                <a:gd name="T0" fmla="*/ 191 w 209"/>
                <a:gd name="T1" fmla="*/ 93 h 182"/>
                <a:gd name="T2" fmla="*/ 182 w 209"/>
                <a:gd name="T3" fmla="*/ 83 h 182"/>
                <a:gd name="T4" fmla="*/ 182 w 209"/>
                <a:gd name="T5" fmla="*/ 80 h 182"/>
                <a:gd name="T6" fmla="*/ 166 w 209"/>
                <a:gd name="T7" fmla="*/ 15 h 182"/>
                <a:gd name="T8" fmla="*/ 148 w 209"/>
                <a:gd name="T9" fmla="*/ 0 h 182"/>
                <a:gd name="T10" fmla="*/ 148 w 209"/>
                <a:gd name="T11" fmla="*/ 0 h 182"/>
                <a:gd name="T12" fmla="*/ 142 w 209"/>
                <a:gd name="T13" fmla="*/ 1 h 182"/>
                <a:gd name="T14" fmla="*/ 137 w 209"/>
                <a:gd name="T15" fmla="*/ 3 h 182"/>
                <a:gd name="T16" fmla="*/ 124 w 209"/>
                <a:gd name="T17" fmla="*/ 20 h 182"/>
                <a:gd name="T18" fmla="*/ 124 w 209"/>
                <a:gd name="T19" fmla="*/ 21 h 182"/>
                <a:gd name="T20" fmla="*/ 117 w 209"/>
                <a:gd name="T21" fmla="*/ 43 h 182"/>
                <a:gd name="T22" fmla="*/ 90 w 209"/>
                <a:gd name="T23" fmla="*/ 48 h 182"/>
                <a:gd name="T24" fmla="*/ 82 w 209"/>
                <a:gd name="T25" fmla="*/ 53 h 182"/>
                <a:gd name="T26" fmla="*/ 65 w 209"/>
                <a:gd name="T27" fmla="*/ 45 h 182"/>
                <a:gd name="T28" fmla="*/ 58 w 209"/>
                <a:gd name="T29" fmla="*/ 21 h 182"/>
                <a:gd name="T30" fmla="*/ 58 w 209"/>
                <a:gd name="T31" fmla="*/ 20 h 182"/>
                <a:gd name="T32" fmla="*/ 44 w 209"/>
                <a:gd name="T33" fmla="*/ 3 h 182"/>
                <a:gd name="T34" fmla="*/ 39 w 209"/>
                <a:gd name="T35" fmla="*/ 1 h 182"/>
                <a:gd name="T36" fmla="*/ 34 w 209"/>
                <a:gd name="T37" fmla="*/ 0 h 182"/>
                <a:gd name="T38" fmla="*/ 34 w 209"/>
                <a:gd name="T39" fmla="*/ 0 h 182"/>
                <a:gd name="T40" fmla="*/ 13 w 209"/>
                <a:gd name="T41" fmla="*/ 15 h 182"/>
                <a:gd name="T42" fmla="*/ 1 w 209"/>
                <a:gd name="T43" fmla="*/ 69 h 182"/>
                <a:gd name="T44" fmla="*/ 8 w 209"/>
                <a:gd name="T45" fmla="*/ 86 h 182"/>
                <a:gd name="T46" fmla="*/ 8 w 209"/>
                <a:gd name="T47" fmla="*/ 169 h 182"/>
                <a:gd name="T48" fmla="*/ 21 w 209"/>
                <a:gd name="T49" fmla="*/ 182 h 182"/>
                <a:gd name="T50" fmla="*/ 34 w 209"/>
                <a:gd name="T51" fmla="*/ 169 h 182"/>
                <a:gd name="T52" fmla="*/ 34 w 209"/>
                <a:gd name="T53" fmla="*/ 91 h 182"/>
                <a:gd name="T54" fmla="*/ 46 w 209"/>
                <a:gd name="T55" fmla="*/ 78 h 182"/>
                <a:gd name="T56" fmla="*/ 50 w 209"/>
                <a:gd name="T57" fmla="*/ 58 h 182"/>
                <a:gd name="T58" fmla="*/ 89 w 209"/>
                <a:gd name="T59" fmla="*/ 73 h 182"/>
                <a:gd name="T60" fmla="*/ 90 w 209"/>
                <a:gd name="T61" fmla="*/ 73 h 182"/>
                <a:gd name="T62" fmla="*/ 99 w 209"/>
                <a:gd name="T63" fmla="*/ 67 h 182"/>
                <a:gd name="T64" fmla="*/ 131 w 209"/>
                <a:gd name="T65" fmla="*/ 56 h 182"/>
                <a:gd name="T66" fmla="*/ 136 w 209"/>
                <a:gd name="T67" fmla="*/ 78 h 182"/>
                <a:gd name="T68" fmla="*/ 145 w 209"/>
                <a:gd name="T69" fmla="*/ 90 h 182"/>
                <a:gd name="T70" fmla="*/ 151 w 209"/>
                <a:gd name="T71" fmla="*/ 90 h 182"/>
                <a:gd name="T72" fmla="*/ 159 w 209"/>
                <a:gd name="T73" fmla="*/ 81 h 182"/>
                <a:gd name="T74" fmla="*/ 147 w 209"/>
                <a:gd name="T75" fmla="*/ 41 h 182"/>
                <a:gd name="T76" fmla="*/ 150 w 209"/>
                <a:gd name="T77" fmla="*/ 40 h 182"/>
                <a:gd name="T78" fmla="*/ 163 w 209"/>
                <a:gd name="T79" fmla="*/ 83 h 182"/>
                <a:gd name="T80" fmla="*/ 154 w 209"/>
                <a:gd name="T81" fmla="*/ 93 h 182"/>
                <a:gd name="T82" fmla="*/ 135 w 209"/>
                <a:gd name="T83" fmla="*/ 93 h 182"/>
                <a:gd name="T84" fmla="*/ 135 w 209"/>
                <a:gd name="T85" fmla="*/ 147 h 182"/>
                <a:gd name="T86" fmla="*/ 209 w 209"/>
                <a:gd name="T87" fmla="*/ 147 h 182"/>
                <a:gd name="T88" fmla="*/ 209 w 209"/>
                <a:gd name="T89" fmla="*/ 93 h 182"/>
                <a:gd name="T90" fmla="*/ 191 w 209"/>
                <a:gd name="T91" fmla="*/ 93 h 182"/>
                <a:gd name="T92" fmla="*/ 160 w 209"/>
                <a:gd name="T93" fmla="*/ 93 h 182"/>
                <a:gd name="T94" fmla="*/ 165 w 209"/>
                <a:gd name="T95" fmla="*/ 89 h 182"/>
                <a:gd name="T96" fmla="*/ 172 w 209"/>
                <a:gd name="T97" fmla="*/ 92 h 182"/>
                <a:gd name="T98" fmla="*/ 174 w 209"/>
                <a:gd name="T99" fmla="*/ 92 h 182"/>
                <a:gd name="T100" fmla="*/ 179 w 209"/>
                <a:gd name="T101" fmla="*/ 89 h 182"/>
                <a:gd name="T102" fmla="*/ 184 w 209"/>
                <a:gd name="T103" fmla="*/ 93 h 182"/>
                <a:gd name="T104" fmla="*/ 160 w 209"/>
                <a:gd name="T105" fmla="*/ 9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182">
                  <a:moveTo>
                    <a:pt x="191" y="93"/>
                  </a:moveTo>
                  <a:cubicBezTo>
                    <a:pt x="190" y="88"/>
                    <a:pt x="186" y="84"/>
                    <a:pt x="182" y="83"/>
                  </a:cubicBezTo>
                  <a:cubicBezTo>
                    <a:pt x="182" y="82"/>
                    <a:pt x="182" y="81"/>
                    <a:pt x="182" y="80"/>
                  </a:cubicBezTo>
                  <a:cubicBezTo>
                    <a:pt x="181" y="74"/>
                    <a:pt x="166" y="15"/>
                    <a:pt x="166" y="15"/>
                  </a:cubicBezTo>
                  <a:cubicBezTo>
                    <a:pt x="163" y="5"/>
                    <a:pt x="157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5" y="0"/>
                    <a:pt x="142" y="1"/>
                  </a:cubicBezTo>
                  <a:cubicBezTo>
                    <a:pt x="140" y="1"/>
                    <a:pt x="137" y="3"/>
                    <a:pt x="137" y="3"/>
                  </a:cubicBezTo>
                  <a:cubicBezTo>
                    <a:pt x="131" y="6"/>
                    <a:pt x="125" y="12"/>
                    <a:pt x="124" y="20"/>
                  </a:cubicBezTo>
                  <a:cubicBezTo>
                    <a:pt x="124" y="20"/>
                    <a:pt x="124" y="20"/>
                    <a:pt x="124" y="21"/>
                  </a:cubicBezTo>
                  <a:cubicBezTo>
                    <a:pt x="122" y="32"/>
                    <a:pt x="120" y="40"/>
                    <a:pt x="117" y="43"/>
                  </a:cubicBezTo>
                  <a:cubicBezTo>
                    <a:pt x="113" y="47"/>
                    <a:pt x="105" y="48"/>
                    <a:pt x="90" y="48"/>
                  </a:cubicBezTo>
                  <a:cubicBezTo>
                    <a:pt x="86" y="48"/>
                    <a:pt x="83" y="50"/>
                    <a:pt x="82" y="53"/>
                  </a:cubicBezTo>
                  <a:cubicBezTo>
                    <a:pt x="73" y="51"/>
                    <a:pt x="67" y="48"/>
                    <a:pt x="65" y="45"/>
                  </a:cubicBezTo>
                  <a:cubicBezTo>
                    <a:pt x="61" y="41"/>
                    <a:pt x="60" y="33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7" y="12"/>
                    <a:pt x="51" y="6"/>
                    <a:pt x="44" y="3"/>
                  </a:cubicBezTo>
                  <a:cubicBezTo>
                    <a:pt x="44" y="3"/>
                    <a:pt x="42" y="1"/>
                    <a:pt x="39" y="1"/>
                  </a:cubicBezTo>
                  <a:cubicBezTo>
                    <a:pt x="37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5" y="0"/>
                    <a:pt x="15" y="5"/>
                    <a:pt x="13" y="15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6"/>
                    <a:pt x="3" y="82"/>
                    <a:pt x="8" y="86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6"/>
                    <a:pt x="14" y="182"/>
                    <a:pt x="21" y="182"/>
                  </a:cubicBezTo>
                  <a:cubicBezTo>
                    <a:pt x="29" y="182"/>
                    <a:pt x="34" y="176"/>
                    <a:pt x="34" y="169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40" y="89"/>
                    <a:pt x="44" y="85"/>
                    <a:pt x="46" y="7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7" y="66"/>
                    <a:pt x="68" y="70"/>
                    <a:pt x="89" y="73"/>
                  </a:cubicBezTo>
                  <a:cubicBezTo>
                    <a:pt x="89" y="73"/>
                    <a:pt x="90" y="73"/>
                    <a:pt x="90" y="73"/>
                  </a:cubicBezTo>
                  <a:cubicBezTo>
                    <a:pt x="94" y="73"/>
                    <a:pt x="98" y="71"/>
                    <a:pt x="99" y="67"/>
                  </a:cubicBezTo>
                  <a:cubicBezTo>
                    <a:pt x="115" y="66"/>
                    <a:pt x="125" y="63"/>
                    <a:pt x="131" y="56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37" y="84"/>
                    <a:pt x="141" y="88"/>
                    <a:pt x="145" y="90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3" y="86"/>
                    <a:pt x="155" y="83"/>
                    <a:pt x="159" y="81"/>
                  </a:cubicBezTo>
                  <a:cubicBezTo>
                    <a:pt x="156" y="66"/>
                    <a:pt x="151" y="50"/>
                    <a:pt x="147" y="41"/>
                  </a:cubicBezTo>
                  <a:cubicBezTo>
                    <a:pt x="145" y="36"/>
                    <a:pt x="148" y="35"/>
                    <a:pt x="150" y="40"/>
                  </a:cubicBezTo>
                  <a:cubicBezTo>
                    <a:pt x="152" y="45"/>
                    <a:pt x="160" y="68"/>
                    <a:pt x="163" y="83"/>
                  </a:cubicBezTo>
                  <a:cubicBezTo>
                    <a:pt x="158" y="84"/>
                    <a:pt x="155" y="88"/>
                    <a:pt x="154" y="93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09" y="93"/>
                    <a:pt x="209" y="93"/>
                    <a:pt x="209" y="93"/>
                  </a:cubicBezTo>
                  <a:lnTo>
                    <a:pt x="191" y="93"/>
                  </a:lnTo>
                  <a:close/>
                  <a:moveTo>
                    <a:pt x="160" y="93"/>
                  </a:moveTo>
                  <a:cubicBezTo>
                    <a:pt x="161" y="91"/>
                    <a:pt x="163" y="89"/>
                    <a:pt x="165" y="89"/>
                  </a:cubicBezTo>
                  <a:cubicBezTo>
                    <a:pt x="167" y="91"/>
                    <a:pt x="170" y="92"/>
                    <a:pt x="172" y="92"/>
                  </a:cubicBezTo>
                  <a:cubicBezTo>
                    <a:pt x="173" y="92"/>
                    <a:pt x="174" y="92"/>
                    <a:pt x="174" y="92"/>
                  </a:cubicBezTo>
                  <a:cubicBezTo>
                    <a:pt x="176" y="91"/>
                    <a:pt x="178" y="90"/>
                    <a:pt x="179" y="89"/>
                  </a:cubicBezTo>
                  <a:cubicBezTo>
                    <a:pt x="182" y="89"/>
                    <a:pt x="183" y="91"/>
                    <a:pt x="184" y="93"/>
                  </a:cubicBezTo>
                  <a:lnTo>
                    <a:pt x="16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878333" y="3467987"/>
            <a:ext cx="590906" cy="594698"/>
            <a:chOff x="4554542" y="4102100"/>
            <a:chExt cx="495296" cy="498474"/>
          </a:xfrm>
          <a:solidFill>
            <a:schemeClr val="bg1"/>
          </a:solidFill>
        </p:grpSpPr>
        <p:sp>
          <p:nvSpPr>
            <p:cNvPr id="42" name="Freeform 90"/>
            <p:cNvSpPr>
              <a:spLocks/>
            </p:cNvSpPr>
            <p:nvPr/>
          </p:nvSpPr>
          <p:spPr bwMode="auto">
            <a:xfrm>
              <a:off x="4554542" y="4154486"/>
              <a:ext cx="446088" cy="446088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96 w 208"/>
                <a:gd name="T5" fmla="*/ 55 h 208"/>
                <a:gd name="T6" fmla="*/ 194 w 208"/>
                <a:gd name="T7" fmla="*/ 55 h 208"/>
                <a:gd name="T8" fmla="*/ 192 w 208"/>
                <a:gd name="T9" fmla="*/ 55 h 208"/>
                <a:gd name="T10" fmla="*/ 179 w 208"/>
                <a:gd name="T11" fmla="*/ 54 h 208"/>
                <a:gd name="T12" fmla="*/ 169 w 208"/>
                <a:gd name="T13" fmla="*/ 63 h 208"/>
                <a:gd name="T14" fmla="*/ 181 w 208"/>
                <a:gd name="T15" fmla="*/ 104 h 208"/>
                <a:gd name="T16" fmla="*/ 104 w 208"/>
                <a:gd name="T17" fmla="*/ 180 h 208"/>
                <a:gd name="T18" fmla="*/ 28 w 208"/>
                <a:gd name="T19" fmla="*/ 104 h 208"/>
                <a:gd name="T20" fmla="*/ 104 w 208"/>
                <a:gd name="T21" fmla="*/ 27 h 208"/>
                <a:gd name="T22" fmla="*/ 145 w 208"/>
                <a:gd name="T23" fmla="*/ 39 h 208"/>
                <a:gd name="T24" fmla="*/ 153 w 208"/>
                <a:gd name="T25" fmla="*/ 30 h 208"/>
                <a:gd name="T26" fmla="*/ 152 w 208"/>
                <a:gd name="T27" fmla="*/ 15 h 208"/>
                <a:gd name="T28" fmla="*/ 152 w 208"/>
                <a:gd name="T29" fmla="*/ 11 h 208"/>
                <a:gd name="T30" fmla="*/ 104 w 208"/>
                <a:gd name="T31" fmla="*/ 0 h 208"/>
                <a:gd name="T32" fmla="*/ 0 w 208"/>
                <a:gd name="T33" fmla="*/ 104 h 208"/>
                <a:gd name="T34" fmla="*/ 104 w 208"/>
                <a:gd name="T3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86"/>
                    <a:pt x="204" y="69"/>
                    <a:pt x="196" y="55"/>
                  </a:cubicBezTo>
                  <a:cubicBezTo>
                    <a:pt x="195" y="55"/>
                    <a:pt x="194" y="55"/>
                    <a:pt x="194" y="55"/>
                  </a:cubicBezTo>
                  <a:cubicBezTo>
                    <a:pt x="193" y="55"/>
                    <a:pt x="193" y="55"/>
                    <a:pt x="192" y="55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77" y="75"/>
                    <a:pt x="181" y="89"/>
                    <a:pt x="181" y="104"/>
                  </a:cubicBezTo>
                  <a:cubicBezTo>
                    <a:pt x="181" y="146"/>
                    <a:pt x="147" y="180"/>
                    <a:pt x="104" y="180"/>
                  </a:cubicBezTo>
                  <a:cubicBezTo>
                    <a:pt x="62" y="180"/>
                    <a:pt x="28" y="146"/>
                    <a:pt x="28" y="104"/>
                  </a:cubicBezTo>
                  <a:cubicBezTo>
                    <a:pt x="28" y="61"/>
                    <a:pt x="62" y="27"/>
                    <a:pt x="104" y="27"/>
                  </a:cubicBezTo>
                  <a:cubicBezTo>
                    <a:pt x="119" y="27"/>
                    <a:pt x="133" y="31"/>
                    <a:pt x="145" y="39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4"/>
                    <a:pt x="152" y="12"/>
                    <a:pt x="152" y="11"/>
                  </a:cubicBezTo>
                  <a:cubicBezTo>
                    <a:pt x="138" y="4"/>
                    <a:pt x="121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1"/>
            <p:cNvSpPr>
              <a:spLocks/>
            </p:cNvSpPr>
            <p:nvPr/>
          </p:nvSpPr>
          <p:spPr bwMode="auto">
            <a:xfrm>
              <a:off x="4668838" y="4265612"/>
              <a:ext cx="217488" cy="220663"/>
            </a:xfrm>
            <a:custGeom>
              <a:avLst/>
              <a:gdLst>
                <a:gd name="T0" fmla="*/ 51 w 102"/>
                <a:gd name="T1" fmla="*/ 25 h 103"/>
                <a:gd name="T2" fmla="*/ 53 w 102"/>
                <a:gd name="T3" fmla="*/ 25 h 103"/>
                <a:gd name="T4" fmla="*/ 73 w 102"/>
                <a:gd name="T5" fmla="*/ 6 h 103"/>
                <a:gd name="T6" fmla="*/ 73 w 102"/>
                <a:gd name="T7" fmla="*/ 5 h 103"/>
                <a:gd name="T8" fmla="*/ 51 w 102"/>
                <a:gd name="T9" fmla="*/ 0 h 103"/>
                <a:gd name="T10" fmla="*/ 0 w 102"/>
                <a:gd name="T11" fmla="*/ 52 h 103"/>
                <a:gd name="T12" fmla="*/ 51 w 102"/>
                <a:gd name="T13" fmla="*/ 103 h 103"/>
                <a:gd name="T14" fmla="*/ 102 w 102"/>
                <a:gd name="T15" fmla="*/ 52 h 103"/>
                <a:gd name="T16" fmla="*/ 98 w 102"/>
                <a:gd name="T17" fmla="*/ 30 h 103"/>
                <a:gd name="T18" fmla="*/ 97 w 102"/>
                <a:gd name="T19" fmla="*/ 30 h 103"/>
                <a:gd name="T20" fmla="*/ 78 w 102"/>
                <a:gd name="T21" fmla="*/ 50 h 103"/>
                <a:gd name="T22" fmla="*/ 78 w 102"/>
                <a:gd name="T23" fmla="*/ 52 h 103"/>
                <a:gd name="T24" fmla="*/ 51 w 102"/>
                <a:gd name="T25" fmla="*/ 79 h 103"/>
                <a:gd name="T26" fmla="*/ 24 w 102"/>
                <a:gd name="T27" fmla="*/ 52 h 103"/>
                <a:gd name="T28" fmla="*/ 51 w 102"/>
                <a:gd name="T29" fmla="*/ 2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103">
                  <a:moveTo>
                    <a:pt x="51" y="25"/>
                  </a:moveTo>
                  <a:cubicBezTo>
                    <a:pt x="52" y="25"/>
                    <a:pt x="53" y="25"/>
                    <a:pt x="53" y="2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9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2" y="80"/>
                    <a:pt x="102" y="52"/>
                  </a:cubicBezTo>
                  <a:cubicBezTo>
                    <a:pt x="102" y="44"/>
                    <a:pt x="101" y="37"/>
                    <a:pt x="98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1"/>
                    <a:pt x="78" y="52"/>
                  </a:cubicBezTo>
                  <a:cubicBezTo>
                    <a:pt x="78" y="67"/>
                    <a:pt x="66" y="79"/>
                    <a:pt x="51" y="79"/>
                  </a:cubicBezTo>
                  <a:cubicBezTo>
                    <a:pt x="36" y="79"/>
                    <a:pt x="24" y="67"/>
                    <a:pt x="24" y="52"/>
                  </a:cubicBezTo>
                  <a:cubicBezTo>
                    <a:pt x="24" y="37"/>
                    <a:pt x="36" y="25"/>
                    <a:pt x="5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2"/>
            <p:cNvSpPr>
              <a:spLocks/>
            </p:cNvSpPr>
            <p:nvPr/>
          </p:nvSpPr>
          <p:spPr bwMode="auto">
            <a:xfrm>
              <a:off x="4776788" y="4102100"/>
              <a:ext cx="273050" cy="273050"/>
            </a:xfrm>
            <a:custGeom>
              <a:avLst/>
              <a:gdLst>
                <a:gd name="T0" fmla="*/ 107 w 127"/>
                <a:gd name="T1" fmla="*/ 35 h 127"/>
                <a:gd name="T2" fmla="*/ 114 w 127"/>
                <a:gd name="T3" fmla="*/ 29 h 127"/>
                <a:gd name="T4" fmla="*/ 114 w 127"/>
                <a:gd name="T5" fmla="*/ 19 h 127"/>
                <a:gd name="T6" fmla="*/ 109 w 127"/>
                <a:gd name="T7" fmla="*/ 14 h 127"/>
                <a:gd name="T8" fmla="*/ 104 w 127"/>
                <a:gd name="T9" fmla="*/ 12 h 127"/>
                <a:gd name="T10" fmla="*/ 99 w 127"/>
                <a:gd name="T11" fmla="*/ 14 h 127"/>
                <a:gd name="T12" fmla="*/ 92 w 127"/>
                <a:gd name="T13" fmla="*/ 21 h 127"/>
                <a:gd name="T14" fmla="*/ 91 w 127"/>
                <a:gd name="T15" fmla="*/ 3 h 127"/>
                <a:gd name="T16" fmla="*/ 88 w 127"/>
                <a:gd name="T17" fmla="*/ 0 h 127"/>
                <a:gd name="T18" fmla="*/ 87 w 127"/>
                <a:gd name="T19" fmla="*/ 1 h 127"/>
                <a:gd name="T20" fmla="*/ 59 w 127"/>
                <a:gd name="T21" fmla="*/ 29 h 127"/>
                <a:gd name="T22" fmla="*/ 55 w 127"/>
                <a:gd name="T23" fmla="*/ 38 h 127"/>
                <a:gd name="T24" fmla="*/ 55 w 127"/>
                <a:gd name="T25" fmla="*/ 39 h 127"/>
                <a:gd name="T26" fmla="*/ 57 w 127"/>
                <a:gd name="T27" fmla="*/ 57 h 127"/>
                <a:gd name="T28" fmla="*/ 47 w 127"/>
                <a:gd name="T29" fmla="*/ 67 h 127"/>
                <a:gd name="T30" fmla="*/ 29 w 127"/>
                <a:gd name="T31" fmla="*/ 85 h 127"/>
                <a:gd name="T32" fmla="*/ 28 w 127"/>
                <a:gd name="T33" fmla="*/ 85 h 127"/>
                <a:gd name="T34" fmla="*/ 11 w 127"/>
                <a:gd name="T35" fmla="*/ 103 h 127"/>
                <a:gd name="T36" fmla="*/ 3 w 127"/>
                <a:gd name="T37" fmla="*/ 111 h 127"/>
                <a:gd name="T38" fmla="*/ 1 w 127"/>
                <a:gd name="T39" fmla="*/ 114 h 127"/>
                <a:gd name="T40" fmla="*/ 1 w 127"/>
                <a:gd name="T41" fmla="*/ 121 h 127"/>
                <a:gd name="T42" fmla="*/ 7 w 127"/>
                <a:gd name="T43" fmla="*/ 127 h 127"/>
                <a:gd name="T44" fmla="*/ 7 w 127"/>
                <a:gd name="T45" fmla="*/ 127 h 127"/>
                <a:gd name="T46" fmla="*/ 13 w 127"/>
                <a:gd name="T47" fmla="*/ 127 h 127"/>
                <a:gd name="T48" fmla="*/ 17 w 127"/>
                <a:gd name="T49" fmla="*/ 125 h 127"/>
                <a:gd name="T50" fmla="*/ 72 w 127"/>
                <a:gd name="T51" fmla="*/ 70 h 127"/>
                <a:gd name="T52" fmla="*/ 88 w 127"/>
                <a:gd name="T53" fmla="*/ 72 h 127"/>
                <a:gd name="T54" fmla="*/ 89 w 127"/>
                <a:gd name="T55" fmla="*/ 72 h 127"/>
                <a:gd name="T56" fmla="*/ 90 w 127"/>
                <a:gd name="T57" fmla="*/ 72 h 127"/>
                <a:gd name="T58" fmla="*/ 98 w 127"/>
                <a:gd name="T59" fmla="*/ 68 h 127"/>
                <a:gd name="T60" fmla="*/ 126 w 127"/>
                <a:gd name="T61" fmla="*/ 40 h 127"/>
                <a:gd name="T62" fmla="*/ 124 w 127"/>
                <a:gd name="T63" fmla="*/ 36 h 127"/>
                <a:gd name="T64" fmla="*/ 107 w 127"/>
                <a:gd name="T65" fmla="*/ 3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7">
                  <a:moveTo>
                    <a:pt x="107" y="3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6" y="26"/>
                    <a:pt x="116" y="21"/>
                    <a:pt x="114" y="19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8" y="13"/>
                    <a:pt x="106" y="12"/>
                    <a:pt x="104" y="12"/>
                  </a:cubicBezTo>
                  <a:cubicBezTo>
                    <a:pt x="102" y="12"/>
                    <a:pt x="101" y="13"/>
                    <a:pt x="99" y="1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88" y="0"/>
                    <a:pt x="87" y="1"/>
                    <a:pt x="87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6" y="31"/>
                    <a:pt x="55" y="35"/>
                    <a:pt x="55" y="38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2" y="112"/>
                    <a:pt x="1" y="113"/>
                    <a:pt x="1" y="114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0" y="124"/>
                    <a:pt x="3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5" y="127"/>
                    <a:pt x="16" y="126"/>
                    <a:pt x="17" y="12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3" y="72"/>
                    <a:pt x="96" y="70"/>
                    <a:pt x="98" y="68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39"/>
                    <a:pt x="126" y="36"/>
                    <a:pt x="124" y="36"/>
                  </a:cubicBezTo>
                  <a:lnTo>
                    <a:pt x="10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624058" y="4307294"/>
            <a:ext cx="611729" cy="611729"/>
            <a:chOff x="11417301" y="2544763"/>
            <a:chExt cx="479425" cy="479425"/>
          </a:xfrm>
          <a:solidFill>
            <a:schemeClr val="bg1"/>
          </a:solidFill>
        </p:grpSpPr>
        <p:sp>
          <p:nvSpPr>
            <p:cNvPr id="46" name="Freeform 101"/>
            <p:cNvSpPr>
              <a:spLocks noEditPoints="1"/>
            </p:cNvSpPr>
            <p:nvPr/>
          </p:nvSpPr>
          <p:spPr bwMode="auto">
            <a:xfrm>
              <a:off x="11533188" y="2660650"/>
              <a:ext cx="363538" cy="363538"/>
            </a:xfrm>
            <a:custGeom>
              <a:avLst/>
              <a:gdLst>
                <a:gd name="T0" fmla="*/ 151 w 170"/>
                <a:gd name="T1" fmla="*/ 68 h 170"/>
                <a:gd name="T2" fmla="*/ 143 w 170"/>
                <a:gd name="T3" fmla="*/ 57 h 170"/>
                <a:gd name="T4" fmla="*/ 150 w 170"/>
                <a:gd name="T5" fmla="*/ 44 h 170"/>
                <a:gd name="T6" fmla="*/ 140 w 170"/>
                <a:gd name="T7" fmla="*/ 20 h 170"/>
                <a:gd name="T8" fmla="*/ 125 w 170"/>
                <a:gd name="T9" fmla="*/ 20 h 170"/>
                <a:gd name="T10" fmla="*/ 116 w 170"/>
                <a:gd name="T11" fmla="*/ 28 h 170"/>
                <a:gd name="T12" fmla="*/ 106 w 170"/>
                <a:gd name="T13" fmla="*/ 24 h 170"/>
                <a:gd name="T14" fmla="*/ 102 w 170"/>
                <a:gd name="T15" fmla="*/ 10 h 170"/>
                <a:gd name="T16" fmla="*/ 78 w 170"/>
                <a:gd name="T17" fmla="*/ 0 h 170"/>
                <a:gd name="T18" fmla="*/ 68 w 170"/>
                <a:gd name="T19" fmla="*/ 19 h 170"/>
                <a:gd name="T20" fmla="*/ 57 w 170"/>
                <a:gd name="T21" fmla="*/ 27 h 170"/>
                <a:gd name="T22" fmla="*/ 50 w 170"/>
                <a:gd name="T23" fmla="*/ 26 h 170"/>
                <a:gd name="T24" fmla="*/ 37 w 170"/>
                <a:gd name="T25" fmla="*/ 17 h 170"/>
                <a:gd name="T26" fmla="*/ 20 w 170"/>
                <a:gd name="T27" fmla="*/ 30 h 170"/>
                <a:gd name="T28" fmla="*/ 20 w 170"/>
                <a:gd name="T29" fmla="*/ 44 h 170"/>
                <a:gd name="T30" fmla="*/ 27 w 170"/>
                <a:gd name="T31" fmla="*/ 57 h 170"/>
                <a:gd name="T32" fmla="*/ 19 w 170"/>
                <a:gd name="T33" fmla="*/ 68 h 170"/>
                <a:gd name="T34" fmla="*/ 0 w 170"/>
                <a:gd name="T35" fmla="*/ 78 h 170"/>
                <a:gd name="T36" fmla="*/ 11 w 170"/>
                <a:gd name="T37" fmla="*/ 102 h 170"/>
                <a:gd name="T38" fmla="*/ 24 w 170"/>
                <a:gd name="T39" fmla="*/ 106 h 170"/>
                <a:gd name="T40" fmla="*/ 26 w 170"/>
                <a:gd name="T41" fmla="*/ 120 h 170"/>
                <a:gd name="T42" fmla="*/ 20 w 170"/>
                <a:gd name="T43" fmla="*/ 140 h 170"/>
                <a:gd name="T44" fmla="*/ 37 w 170"/>
                <a:gd name="T45" fmla="*/ 153 h 170"/>
                <a:gd name="T46" fmla="*/ 50 w 170"/>
                <a:gd name="T47" fmla="*/ 144 h 170"/>
                <a:gd name="T48" fmla="*/ 57 w 170"/>
                <a:gd name="T49" fmla="*/ 143 h 170"/>
                <a:gd name="T50" fmla="*/ 68 w 170"/>
                <a:gd name="T51" fmla="*/ 151 h 170"/>
                <a:gd name="T52" fmla="*/ 78 w 170"/>
                <a:gd name="T53" fmla="*/ 170 h 170"/>
                <a:gd name="T54" fmla="*/ 102 w 170"/>
                <a:gd name="T55" fmla="*/ 159 h 170"/>
                <a:gd name="T56" fmla="*/ 106 w 170"/>
                <a:gd name="T57" fmla="*/ 146 h 170"/>
                <a:gd name="T58" fmla="*/ 116 w 170"/>
                <a:gd name="T59" fmla="*/ 142 h 170"/>
                <a:gd name="T60" fmla="*/ 125 w 170"/>
                <a:gd name="T61" fmla="*/ 149 h 170"/>
                <a:gd name="T62" fmla="*/ 140 w 170"/>
                <a:gd name="T63" fmla="*/ 149 h 170"/>
                <a:gd name="T64" fmla="*/ 150 w 170"/>
                <a:gd name="T65" fmla="*/ 125 h 170"/>
                <a:gd name="T66" fmla="*/ 143 w 170"/>
                <a:gd name="T67" fmla="*/ 113 h 170"/>
                <a:gd name="T68" fmla="*/ 151 w 170"/>
                <a:gd name="T69" fmla="*/ 102 h 170"/>
                <a:gd name="T70" fmla="*/ 170 w 170"/>
                <a:gd name="T71" fmla="*/ 92 h 170"/>
                <a:gd name="T72" fmla="*/ 159 w 170"/>
                <a:gd name="T73" fmla="*/ 68 h 170"/>
                <a:gd name="T74" fmla="*/ 85 w 170"/>
                <a:gd name="T75" fmla="*/ 115 h 170"/>
                <a:gd name="T76" fmla="*/ 85 w 170"/>
                <a:gd name="T77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0" h="170">
                  <a:moveTo>
                    <a:pt x="159" y="68"/>
                  </a:moveTo>
                  <a:cubicBezTo>
                    <a:pt x="151" y="68"/>
                    <a:pt x="151" y="68"/>
                    <a:pt x="151" y="68"/>
                  </a:cubicBezTo>
                  <a:cubicBezTo>
                    <a:pt x="149" y="68"/>
                    <a:pt x="146" y="66"/>
                    <a:pt x="146" y="64"/>
                  </a:cubicBezTo>
                  <a:cubicBezTo>
                    <a:pt x="145" y="61"/>
                    <a:pt x="144" y="59"/>
                    <a:pt x="143" y="57"/>
                  </a:cubicBezTo>
                  <a:cubicBezTo>
                    <a:pt x="142" y="55"/>
                    <a:pt x="142" y="52"/>
                    <a:pt x="144" y="50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54" y="40"/>
                    <a:pt x="154" y="34"/>
                    <a:pt x="150" y="30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38" y="18"/>
                    <a:pt x="136" y="17"/>
                    <a:pt x="133" y="17"/>
                  </a:cubicBezTo>
                  <a:cubicBezTo>
                    <a:pt x="130" y="17"/>
                    <a:pt x="127" y="18"/>
                    <a:pt x="125" y="20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9" y="27"/>
                    <a:pt x="117" y="28"/>
                    <a:pt x="116" y="28"/>
                  </a:cubicBezTo>
                  <a:cubicBezTo>
                    <a:pt x="115" y="28"/>
                    <a:pt x="114" y="27"/>
                    <a:pt x="113" y="27"/>
                  </a:cubicBezTo>
                  <a:cubicBezTo>
                    <a:pt x="111" y="26"/>
                    <a:pt x="108" y="25"/>
                    <a:pt x="106" y="24"/>
                  </a:cubicBezTo>
                  <a:cubicBezTo>
                    <a:pt x="104" y="23"/>
                    <a:pt x="102" y="21"/>
                    <a:pt x="102" y="19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5"/>
                    <a:pt x="97" y="0"/>
                    <a:pt x="9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0"/>
                    <a:pt x="68" y="5"/>
                    <a:pt x="68" y="10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21"/>
                    <a:pt x="66" y="23"/>
                    <a:pt x="64" y="24"/>
                  </a:cubicBezTo>
                  <a:cubicBezTo>
                    <a:pt x="61" y="25"/>
                    <a:pt x="59" y="26"/>
                    <a:pt x="57" y="27"/>
                  </a:cubicBezTo>
                  <a:cubicBezTo>
                    <a:pt x="56" y="27"/>
                    <a:pt x="55" y="28"/>
                    <a:pt x="54" y="28"/>
                  </a:cubicBezTo>
                  <a:cubicBezTo>
                    <a:pt x="53" y="28"/>
                    <a:pt x="51" y="27"/>
                    <a:pt x="50" y="26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40" y="17"/>
                    <a:pt x="37" y="17"/>
                  </a:cubicBezTo>
                  <a:cubicBezTo>
                    <a:pt x="34" y="17"/>
                    <a:pt x="32" y="18"/>
                    <a:pt x="30" y="2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2"/>
                    <a:pt x="17" y="34"/>
                    <a:pt x="17" y="37"/>
                  </a:cubicBezTo>
                  <a:cubicBezTo>
                    <a:pt x="17" y="40"/>
                    <a:pt x="18" y="42"/>
                    <a:pt x="20" y="44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2"/>
                    <a:pt x="28" y="55"/>
                    <a:pt x="27" y="57"/>
                  </a:cubicBezTo>
                  <a:cubicBezTo>
                    <a:pt x="26" y="59"/>
                    <a:pt x="25" y="61"/>
                    <a:pt x="24" y="64"/>
                  </a:cubicBezTo>
                  <a:cubicBezTo>
                    <a:pt x="23" y="66"/>
                    <a:pt x="21" y="68"/>
                    <a:pt x="19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5" y="68"/>
                    <a:pt x="0" y="73"/>
                    <a:pt x="0" y="7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7"/>
                    <a:pt x="5" y="102"/>
                    <a:pt x="11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1" y="102"/>
                    <a:pt x="23" y="104"/>
                    <a:pt x="24" y="106"/>
                  </a:cubicBezTo>
                  <a:cubicBezTo>
                    <a:pt x="25" y="108"/>
                    <a:pt x="26" y="111"/>
                    <a:pt x="27" y="113"/>
                  </a:cubicBezTo>
                  <a:cubicBezTo>
                    <a:pt x="28" y="115"/>
                    <a:pt x="28" y="118"/>
                    <a:pt x="26" y="120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6" y="129"/>
                    <a:pt x="16" y="136"/>
                    <a:pt x="20" y="14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2" y="151"/>
                    <a:pt x="34" y="153"/>
                    <a:pt x="37" y="153"/>
                  </a:cubicBezTo>
                  <a:cubicBezTo>
                    <a:pt x="40" y="153"/>
                    <a:pt x="42" y="151"/>
                    <a:pt x="44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1" y="143"/>
                    <a:pt x="53" y="142"/>
                    <a:pt x="54" y="142"/>
                  </a:cubicBezTo>
                  <a:cubicBezTo>
                    <a:pt x="55" y="142"/>
                    <a:pt x="56" y="142"/>
                    <a:pt x="57" y="143"/>
                  </a:cubicBezTo>
                  <a:cubicBezTo>
                    <a:pt x="59" y="144"/>
                    <a:pt x="61" y="145"/>
                    <a:pt x="64" y="146"/>
                  </a:cubicBezTo>
                  <a:cubicBezTo>
                    <a:pt x="66" y="146"/>
                    <a:pt x="68" y="149"/>
                    <a:pt x="68" y="151"/>
                  </a:cubicBezTo>
                  <a:cubicBezTo>
                    <a:pt x="68" y="159"/>
                    <a:pt x="68" y="159"/>
                    <a:pt x="68" y="159"/>
                  </a:cubicBezTo>
                  <a:cubicBezTo>
                    <a:pt x="68" y="165"/>
                    <a:pt x="73" y="170"/>
                    <a:pt x="78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97" y="170"/>
                    <a:pt x="102" y="165"/>
                    <a:pt x="102" y="159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49"/>
                    <a:pt x="104" y="146"/>
                    <a:pt x="106" y="146"/>
                  </a:cubicBezTo>
                  <a:cubicBezTo>
                    <a:pt x="108" y="145"/>
                    <a:pt x="111" y="144"/>
                    <a:pt x="113" y="143"/>
                  </a:cubicBezTo>
                  <a:cubicBezTo>
                    <a:pt x="114" y="142"/>
                    <a:pt x="115" y="142"/>
                    <a:pt x="116" y="142"/>
                  </a:cubicBezTo>
                  <a:cubicBezTo>
                    <a:pt x="117" y="142"/>
                    <a:pt x="119" y="143"/>
                    <a:pt x="120" y="144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7" y="151"/>
                    <a:pt x="130" y="153"/>
                    <a:pt x="133" y="153"/>
                  </a:cubicBezTo>
                  <a:cubicBezTo>
                    <a:pt x="136" y="153"/>
                    <a:pt x="138" y="151"/>
                    <a:pt x="140" y="149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4" y="136"/>
                    <a:pt x="154" y="129"/>
                    <a:pt x="150" y="125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2" y="118"/>
                    <a:pt x="142" y="115"/>
                    <a:pt x="143" y="113"/>
                  </a:cubicBezTo>
                  <a:cubicBezTo>
                    <a:pt x="144" y="111"/>
                    <a:pt x="145" y="108"/>
                    <a:pt x="146" y="106"/>
                  </a:cubicBezTo>
                  <a:cubicBezTo>
                    <a:pt x="146" y="104"/>
                    <a:pt x="149" y="102"/>
                    <a:pt x="151" y="102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65" y="102"/>
                    <a:pt x="170" y="97"/>
                    <a:pt x="170" y="92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70" y="73"/>
                    <a:pt x="165" y="68"/>
                    <a:pt x="159" y="68"/>
                  </a:cubicBezTo>
                  <a:moveTo>
                    <a:pt x="115" y="85"/>
                  </a:moveTo>
                  <a:cubicBezTo>
                    <a:pt x="115" y="102"/>
                    <a:pt x="102" y="115"/>
                    <a:pt x="85" y="115"/>
                  </a:cubicBezTo>
                  <a:cubicBezTo>
                    <a:pt x="68" y="115"/>
                    <a:pt x="55" y="102"/>
                    <a:pt x="55" y="85"/>
                  </a:cubicBezTo>
                  <a:cubicBezTo>
                    <a:pt x="55" y="68"/>
                    <a:pt x="68" y="54"/>
                    <a:pt x="85" y="54"/>
                  </a:cubicBezTo>
                  <a:cubicBezTo>
                    <a:pt x="102" y="54"/>
                    <a:pt x="115" y="68"/>
                    <a:pt x="115" y="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2"/>
            <p:cNvSpPr>
              <a:spLocks noEditPoints="1"/>
            </p:cNvSpPr>
            <p:nvPr/>
          </p:nvSpPr>
          <p:spPr bwMode="auto">
            <a:xfrm>
              <a:off x="11417301" y="2544763"/>
              <a:ext cx="188913" cy="187325"/>
            </a:xfrm>
            <a:custGeom>
              <a:avLst/>
              <a:gdLst>
                <a:gd name="T0" fmla="*/ 77 w 88"/>
                <a:gd name="T1" fmla="*/ 54 h 88"/>
                <a:gd name="T2" fmla="*/ 88 w 88"/>
                <a:gd name="T3" fmla="*/ 47 h 88"/>
                <a:gd name="T4" fmla="*/ 81 w 88"/>
                <a:gd name="T5" fmla="*/ 34 h 88"/>
                <a:gd name="T6" fmla="*/ 76 w 88"/>
                <a:gd name="T7" fmla="*/ 33 h 88"/>
                <a:gd name="T8" fmla="*/ 75 w 88"/>
                <a:gd name="T9" fmla="*/ 28 h 88"/>
                <a:gd name="T10" fmla="*/ 78 w 88"/>
                <a:gd name="T11" fmla="*/ 15 h 88"/>
                <a:gd name="T12" fmla="*/ 68 w 88"/>
                <a:gd name="T13" fmla="*/ 8 h 88"/>
                <a:gd name="T14" fmla="*/ 60 w 88"/>
                <a:gd name="T15" fmla="*/ 13 h 88"/>
                <a:gd name="T16" fmla="*/ 59 w 88"/>
                <a:gd name="T17" fmla="*/ 13 h 88"/>
                <a:gd name="T18" fmla="*/ 54 w 88"/>
                <a:gd name="T19" fmla="*/ 11 h 88"/>
                <a:gd name="T20" fmla="*/ 47 w 88"/>
                <a:gd name="T21" fmla="*/ 0 h 88"/>
                <a:gd name="T22" fmla="*/ 34 w 88"/>
                <a:gd name="T23" fmla="*/ 7 h 88"/>
                <a:gd name="T24" fmla="*/ 33 w 88"/>
                <a:gd name="T25" fmla="*/ 12 h 88"/>
                <a:gd name="T26" fmla="*/ 29 w 88"/>
                <a:gd name="T27" fmla="*/ 14 h 88"/>
                <a:gd name="T28" fmla="*/ 25 w 88"/>
                <a:gd name="T29" fmla="*/ 11 h 88"/>
                <a:gd name="T30" fmla="*/ 15 w 88"/>
                <a:gd name="T31" fmla="*/ 11 h 88"/>
                <a:gd name="T32" fmla="*/ 11 w 88"/>
                <a:gd name="T33" fmla="*/ 25 h 88"/>
                <a:gd name="T34" fmla="*/ 14 w 88"/>
                <a:gd name="T35" fmla="*/ 29 h 88"/>
                <a:gd name="T36" fmla="*/ 11 w 88"/>
                <a:gd name="T37" fmla="*/ 34 h 88"/>
                <a:gd name="T38" fmla="*/ 0 w 88"/>
                <a:gd name="T39" fmla="*/ 41 h 88"/>
                <a:gd name="T40" fmla="*/ 7 w 88"/>
                <a:gd name="T41" fmla="*/ 54 h 88"/>
                <a:gd name="T42" fmla="*/ 12 w 88"/>
                <a:gd name="T43" fmla="*/ 55 h 88"/>
                <a:gd name="T44" fmla="*/ 13 w 88"/>
                <a:gd name="T45" fmla="*/ 60 h 88"/>
                <a:gd name="T46" fmla="*/ 9 w 88"/>
                <a:gd name="T47" fmla="*/ 68 h 88"/>
                <a:gd name="T48" fmla="*/ 15 w 88"/>
                <a:gd name="T49" fmla="*/ 78 h 88"/>
                <a:gd name="T50" fmla="*/ 25 w 88"/>
                <a:gd name="T51" fmla="*/ 78 h 88"/>
                <a:gd name="T52" fmla="*/ 29 w 88"/>
                <a:gd name="T53" fmla="*/ 74 h 88"/>
                <a:gd name="T54" fmla="*/ 33 w 88"/>
                <a:gd name="T55" fmla="*/ 76 h 88"/>
                <a:gd name="T56" fmla="*/ 34 w 88"/>
                <a:gd name="T57" fmla="*/ 81 h 88"/>
                <a:gd name="T58" fmla="*/ 47 w 88"/>
                <a:gd name="T59" fmla="*/ 88 h 88"/>
                <a:gd name="T60" fmla="*/ 54 w 88"/>
                <a:gd name="T61" fmla="*/ 77 h 88"/>
                <a:gd name="T62" fmla="*/ 59 w 88"/>
                <a:gd name="T63" fmla="*/ 75 h 88"/>
                <a:gd name="T64" fmla="*/ 60 w 88"/>
                <a:gd name="T65" fmla="*/ 75 h 88"/>
                <a:gd name="T66" fmla="*/ 68 w 88"/>
                <a:gd name="T67" fmla="*/ 80 h 88"/>
                <a:gd name="T68" fmla="*/ 78 w 88"/>
                <a:gd name="T69" fmla="*/ 73 h 88"/>
                <a:gd name="T70" fmla="*/ 75 w 88"/>
                <a:gd name="T71" fmla="*/ 60 h 88"/>
                <a:gd name="T72" fmla="*/ 76 w 88"/>
                <a:gd name="T73" fmla="*/ 55 h 88"/>
                <a:gd name="T74" fmla="*/ 44 w 88"/>
                <a:gd name="T75" fmla="*/ 58 h 88"/>
                <a:gd name="T76" fmla="*/ 44 w 88"/>
                <a:gd name="T77" fmla="*/ 3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8">
                  <a:moveTo>
                    <a:pt x="76" y="55"/>
                  </a:moveTo>
                  <a:cubicBezTo>
                    <a:pt x="76" y="55"/>
                    <a:pt x="77" y="54"/>
                    <a:pt x="77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5" y="54"/>
                    <a:pt x="88" y="51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7"/>
                    <a:pt x="85" y="34"/>
                    <a:pt x="81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6" y="33"/>
                    <a:pt x="76" y="33"/>
                  </a:cubicBezTo>
                  <a:cubicBezTo>
                    <a:pt x="76" y="32"/>
                    <a:pt x="75" y="30"/>
                    <a:pt x="75" y="29"/>
                  </a:cubicBezTo>
                  <a:cubicBezTo>
                    <a:pt x="74" y="29"/>
                    <a:pt x="75" y="28"/>
                    <a:pt x="75" y="28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80" y="22"/>
                    <a:pt x="80" y="18"/>
                    <a:pt x="78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2" y="9"/>
                    <a:pt x="70" y="8"/>
                    <a:pt x="68" y="8"/>
                  </a:cubicBezTo>
                  <a:cubicBezTo>
                    <a:pt x="66" y="8"/>
                    <a:pt x="64" y="9"/>
                    <a:pt x="63" y="11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4"/>
                    <a:pt x="59" y="14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8" y="13"/>
                    <a:pt x="56" y="12"/>
                    <a:pt x="55" y="12"/>
                  </a:cubicBezTo>
                  <a:cubicBezTo>
                    <a:pt x="55" y="12"/>
                    <a:pt x="54" y="11"/>
                    <a:pt x="54" y="1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1" y="0"/>
                    <a:pt x="4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7" y="0"/>
                    <a:pt x="34" y="3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3" y="12"/>
                    <a:pt x="33" y="12"/>
                  </a:cubicBezTo>
                  <a:cubicBezTo>
                    <a:pt x="32" y="12"/>
                    <a:pt x="31" y="13"/>
                    <a:pt x="29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9"/>
                    <a:pt x="22" y="8"/>
                    <a:pt x="20" y="8"/>
                  </a:cubicBezTo>
                  <a:cubicBezTo>
                    <a:pt x="18" y="8"/>
                    <a:pt x="17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8"/>
                    <a:pt x="8" y="22"/>
                    <a:pt x="11" y="2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3" y="30"/>
                    <a:pt x="13" y="32"/>
                    <a:pt x="12" y="33"/>
                  </a:cubicBezTo>
                  <a:cubicBezTo>
                    <a:pt x="12" y="33"/>
                    <a:pt x="11" y="34"/>
                    <a:pt x="11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" y="34"/>
                    <a:pt x="0" y="37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3" y="54"/>
                    <a:pt x="7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2" y="55"/>
                    <a:pt x="12" y="55"/>
                  </a:cubicBezTo>
                  <a:cubicBezTo>
                    <a:pt x="13" y="56"/>
                    <a:pt x="13" y="58"/>
                    <a:pt x="14" y="59"/>
                  </a:cubicBezTo>
                  <a:cubicBezTo>
                    <a:pt x="14" y="59"/>
                    <a:pt x="14" y="60"/>
                    <a:pt x="13" y="60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9" y="64"/>
                    <a:pt x="9" y="66"/>
                    <a:pt x="9" y="68"/>
                  </a:cubicBezTo>
                  <a:cubicBezTo>
                    <a:pt x="9" y="70"/>
                    <a:pt x="9" y="72"/>
                    <a:pt x="11" y="73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7" y="79"/>
                    <a:pt x="18" y="80"/>
                    <a:pt x="20" y="80"/>
                  </a:cubicBezTo>
                  <a:cubicBezTo>
                    <a:pt x="22" y="80"/>
                    <a:pt x="24" y="79"/>
                    <a:pt x="25" y="78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5"/>
                    <a:pt x="28" y="74"/>
                    <a:pt x="29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1" y="75"/>
                    <a:pt x="32" y="76"/>
                    <a:pt x="33" y="76"/>
                  </a:cubicBezTo>
                  <a:cubicBezTo>
                    <a:pt x="33" y="76"/>
                    <a:pt x="34" y="77"/>
                    <a:pt x="34" y="77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5"/>
                    <a:pt x="37" y="88"/>
                    <a:pt x="41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51" y="88"/>
                    <a:pt x="54" y="85"/>
                    <a:pt x="54" y="81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77"/>
                    <a:pt x="55" y="76"/>
                    <a:pt x="55" y="76"/>
                  </a:cubicBezTo>
                  <a:cubicBezTo>
                    <a:pt x="56" y="76"/>
                    <a:pt x="58" y="75"/>
                    <a:pt x="59" y="75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5"/>
                    <a:pt x="60" y="75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4" y="79"/>
                    <a:pt x="66" y="80"/>
                    <a:pt x="68" y="80"/>
                  </a:cubicBezTo>
                  <a:cubicBezTo>
                    <a:pt x="70" y="80"/>
                    <a:pt x="72" y="79"/>
                    <a:pt x="73" y="78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0" y="70"/>
                    <a:pt x="80" y="66"/>
                    <a:pt x="78" y="63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4" y="59"/>
                    <a:pt x="75" y="59"/>
                  </a:cubicBezTo>
                  <a:cubicBezTo>
                    <a:pt x="75" y="58"/>
                    <a:pt x="76" y="56"/>
                    <a:pt x="76" y="55"/>
                  </a:cubicBezTo>
                  <a:close/>
                  <a:moveTo>
                    <a:pt x="58" y="44"/>
                  </a:moveTo>
                  <a:cubicBezTo>
                    <a:pt x="58" y="51"/>
                    <a:pt x="52" y="58"/>
                    <a:pt x="44" y="58"/>
                  </a:cubicBezTo>
                  <a:cubicBezTo>
                    <a:pt x="37" y="58"/>
                    <a:pt x="31" y="51"/>
                    <a:pt x="31" y="44"/>
                  </a:cubicBezTo>
                  <a:cubicBezTo>
                    <a:pt x="31" y="37"/>
                    <a:pt x="37" y="31"/>
                    <a:pt x="44" y="31"/>
                  </a:cubicBezTo>
                  <a:cubicBezTo>
                    <a:pt x="52" y="31"/>
                    <a:pt x="58" y="37"/>
                    <a:pt x="5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816021" y="5572410"/>
            <a:ext cx="605591" cy="738234"/>
            <a:chOff x="6742911" y="994787"/>
            <a:chExt cx="2807881" cy="3422894"/>
          </a:xfrm>
          <a:solidFill>
            <a:schemeClr val="bg1"/>
          </a:solidFill>
        </p:grpSpPr>
        <p:sp>
          <p:nvSpPr>
            <p:cNvPr id="49" name="Freeform 1057"/>
            <p:cNvSpPr>
              <a:spLocks/>
            </p:cNvSpPr>
            <p:nvPr/>
          </p:nvSpPr>
          <p:spPr bwMode="auto">
            <a:xfrm rot="2464132">
              <a:off x="7092200" y="3485643"/>
              <a:ext cx="888460" cy="345042"/>
            </a:xfrm>
            <a:custGeom>
              <a:avLst/>
              <a:gdLst>
                <a:gd name="T0" fmla="*/ 813 w 945"/>
                <a:gd name="T1" fmla="*/ 367 h 367"/>
                <a:gd name="T2" fmla="*/ 133 w 945"/>
                <a:gd name="T3" fmla="*/ 367 h 367"/>
                <a:gd name="T4" fmla="*/ 0 w 945"/>
                <a:gd name="T5" fmla="*/ 0 h 367"/>
                <a:gd name="T6" fmla="*/ 945 w 945"/>
                <a:gd name="T7" fmla="*/ 0 h 367"/>
                <a:gd name="T8" fmla="*/ 813 w 94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49"/>
            <p:cNvSpPr>
              <a:spLocks/>
            </p:cNvSpPr>
            <p:nvPr/>
          </p:nvSpPr>
          <p:spPr bwMode="auto">
            <a:xfrm rot="2464132">
              <a:off x="7973885" y="994787"/>
              <a:ext cx="1231443" cy="2909823"/>
            </a:xfrm>
            <a:custGeom>
              <a:avLst/>
              <a:gdLst>
                <a:gd name="connsiteX0" fmla="*/ 1041102 w 2079324"/>
                <a:gd name="connsiteY0" fmla="*/ 0 h 4913313"/>
                <a:gd name="connsiteX1" fmla="*/ 1875867 w 2079324"/>
                <a:gd name="connsiteY1" fmla="*/ 4913313 h 4913313"/>
                <a:gd name="connsiteX2" fmla="*/ 1041102 w 2079324"/>
                <a:gd name="connsiteY2" fmla="*/ 4913313 h 4913313"/>
                <a:gd name="connsiteX3" fmla="*/ 203152 w 2079324"/>
                <a:gd name="connsiteY3" fmla="*/ 4913313 h 4913313"/>
                <a:gd name="connsiteX4" fmla="*/ 1041102 w 2079324"/>
                <a:gd name="connsiteY4" fmla="*/ 0 h 491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Freeform 1059"/>
            <p:cNvSpPr>
              <a:spLocks/>
            </p:cNvSpPr>
            <p:nvPr/>
          </p:nvSpPr>
          <p:spPr bwMode="auto">
            <a:xfrm rot="2464132">
              <a:off x="7506769" y="2154786"/>
              <a:ext cx="1296493" cy="1587005"/>
            </a:xfrm>
            <a:custGeom>
              <a:avLst/>
              <a:gdLst>
                <a:gd name="T0" fmla="*/ 81 w 687"/>
                <a:gd name="T1" fmla="*/ 841 h 841"/>
                <a:gd name="T2" fmla="*/ 344 w 687"/>
                <a:gd name="T3" fmla="*/ 841 h 841"/>
                <a:gd name="T4" fmla="*/ 606 w 687"/>
                <a:gd name="T5" fmla="*/ 841 h 841"/>
                <a:gd name="T6" fmla="*/ 641 w 687"/>
                <a:gd name="T7" fmla="*/ 0 h 841"/>
                <a:gd name="T8" fmla="*/ 46 w 687"/>
                <a:gd name="T9" fmla="*/ 0 h 841"/>
                <a:gd name="T10" fmla="*/ 81 w 687"/>
                <a:gd name="T11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060"/>
            <p:cNvSpPr>
              <a:spLocks/>
            </p:cNvSpPr>
            <p:nvPr/>
          </p:nvSpPr>
          <p:spPr bwMode="auto">
            <a:xfrm rot="2464132">
              <a:off x="8741306" y="1671384"/>
              <a:ext cx="809486" cy="279230"/>
            </a:xfrm>
            <a:custGeom>
              <a:avLst/>
              <a:gdLst>
                <a:gd name="T0" fmla="*/ 0 w 429"/>
                <a:gd name="T1" fmla="*/ 148 h 148"/>
                <a:gd name="T2" fmla="*/ 429 w 429"/>
                <a:gd name="T3" fmla="*/ 148 h 148"/>
                <a:gd name="T4" fmla="*/ 367 w 429"/>
                <a:gd name="T5" fmla="*/ 0 h 148"/>
                <a:gd name="T6" fmla="*/ 63 w 429"/>
                <a:gd name="T7" fmla="*/ 0 h 148"/>
                <a:gd name="T8" fmla="*/ 0 w 42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1061"/>
            <p:cNvSpPr>
              <a:spLocks noChangeArrowheads="1"/>
            </p:cNvSpPr>
            <p:nvPr/>
          </p:nvSpPr>
          <p:spPr bwMode="auto">
            <a:xfrm rot="2464132">
              <a:off x="8262960" y="2054683"/>
              <a:ext cx="41367" cy="423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1062"/>
            <p:cNvSpPr>
              <a:spLocks noChangeArrowheads="1"/>
            </p:cNvSpPr>
            <p:nvPr/>
          </p:nvSpPr>
          <p:spPr bwMode="auto">
            <a:xfrm rot="2464132">
              <a:off x="8342347" y="2123861"/>
              <a:ext cx="41367" cy="423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1063"/>
            <p:cNvSpPr>
              <a:spLocks noChangeArrowheads="1"/>
            </p:cNvSpPr>
            <p:nvPr/>
          </p:nvSpPr>
          <p:spPr bwMode="auto">
            <a:xfrm rot="2464132">
              <a:off x="8424092" y="2194274"/>
              <a:ext cx="39487" cy="423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1064"/>
            <p:cNvSpPr>
              <a:spLocks noChangeArrowheads="1"/>
            </p:cNvSpPr>
            <p:nvPr/>
          </p:nvSpPr>
          <p:spPr bwMode="auto">
            <a:xfrm rot="2464132">
              <a:off x="8503479" y="2263452"/>
              <a:ext cx="39487" cy="423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1065"/>
            <p:cNvSpPr>
              <a:spLocks noChangeArrowheads="1"/>
            </p:cNvSpPr>
            <p:nvPr/>
          </p:nvSpPr>
          <p:spPr bwMode="auto">
            <a:xfrm rot="2464132">
              <a:off x="8582866" y="2332630"/>
              <a:ext cx="39487" cy="423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1066"/>
            <p:cNvSpPr>
              <a:spLocks noChangeArrowheads="1"/>
            </p:cNvSpPr>
            <p:nvPr/>
          </p:nvSpPr>
          <p:spPr bwMode="auto">
            <a:xfrm rot="2464132">
              <a:off x="8662962" y="2402425"/>
              <a:ext cx="39487" cy="423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1067"/>
            <p:cNvSpPr>
              <a:spLocks noChangeArrowheads="1"/>
            </p:cNvSpPr>
            <p:nvPr/>
          </p:nvSpPr>
          <p:spPr bwMode="auto">
            <a:xfrm rot="2464132">
              <a:off x="8742117" y="2472220"/>
              <a:ext cx="41367" cy="423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1068"/>
            <p:cNvSpPr>
              <a:spLocks noChangeArrowheads="1"/>
            </p:cNvSpPr>
            <p:nvPr/>
          </p:nvSpPr>
          <p:spPr bwMode="auto">
            <a:xfrm rot="2464132">
              <a:off x="8821389" y="2541707"/>
              <a:ext cx="42308" cy="423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1069"/>
            <p:cNvSpPr>
              <a:spLocks noChangeArrowheads="1"/>
            </p:cNvSpPr>
            <p:nvPr/>
          </p:nvSpPr>
          <p:spPr bwMode="auto">
            <a:xfrm rot="2464132">
              <a:off x="8903249" y="2611811"/>
              <a:ext cx="39487" cy="423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1070"/>
            <p:cNvSpPr>
              <a:spLocks noChangeArrowheads="1"/>
            </p:cNvSpPr>
            <p:nvPr/>
          </p:nvSpPr>
          <p:spPr bwMode="auto">
            <a:xfrm rot="2464132">
              <a:off x="8982636" y="2680989"/>
              <a:ext cx="39487" cy="423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1071"/>
            <p:cNvSpPr>
              <a:spLocks noChangeArrowheads="1"/>
            </p:cNvSpPr>
            <p:nvPr/>
          </p:nvSpPr>
          <p:spPr bwMode="auto">
            <a:xfrm rot="2464132">
              <a:off x="8819066" y="1650752"/>
              <a:ext cx="36667" cy="357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1072"/>
            <p:cNvSpPr>
              <a:spLocks noChangeArrowheads="1"/>
            </p:cNvSpPr>
            <p:nvPr/>
          </p:nvSpPr>
          <p:spPr bwMode="auto">
            <a:xfrm rot="2464132">
              <a:off x="8889354" y="1711592"/>
              <a:ext cx="35726" cy="357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1073"/>
            <p:cNvSpPr>
              <a:spLocks noChangeArrowheads="1"/>
            </p:cNvSpPr>
            <p:nvPr/>
          </p:nvSpPr>
          <p:spPr bwMode="auto">
            <a:xfrm rot="2464132">
              <a:off x="8960235" y="1773358"/>
              <a:ext cx="35726" cy="357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074"/>
            <p:cNvSpPr>
              <a:spLocks noChangeArrowheads="1"/>
            </p:cNvSpPr>
            <p:nvPr/>
          </p:nvSpPr>
          <p:spPr bwMode="auto">
            <a:xfrm rot="2464132">
              <a:off x="9029699" y="1833888"/>
              <a:ext cx="35726" cy="357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075"/>
            <p:cNvSpPr>
              <a:spLocks noChangeArrowheads="1"/>
            </p:cNvSpPr>
            <p:nvPr/>
          </p:nvSpPr>
          <p:spPr bwMode="auto">
            <a:xfrm rot="2464132">
              <a:off x="9101289" y="1896272"/>
              <a:ext cx="35726" cy="357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076"/>
            <p:cNvSpPr>
              <a:spLocks noChangeArrowheads="1"/>
            </p:cNvSpPr>
            <p:nvPr/>
          </p:nvSpPr>
          <p:spPr bwMode="auto">
            <a:xfrm rot="2464132">
              <a:off x="9170752" y="1956802"/>
              <a:ext cx="35726" cy="357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77"/>
            <p:cNvSpPr>
              <a:spLocks noChangeArrowheads="1"/>
            </p:cNvSpPr>
            <p:nvPr/>
          </p:nvSpPr>
          <p:spPr bwMode="auto">
            <a:xfrm rot="2464132">
              <a:off x="9241634" y="2018568"/>
              <a:ext cx="35726" cy="357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78"/>
            <p:cNvSpPr>
              <a:spLocks noChangeArrowheads="1"/>
            </p:cNvSpPr>
            <p:nvPr/>
          </p:nvSpPr>
          <p:spPr bwMode="auto">
            <a:xfrm rot="2464132">
              <a:off x="9311806" y="2079717"/>
              <a:ext cx="35726" cy="357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079"/>
            <p:cNvSpPr>
              <a:spLocks/>
            </p:cNvSpPr>
            <p:nvPr/>
          </p:nvSpPr>
          <p:spPr bwMode="auto">
            <a:xfrm rot="2464132">
              <a:off x="6948078" y="2362963"/>
              <a:ext cx="603589" cy="902562"/>
            </a:xfrm>
            <a:custGeom>
              <a:avLst/>
              <a:gdLst>
                <a:gd name="T0" fmla="*/ 642 w 642"/>
                <a:gd name="T1" fmla="*/ 761 h 960"/>
                <a:gd name="T2" fmla="*/ 26 w 642"/>
                <a:gd name="T3" fmla="*/ 960 h 960"/>
                <a:gd name="T4" fmla="*/ 0 w 642"/>
                <a:gd name="T5" fmla="*/ 725 h 960"/>
                <a:gd name="T6" fmla="*/ 558 w 642"/>
                <a:gd name="T7" fmla="*/ 0 h 960"/>
                <a:gd name="T8" fmla="*/ 642 w 642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080"/>
            <p:cNvSpPr>
              <a:spLocks/>
            </p:cNvSpPr>
            <p:nvPr/>
          </p:nvSpPr>
          <p:spPr bwMode="auto">
            <a:xfrm rot="2464132">
              <a:off x="8111472" y="3375924"/>
              <a:ext cx="601708" cy="902562"/>
            </a:xfrm>
            <a:custGeom>
              <a:avLst/>
              <a:gdLst>
                <a:gd name="T0" fmla="*/ 0 w 640"/>
                <a:gd name="T1" fmla="*/ 761 h 960"/>
                <a:gd name="T2" fmla="*/ 614 w 640"/>
                <a:gd name="T3" fmla="*/ 960 h 960"/>
                <a:gd name="T4" fmla="*/ 640 w 640"/>
                <a:gd name="T5" fmla="*/ 725 h 960"/>
                <a:gd name="T6" fmla="*/ 82 w 640"/>
                <a:gd name="T7" fmla="*/ 0 h 960"/>
                <a:gd name="T8" fmla="*/ 0 w 640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081"/>
            <p:cNvSpPr>
              <a:spLocks/>
            </p:cNvSpPr>
            <p:nvPr/>
          </p:nvSpPr>
          <p:spPr bwMode="auto">
            <a:xfrm rot="2464132">
              <a:off x="7791497" y="2869752"/>
              <a:ext cx="79915" cy="902562"/>
            </a:xfrm>
            <a:custGeom>
              <a:avLst/>
              <a:gdLst>
                <a:gd name="T0" fmla="*/ 0 w 85"/>
                <a:gd name="T1" fmla="*/ 239 h 960"/>
                <a:gd name="T2" fmla="*/ 43 w 85"/>
                <a:gd name="T3" fmla="*/ 0 h 960"/>
                <a:gd name="T4" fmla="*/ 85 w 85"/>
                <a:gd name="T5" fmla="*/ 239 h 960"/>
                <a:gd name="T6" fmla="*/ 85 w 85"/>
                <a:gd name="T7" fmla="*/ 721 h 960"/>
                <a:gd name="T8" fmla="*/ 43 w 85"/>
                <a:gd name="T9" fmla="*/ 960 h 960"/>
                <a:gd name="T10" fmla="*/ 0 w 85"/>
                <a:gd name="T11" fmla="*/ 721 h 960"/>
                <a:gd name="T12" fmla="*/ 0 w 85"/>
                <a:gd name="T13" fmla="*/ 23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1082"/>
            <p:cNvSpPr>
              <a:spLocks noChangeArrowheads="1"/>
            </p:cNvSpPr>
            <p:nvPr/>
          </p:nvSpPr>
          <p:spPr bwMode="auto">
            <a:xfrm rot="2464132">
              <a:off x="8643941" y="1916221"/>
              <a:ext cx="439059" cy="4381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1083"/>
            <p:cNvSpPr>
              <a:spLocks noChangeArrowheads="1"/>
            </p:cNvSpPr>
            <p:nvPr/>
          </p:nvSpPr>
          <p:spPr bwMode="auto">
            <a:xfrm rot="2464132">
              <a:off x="8690409" y="1962792"/>
              <a:ext cx="346923" cy="3469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168"/>
            <p:cNvSpPr>
              <a:spLocks/>
            </p:cNvSpPr>
            <p:nvPr/>
          </p:nvSpPr>
          <p:spPr bwMode="auto">
            <a:xfrm rot="2464132">
              <a:off x="9374569" y="1888858"/>
              <a:ext cx="93077" cy="188974"/>
            </a:xfrm>
            <a:custGeom>
              <a:avLst/>
              <a:gdLst>
                <a:gd name="T0" fmla="*/ 5 w 49"/>
                <a:gd name="T1" fmla="*/ 0 h 100"/>
                <a:gd name="T2" fmla="*/ 0 w 49"/>
                <a:gd name="T3" fmla="*/ 3 h 100"/>
                <a:gd name="T4" fmla="*/ 7 w 49"/>
                <a:gd name="T5" fmla="*/ 3 h 100"/>
                <a:gd name="T6" fmla="*/ 49 w 49"/>
                <a:gd name="T7" fmla="*/ 100 h 100"/>
                <a:gd name="T8" fmla="*/ 49 w 49"/>
                <a:gd name="T9" fmla="*/ 100 h 100"/>
                <a:gd name="T10" fmla="*/ 5 w 4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6742911" y="3573131"/>
              <a:ext cx="939800" cy="844550"/>
              <a:chOff x="6643334" y="3580949"/>
              <a:chExt cx="939800" cy="844550"/>
            </a:xfrm>
            <a:grpFill/>
          </p:grpSpPr>
          <p:sp>
            <p:nvSpPr>
              <p:cNvPr id="78" name="任意多边形 77"/>
              <p:cNvSpPr/>
              <p:nvPr/>
            </p:nvSpPr>
            <p:spPr>
              <a:xfrm>
                <a:off x="6643334" y="3580949"/>
                <a:ext cx="939800" cy="844550"/>
              </a:xfrm>
              <a:custGeom>
                <a:avLst/>
                <a:gdLst>
                  <a:gd name="connsiteX0" fmla="*/ 660400 w 1003300"/>
                  <a:gd name="connsiteY0" fmla="*/ 0 h 800100"/>
                  <a:gd name="connsiteX1" fmla="*/ 254000 w 1003300"/>
                  <a:gd name="connsiteY1" fmla="*/ 25400 h 800100"/>
                  <a:gd name="connsiteX2" fmla="*/ 0 w 1003300"/>
                  <a:gd name="connsiteY2" fmla="*/ 279400 h 800100"/>
                  <a:gd name="connsiteX3" fmla="*/ 406400 w 1003300"/>
                  <a:gd name="connsiteY3" fmla="*/ 279400 h 800100"/>
                  <a:gd name="connsiteX4" fmla="*/ 177800 w 1003300"/>
                  <a:gd name="connsiteY4" fmla="*/ 457200 h 800100"/>
                  <a:gd name="connsiteX5" fmla="*/ 152400 w 1003300"/>
                  <a:gd name="connsiteY5" fmla="*/ 800100 h 800100"/>
                  <a:gd name="connsiteX6" fmla="*/ 444500 w 1003300"/>
                  <a:gd name="connsiteY6" fmla="*/ 723900 h 800100"/>
                  <a:gd name="connsiteX7" fmla="*/ 685800 w 1003300"/>
                  <a:gd name="connsiteY7" fmla="*/ 482600 h 800100"/>
                  <a:gd name="connsiteX8" fmla="*/ 685800 w 1003300"/>
                  <a:gd name="connsiteY8" fmla="*/ 787400 h 800100"/>
                  <a:gd name="connsiteX9" fmla="*/ 1003300 w 1003300"/>
                  <a:gd name="connsiteY9" fmla="*/ 520700 h 800100"/>
                  <a:gd name="connsiteX10" fmla="*/ 939800 w 1003300"/>
                  <a:gd name="connsiteY10" fmla="*/ 114300 h 800100"/>
                  <a:gd name="connsiteX11" fmla="*/ 660400 w 1003300"/>
                  <a:gd name="connsiteY11" fmla="*/ 0 h 800100"/>
                  <a:gd name="connsiteX0" fmla="*/ 660400 w 1003300"/>
                  <a:gd name="connsiteY0" fmla="*/ 0 h 800100"/>
                  <a:gd name="connsiteX1" fmla="*/ 415925 w 1003300"/>
                  <a:gd name="connsiteY1" fmla="*/ 22225 h 800100"/>
                  <a:gd name="connsiteX2" fmla="*/ 254000 w 1003300"/>
                  <a:gd name="connsiteY2" fmla="*/ 25400 h 800100"/>
                  <a:gd name="connsiteX3" fmla="*/ 0 w 1003300"/>
                  <a:gd name="connsiteY3" fmla="*/ 279400 h 800100"/>
                  <a:gd name="connsiteX4" fmla="*/ 406400 w 1003300"/>
                  <a:gd name="connsiteY4" fmla="*/ 279400 h 800100"/>
                  <a:gd name="connsiteX5" fmla="*/ 177800 w 1003300"/>
                  <a:gd name="connsiteY5" fmla="*/ 457200 h 800100"/>
                  <a:gd name="connsiteX6" fmla="*/ 152400 w 1003300"/>
                  <a:gd name="connsiteY6" fmla="*/ 800100 h 800100"/>
                  <a:gd name="connsiteX7" fmla="*/ 444500 w 1003300"/>
                  <a:gd name="connsiteY7" fmla="*/ 723900 h 800100"/>
                  <a:gd name="connsiteX8" fmla="*/ 685800 w 1003300"/>
                  <a:gd name="connsiteY8" fmla="*/ 482600 h 800100"/>
                  <a:gd name="connsiteX9" fmla="*/ 685800 w 1003300"/>
                  <a:gd name="connsiteY9" fmla="*/ 787400 h 800100"/>
                  <a:gd name="connsiteX10" fmla="*/ 1003300 w 1003300"/>
                  <a:gd name="connsiteY10" fmla="*/ 520700 h 800100"/>
                  <a:gd name="connsiteX11" fmla="*/ 939800 w 1003300"/>
                  <a:gd name="connsiteY11" fmla="*/ 114300 h 800100"/>
                  <a:gd name="connsiteX12" fmla="*/ 660400 w 1003300"/>
                  <a:gd name="connsiteY12" fmla="*/ 0 h 80010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0 w 1003300"/>
                  <a:gd name="connsiteY3" fmla="*/ 323850 h 844550"/>
                  <a:gd name="connsiteX4" fmla="*/ 406400 w 1003300"/>
                  <a:gd name="connsiteY4" fmla="*/ 323850 h 844550"/>
                  <a:gd name="connsiteX5" fmla="*/ 177800 w 1003300"/>
                  <a:gd name="connsiteY5" fmla="*/ 501650 h 844550"/>
                  <a:gd name="connsiteX6" fmla="*/ 152400 w 1003300"/>
                  <a:gd name="connsiteY6" fmla="*/ 844550 h 844550"/>
                  <a:gd name="connsiteX7" fmla="*/ 444500 w 1003300"/>
                  <a:gd name="connsiteY7" fmla="*/ 768350 h 844550"/>
                  <a:gd name="connsiteX8" fmla="*/ 685800 w 1003300"/>
                  <a:gd name="connsiteY8" fmla="*/ 527050 h 844550"/>
                  <a:gd name="connsiteX9" fmla="*/ 685800 w 1003300"/>
                  <a:gd name="connsiteY9" fmla="*/ 831850 h 844550"/>
                  <a:gd name="connsiteX10" fmla="*/ 1003300 w 1003300"/>
                  <a:gd name="connsiteY10" fmla="*/ 565150 h 844550"/>
                  <a:gd name="connsiteX11" fmla="*/ 939800 w 1003300"/>
                  <a:gd name="connsiteY11" fmla="*/ 158750 h 844550"/>
                  <a:gd name="connsiteX12" fmla="*/ 660400 w 1003300"/>
                  <a:gd name="connsiteY12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158750 w 1003300"/>
                  <a:gd name="connsiteY3" fmla="*/ 161925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15900 w 1003300"/>
                  <a:gd name="connsiteY5" fmla="*/ 31432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875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292100 w 1003300"/>
                  <a:gd name="connsiteY10" fmla="*/ 790575 h 844550"/>
                  <a:gd name="connsiteX11" fmla="*/ 444500 w 1003300"/>
                  <a:gd name="connsiteY11" fmla="*/ 76835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1003300 w 1003300"/>
                  <a:gd name="connsiteY14" fmla="*/ 565150 h 844550"/>
                  <a:gd name="connsiteX15" fmla="*/ 939800 w 1003300"/>
                  <a:gd name="connsiteY15" fmla="*/ 158750 h 844550"/>
                  <a:gd name="connsiteX16" fmla="*/ 660400 w 1003300"/>
                  <a:gd name="connsiteY16" fmla="*/ 44450 h 844550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1003300 w 1003300"/>
                  <a:gd name="connsiteY14" fmla="*/ 565150 h 866775"/>
                  <a:gd name="connsiteX15" fmla="*/ 939800 w 1003300"/>
                  <a:gd name="connsiteY15" fmla="*/ 158750 h 866775"/>
                  <a:gd name="connsiteX16" fmla="*/ 660400 w 1003300"/>
                  <a:gd name="connsiteY16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863600 w 1003300"/>
                  <a:gd name="connsiteY14" fmla="*/ 69532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558800 w 1003300"/>
                  <a:gd name="connsiteY11" fmla="*/ 67310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73050 w 1003300"/>
                  <a:gd name="connsiteY7" fmla="*/ 52070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3495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945547"/>
                  <a:gd name="connsiteY0" fmla="*/ 44450 h 844550"/>
                  <a:gd name="connsiteX1" fmla="*/ 434975 w 945547"/>
                  <a:gd name="connsiteY1" fmla="*/ 0 h 844550"/>
                  <a:gd name="connsiteX2" fmla="*/ 254000 w 945547"/>
                  <a:gd name="connsiteY2" fmla="*/ 69850 h 844550"/>
                  <a:gd name="connsiteX3" fmla="*/ 34925 w 945547"/>
                  <a:gd name="connsiteY3" fmla="*/ 200025 h 844550"/>
                  <a:gd name="connsiteX4" fmla="*/ 0 w 945547"/>
                  <a:gd name="connsiteY4" fmla="*/ 323850 h 844550"/>
                  <a:gd name="connsiteX5" fmla="*/ 234950 w 945547"/>
                  <a:gd name="connsiteY5" fmla="*/ 257175 h 844550"/>
                  <a:gd name="connsiteX6" fmla="*/ 406400 w 945547"/>
                  <a:gd name="connsiteY6" fmla="*/ 323850 h 844550"/>
                  <a:gd name="connsiteX7" fmla="*/ 234950 w 945547"/>
                  <a:gd name="connsiteY7" fmla="*/ 501650 h 844550"/>
                  <a:gd name="connsiteX8" fmla="*/ 149225 w 945547"/>
                  <a:gd name="connsiteY8" fmla="*/ 657225 h 844550"/>
                  <a:gd name="connsiteX9" fmla="*/ 152400 w 945547"/>
                  <a:gd name="connsiteY9" fmla="*/ 844550 h 844550"/>
                  <a:gd name="connsiteX10" fmla="*/ 377825 w 945547"/>
                  <a:gd name="connsiteY10" fmla="*/ 771525 h 844550"/>
                  <a:gd name="connsiteX11" fmla="*/ 558800 w 945547"/>
                  <a:gd name="connsiteY11" fmla="*/ 673100 h 844550"/>
                  <a:gd name="connsiteX12" fmla="*/ 685800 w 945547"/>
                  <a:gd name="connsiteY12" fmla="*/ 527050 h 844550"/>
                  <a:gd name="connsiteX13" fmla="*/ 685800 w 945547"/>
                  <a:gd name="connsiteY13" fmla="*/ 831850 h 844550"/>
                  <a:gd name="connsiteX14" fmla="*/ 911225 w 945547"/>
                  <a:gd name="connsiteY14" fmla="*/ 752475 h 844550"/>
                  <a:gd name="connsiteX15" fmla="*/ 917575 w 945547"/>
                  <a:gd name="connsiteY15" fmla="*/ 574675 h 844550"/>
                  <a:gd name="connsiteX16" fmla="*/ 939800 w 945547"/>
                  <a:gd name="connsiteY16" fmla="*/ 158750 h 844550"/>
                  <a:gd name="connsiteX17" fmla="*/ 660400 w 945547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39800" h="844550">
                    <a:moveTo>
                      <a:pt x="660400" y="44450"/>
                    </a:moveTo>
                    <a:lnTo>
                      <a:pt x="434975" y="0"/>
                    </a:lnTo>
                    <a:cubicBezTo>
                      <a:pt x="374650" y="23283"/>
                      <a:pt x="371475" y="-1058"/>
                      <a:pt x="254000" y="69850"/>
                    </a:cubicBezTo>
                    <a:cubicBezTo>
                      <a:pt x="130175" y="103717"/>
                      <a:pt x="92075" y="166158"/>
                      <a:pt x="34925" y="200025"/>
                    </a:cubicBezTo>
                    <a:lnTo>
                      <a:pt x="0" y="323850"/>
                    </a:lnTo>
                    <a:lnTo>
                      <a:pt x="234950" y="257175"/>
                    </a:lnTo>
                    <a:lnTo>
                      <a:pt x="406400" y="323850"/>
                    </a:lnTo>
                    <a:lnTo>
                      <a:pt x="234950" y="501650"/>
                    </a:lnTo>
                    <a:cubicBezTo>
                      <a:pt x="209550" y="553508"/>
                      <a:pt x="184150" y="519642"/>
                      <a:pt x="149225" y="657225"/>
                    </a:cubicBezTo>
                    <a:cubicBezTo>
                      <a:pt x="147108" y="776817"/>
                      <a:pt x="135467" y="782108"/>
                      <a:pt x="152400" y="844550"/>
                    </a:cubicBezTo>
                    <a:lnTo>
                      <a:pt x="377825" y="771525"/>
                    </a:lnTo>
                    <a:lnTo>
                      <a:pt x="558800" y="673100"/>
                    </a:lnTo>
                    <a:lnTo>
                      <a:pt x="685800" y="527050"/>
                    </a:lnTo>
                    <a:lnTo>
                      <a:pt x="685800" y="831850"/>
                    </a:lnTo>
                    <a:cubicBezTo>
                      <a:pt x="760942" y="805392"/>
                      <a:pt x="702733" y="826558"/>
                      <a:pt x="835025" y="742950"/>
                    </a:cubicBezTo>
                    <a:cubicBezTo>
                      <a:pt x="884767" y="661458"/>
                      <a:pt x="886883" y="637117"/>
                      <a:pt x="917575" y="574675"/>
                    </a:cubicBezTo>
                    <a:lnTo>
                      <a:pt x="939800" y="158750"/>
                    </a:lnTo>
                    <a:lnTo>
                      <a:pt x="660400" y="444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6648450" y="3762375"/>
                <a:ext cx="533400" cy="247650"/>
              </a:xfrm>
              <a:custGeom>
                <a:avLst/>
                <a:gdLst>
                  <a:gd name="connsiteX0" fmla="*/ 238125 w 533400"/>
                  <a:gd name="connsiteY0" fmla="*/ 95250 h 247650"/>
                  <a:gd name="connsiteX1" fmla="*/ 0 w 533400"/>
                  <a:gd name="connsiteY1" fmla="*/ 247650 h 247650"/>
                  <a:gd name="connsiteX2" fmla="*/ 352425 w 533400"/>
                  <a:gd name="connsiteY2" fmla="*/ 171450 h 247650"/>
                  <a:gd name="connsiteX3" fmla="*/ 533400 w 533400"/>
                  <a:gd name="connsiteY3" fmla="*/ 171450 h 247650"/>
                  <a:gd name="connsiteX4" fmla="*/ 333375 w 533400"/>
                  <a:gd name="connsiteY4" fmla="*/ 0 h 247650"/>
                  <a:gd name="connsiteX5" fmla="*/ 238125 w 533400"/>
                  <a:gd name="connsiteY5" fmla="*/ 952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247650">
                    <a:moveTo>
                      <a:pt x="238125" y="95250"/>
                    </a:moveTo>
                    <a:lnTo>
                      <a:pt x="0" y="247650"/>
                    </a:lnTo>
                    <a:lnTo>
                      <a:pt x="352425" y="171450"/>
                    </a:lnTo>
                    <a:lnTo>
                      <a:pt x="533400" y="171450"/>
                    </a:lnTo>
                    <a:lnTo>
                      <a:pt x="333375" y="0"/>
                    </a:lnTo>
                    <a:lnTo>
                      <a:pt x="238125" y="952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7" name="文本框 86"/>
          <p:cNvSpPr txBox="1"/>
          <p:nvPr/>
        </p:nvSpPr>
        <p:spPr>
          <a:xfrm>
            <a:off x="7572488" y="2189102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逼格</a:t>
            </a:r>
            <a:r>
              <a:rPr lang="en-US" altLang="zh-CN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PPT</a:t>
            </a:r>
            <a:r>
              <a:rPr lang="zh-CN" altLang="en-US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原创</a:t>
            </a:r>
            <a:endParaRPr lang="zh-CN" altLang="en-US" sz="32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572488" y="3073428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572488" y="4203976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572488" y="5308563"/>
            <a:ext cx="3330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1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1748483740"/>
              </p:ext>
            </p:extLst>
          </p:nvPr>
        </p:nvGraphicFramePr>
        <p:xfrm>
          <a:off x="6362710" y="1803400"/>
          <a:ext cx="3434400" cy="3251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8" name="图表 47"/>
          <p:cNvGraphicFramePr/>
          <p:nvPr>
            <p:extLst>
              <p:ext uri="{D42A27DB-BD31-4B8C-83A1-F6EECF244321}">
                <p14:modId xmlns:p14="http://schemas.microsoft.com/office/powerpoint/2010/main" val="3402847404"/>
              </p:ext>
            </p:extLst>
          </p:nvPr>
        </p:nvGraphicFramePr>
        <p:xfrm>
          <a:off x="2128566" y="1663700"/>
          <a:ext cx="3434400" cy="3299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3693555" y="2879986"/>
            <a:ext cx="296044" cy="745396"/>
            <a:chOff x="6184822" y="1458021"/>
            <a:chExt cx="296044" cy="745396"/>
          </a:xfrm>
          <a:solidFill>
            <a:srgbClr val="6696BC"/>
          </a:solidFill>
        </p:grpSpPr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6184822" y="1586659"/>
              <a:ext cx="296044" cy="616758"/>
            </a:xfrm>
            <a:custGeom>
              <a:avLst/>
              <a:gdLst>
                <a:gd name="T0" fmla="*/ 54 w 71"/>
                <a:gd name="T1" fmla="*/ 0 h 148"/>
                <a:gd name="T2" fmla="*/ 18 w 71"/>
                <a:gd name="T3" fmla="*/ 0 h 148"/>
                <a:gd name="T4" fmla="*/ 0 w 71"/>
                <a:gd name="T5" fmla="*/ 14 h 148"/>
                <a:gd name="T6" fmla="*/ 0 w 71"/>
                <a:gd name="T7" fmla="*/ 15 h 148"/>
                <a:gd name="T8" fmla="*/ 0 w 71"/>
                <a:gd name="T9" fmla="*/ 17 h 148"/>
                <a:gd name="T10" fmla="*/ 0 w 71"/>
                <a:gd name="T11" fmla="*/ 66 h 148"/>
                <a:gd name="T12" fmla="*/ 6 w 71"/>
                <a:gd name="T13" fmla="*/ 72 h 148"/>
                <a:gd name="T14" fmla="*/ 12 w 71"/>
                <a:gd name="T15" fmla="*/ 66 h 148"/>
                <a:gd name="T16" fmla="*/ 12 w 71"/>
                <a:gd name="T17" fmla="*/ 24 h 148"/>
                <a:gd name="T18" fmla="*/ 17 w 71"/>
                <a:gd name="T19" fmla="*/ 24 h 148"/>
                <a:gd name="T20" fmla="*/ 17 w 71"/>
                <a:gd name="T21" fmla="*/ 65 h 148"/>
                <a:gd name="T22" fmla="*/ 17 w 71"/>
                <a:gd name="T23" fmla="*/ 66 h 148"/>
                <a:gd name="T24" fmla="*/ 17 w 71"/>
                <a:gd name="T25" fmla="*/ 139 h 148"/>
                <a:gd name="T26" fmla="*/ 25 w 71"/>
                <a:gd name="T27" fmla="*/ 148 h 148"/>
                <a:gd name="T28" fmla="*/ 33 w 71"/>
                <a:gd name="T29" fmla="*/ 139 h 148"/>
                <a:gd name="T30" fmla="*/ 33 w 71"/>
                <a:gd name="T31" fmla="*/ 75 h 148"/>
                <a:gd name="T32" fmla="*/ 37 w 71"/>
                <a:gd name="T33" fmla="*/ 75 h 148"/>
                <a:gd name="T34" fmla="*/ 37 w 71"/>
                <a:gd name="T35" fmla="*/ 139 h 148"/>
                <a:gd name="T36" fmla="*/ 45 w 71"/>
                <a:gd name="T37" fmla="*/ 148 h 148"/>
                <a:gd name="T38" fmla="*/ 54 w 71"/>
                <a:gd name="T39" fmla="*/ 139 h 148"/>
                <a:gd name="T40" fmla="*/ 54 w 71"/>
                <a:gd name="T41" fmla="*/ 65 h 148"/>
                <a:gd name="T42" fmla="*/ 54 w 71"/>
                <a:gd name="T43" fmla="*/ 64 h 148"/>
                <a:gd name="T44" fmla="*/ 54 w 71"/>
                <a:gd name="T45" fmla="*/ 24 h 148"/>
                <a:gd name="T46" fmla="*/ 58 w 71"/>
                <a:gd name="T47" fmla="*/ 24 h 148"/>
                <a:gd name="T48" fmla="*/ 58 w 71"/>
                <a:gd name="T49" fmla="*/ 66 h 148"/>
                <a:gd name="T50" fmla="*/ 64 w 71"/>
                <a:gd name="T51" fmla="*/ 72 h 148"/>
                <a:gd name="T52" fmla="*/ 71 w 71"/>
                <a:gd name="T53" fmla="*/ 66 h 148"/>
                <a:gd name="T54" fmla="*/ 71 w 71"/>
                <a:gd name="T55" fmla="*/ 17 h 148"/>
                <a:gd name="T56" fmla="*/ 71 w 71"/>
                <a:gd name="T57" fmla="*/ 15 h 148"/>
                <a:gd name="T58" fmla="*/ 71 w 71"/>
                <a:gd name="T59" fmla="*/ 14 h 148"/>
                <a:gd name="T60" fmla="*/ 54 w 71"/>
                <a:gd name="T6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48">
                  <a:moveTo>
                    <a:pt x="5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5" y="0"/>
                    <a:pt x="0" y="11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3" y="72"/>
                    <a:pt x="6" y="72"/>
                  </a:cubicBezTo>
                  <a:cubicBezTo>
                    <a:pt x="9" y="72"/>
                    <a:pt x="12" y="70"/>
                    <a:pt x="12" y="6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6"/>
                    <a:pt x="17" y="66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17" y="144"/>
                    <a:pt x="21" y="148"/>
                    <a:pt x="25" y="148"/>
                  </a:cubicBezTo>
                  <a:cubicBezTo>
                    <a:pt x="30" y="148"/>
                    <a:pt x="33" y="144"/>
                    <a:pt x="33" y="139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144"/>
                    <a:pt x="41" y="148"/>
                    <a:pt x="45" y="148"/>
                  </a:cubicBezTo>
                  <a:cubicBezTo>
                    <a:pt x="50" y="148"/>
                    <a:pt x="54" y="144"/>
                    <a:pt x="54" y="139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70"/>
                    <a:pt x="61" y="72"/>
                    <a:pt x="64" y="72"/>
                  </a:cubicBezTo>
                  <a:cubicBezTo>
                    <a:pt x="68" y="72"/>
                    <a:pt x="71" y="70"/>
                    <a:pt x="71" y="6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9"/>
                    <a:pt x="65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45"/>
            <p:cNvSpPr>
              <a:spLocks noChangeArrowheads="1"/>
            </p:cNvSpPr>
            <p:nvPr/>
          </p:nvSpPr>
          <p:spPr bwMode="auto">
            <a:xfrm>
              <a:off x="6272931" y="1458021"/>
              <a:ext cx="116303" cy="1163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7923993" y="2944403"/>
            <a:ext cx="354768" cy="745200"/>
            <a:chOff x="6907655" y="5811360"/>
            <a:chExt cx="333049" cy="699579"/>
          </a:xfrm>
        </p:grpSpPr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7020434" y="5811360"/>
              <a:ext cx="103968" cy="109254"/>
            </a:xfrm>
            <a:prstGeom prst="ellipse">
              <a:avLst/>
            </a:pr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6907655" y="5941760"/>
              <a:ext cx="333049" cy="569179"/>
            </a:xfrm>
            <a:custGeom>
              <a:avLst/>
              <a:gdLst>
                <a:gd name="T0" fmla="*/ 79 w 80"/>
                <a:gd name="T1" fmla="*/ 50 h 137"/>
                <a:gd name="T2" fmla="*/ 64 w 80"/>
                <a:gd name="T3" fmla="*/ 8 h 137"/>
                <a:gd name="T4" fmla="*/ 55 w 80"/>
                <a:gd name="T5" fmla="*/ 0 h 137"/>
                <a:gd name="T6" fmla="*/ 24 w 80"/>
                <a:gd name="T7" fmla="*/ 0 h 137"/>
                <a:gd name="T8" fmla="*/ 16 w 80"/>
                <a:gd name="T9" fmla="*/ 4 h 137"/>
                <a:gd name="T10" fmla="*/ 15 w 80"/>
                <a:gd name="T11" fmla="*/ 5 h 137"/>
                <a:gd name="T12" fmla="*/ 15 w 80"/>
                <a:gd name="T13" fmla="*/ 6 h 137"/>
                <a:gd name="T14" fmla="*/ 15 w 80"/>
                <a:gd name="T15" fmla="*/ 6 h 137"/>
                <a:gd name="T16" fmla="*/ 1 w 80"/>
                <a:gd name="T17" fmla="*/ 50 h 137"/>
                <a:gd name="T18" fmla="*/ 5 w 80"/>
                <a:gd name="T19" fmla="*/ 57 h 137"/>
                <a:gd name="T20" fmla="*/ 12 w 80"/>
                <a:gd name="T21" fmla="*/ 54 h 137"/>
                <a:gd name="T22" fmla="*/ 23 w 80"/>
                <a:gd name="T23" fmla="*/ 19 h 137"/>
                <a:gd name="T24" fmla="*/ 24 w 80"/>
                <a:gd name="T25" fmla="*/ 19 h 137"/>
                <a:gd name="T26" fmla="*/ 25 w 80"/>
                <a:gd name="T27" fmla="*/ 19 h 137"/>
                <a:gd name="T28" fmla="*/ 8 w 80"/>
                <a:gd name="T29" fmla="*/ 81 h 137"/>
                <a:gd name="T30" fmla="*/ 25 w 80"/>
                <a:gd name="T31" fmla="*/ 81 h 137"/>
                <a:gd name="T32" fmla="*/ 25 w 80"/>
                <a:gd name="T33" fmla="*/ 131 h 137"/>
                <a:gd name="T34" fmla="*/ 32 w 80"/>
                <a:gd name="T35" fmla="*/ 137 h 137"/>
                <a:gd name="T36" fmla="*/ 38 w 80"/>
                <a:gd name="T37" fmla="*/ 131 h 137"/>
                <a:gd name="T38" fmla="*/ 38 w 80"/>
                <a:gd name="T39" fmla="*/ 81 h 137"/>
                <a:gd name="T40" fmla="*/ 42 w 80"/>
                <a:gd name="T41" fmla="*/ 81 h 137"/>
                <a:gd name="T42" fmla="*/ 42 w 80"/>
                <a:gd name="T43" fmla="*/ 131 h 137"/>
                <a:gd name="T44" fmla="*/ 48 w 80"/>
                <a:gd name="T45" fmla="*/ 137 h 137"/>
                <a:gd name="T46" fmla="*/ 55 w 80"/>
                <a:gd name="T47" fmla="*/ 131 h 137"/>
                <a:gd name="T48" fmla="*/ 55 w 80"/>
                <a:gd name="T49" fmla="*/ 81 h 137"/>
                <a:gd name="T50" fmla="*/ 72 w 80"/>
                <a:gd name="T51" fmla="*/ 81 h 137"/>
                <a:gd name="T52" fmla="*/ 54 w 80"/>
                <a:gd name="T53" fmla="*/ 19 h 137"/>
                <a:gd name="T54" fmla="*/ 55 w 80"/>
                <a:gd name="T55" fmla="*/ 19 h 137"/>
                <a:gd name="T56" fmla="*/ 56 w 80"/>
                <a:gd name="T57" fmla="*/ 19 h 137"/>
                <a:gd name="T58" fmla="*/ 68 w 80"/>
                <a:gd name="T59" fmla="*/ 54 h 137"/>
                <a:gd name="T60" fmla="*/ 75 w 80"/>
                <a:gd name="T61" fmla="*/ 57 h 137"/>
                <a:gd name="T62" fmla="*/ 79 w 80"/>
                <a:gd name="T63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137">
                  <a:moveTo>
                    <a:pt x="79" y="50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8" y="1"/>
                    <a:pt x="16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3"/>
                    <a:pt x="2" y="56"/>
                    <a:pt x="5" y="57"/>
                  </a:cubicBezTo>
                  <a:cubicBezTo>
                    <a:pt x="8" y="58"/>
                    <a:pt x="11" y="57"/>
                    <a:pt x="12" y="5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4"/>
                    <a:pt x="28" y="137"/>
                    <a:pt x="32" y="137"/>
                  </a:cubicBezTo>
                  <a:cubicBezTo>
                    <a:pt x="35" y="137"/>
                    <a:pt x="38" y="134"/>
                    <a:pt x="38" y="13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4"/>
                    <a:pt x="45" y="137"/>
                    <a:pt x="48" y="137"/>
                  </a:cubicBezTo>
                  <a:cubicBezTo>
                    <a:pt x="52" y="137"/>
                    <a:pt x="55" y="134"/>
                    <a:pt x="55" y="13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7"/>
                    <a:pt x="72" y="58"/>
                    <a:pt x="75" y="57"/>
                  </a:cubicBezTo>
                  <a:cubicBezTo>
                    <a:pt x="78" y="56"/>
                    <a:pt x="80" y="53"/>
                    <a:pt x="79" y="50"/>
                  </a:cubicBezTo>
                  <a:close/>
                </a:path>
              </a:pathLst>
            </a:custGeom>
            <a:solidFill>
              <a:srgbClr val="6696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 flipH="1">
            <a:off x="7457822" y="2453888"/>
            <a:ext cx="0" cy="166996"/>
          </a:xfrm>
          <a:prstGeom prst="line">
            <a:avLst/>
          </a:prstGeom>
          <a:ln>
            <a:solidFill>
              <a:srgbClr val="6696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51566" y="34074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Bige PPT</a:t>
            </a:r>
            <a:endParaRPr lang="zh-CN" altLang="en-US" sz="36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71057" y="340748"/>
            <a:ext cx="35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6696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600" dirty="0">
              <a:solidFill>
                <a:srgbClr val="6696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51566" y="916741"/>
            <a:ext cx="4774448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407693" y="5608488"/>
            <a:ext cx="7576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804676" y="9341819"/>
            <a:ext cx="459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李益达，一个不甘平庸的逗比！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www.tretars.com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www.tretars.com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13891" y="4963056"/>
            <a:ext cx="3164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354B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hmer UI" panose="020B0502040204020203" pitchFamily="34" charset="0"/>
              </a:rPr>
              <a:t>Type some text</a:t>
            </a:r>
            <a:endParaRPr lang="zh-CN" altLang="en-US" sz="3200" dirty="0">
              <a:solidFill>
                <a:srgbClr val="354B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2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04D5F"/>
      </a:dk2>
      <a:lt2>
        <a:srgbClr val="E2DFCC"/>
      </a:lt2>
      <a:accent1>
        <a:srgbClr val="229BBF"/>
      </a:accent1>
      <a:accent2>
        <a:srgbClr val="104D60"/>
      </a:accent2>
      <a:accent3>
        <a:srgbClr val="2DCFFF"/>
      </a:accent3>
      <a:accent4>
        <a:srgbClr val="1A7F9C"/>
      </a:accent4>
      <a:accent5>
        <a:srgbClr val="8E846C"/>
      </a:accent5>
      <a:accent6>
        <a:srgbClr val="BFBFBF"/>
      </a:accent6>
      <a:hlink>
        <a:srgbClr val="977B2D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3049</Words>
  <Application>Microsoft Office PowerPoint</Application>
  <PresentationFormat>宽屏</PresentationFormat>
  <Paragraphs>348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DFGothic-EB</vt:lpstr>
      <vt:lpstr>Microsoft YaHei UI</vt:lpstr>
      <vt:lpstr>汉仪特细等线简</vt:lpstr>
      <vt:lpstr>汉仪细等线简</vt:lpstr>
      <vt:lpstr>华文细黑</vt:lpstr>
      <vt:lpstr>宋体</vt:lpstr>
      <vt:lpstr>微软雅黑</vt:lpstr>
      <vt:lpstr>Arial</vt:lpstr>
      <vt:lpstr>Arial Rounded MT Bold</vt:lpstr>
      <vt:lpstr>BrowalliaUPC</vt:lpstr>
      <vt:lpstr>Calibri</vt:lpstr>
      <vt:lpstr>Calibri Light</vt:lpstr>
      <vt:lpstr>Century Gothic</vt:lpstr>
      <vt:lpstr>Khmer UI</vt:lpstr>
      <vt:lpstr>Myriad Pro Light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Abel</cp:lastModifiedBy>
  <cp:revision>72</cp:revision>
  <dcterms:created xsi:type="dcterms:W3CDTF">2015-05-04T07:28:31Z</dcterms:created>
  <dcterms:modified xsi:type="dcterms:W3CDTF">2015-09-25T16:48:24Z</dcterms:modified>
</cp:coreProperties>
</file>