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4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16025" y="1521763"/>
            <a:ext cx="10133012" cy="4898572"/>
          </a:xfrm>
        </p:spPr>
        <p:txBody>
          <a:bodyPr/>
          <a:lstStyle/>
          <a:p>
            <a:r>
              <a:rPr lang="es-CO" dirty="0"/>
              <a:t>En 1864, el zoólogo y </a:t>
            </a:r>
            <a:r>
              <a:rPr lang="es-CO" dirty="0" err="1"/>
              <a:t>biogeógrafo</a:t>
            </a:r>
            <a:r>
              <a:rPr lang="es-CO" dirty="0"/>
              <a:t> inglés Philip </a:t>
            </a:r>
            <a:r>
              <a:rPr lang="es-CO" dirty="0" err="1"/>
              <a:t>Sclater</a:t>
            </a:r>
            <a:r>
              <a:rPr lang="es-CO" dirty="0"/>
              <a:t> observó la distribución de los lémures y sus fósiles.  </a:t>
            </a:r>
            <a:r>
              <a:rPr lang="es-CO" dirty="0" err="1"/>
              <a:t>Sclater</a:t>
            </a:r>
            <a:r>
              <a:rPr lang="es-CO" dirty="0"/>
              <a:t> buscaba explicar el origen de estos primates con la teoría de la evolución.</a:t>
            </a:r>
            <a:endParaRPr lang="en-US" dirty="0"/>
          </a:p>
          <a:p>
            <a:pPr lvl="0"/>
            <a:r>
              <a:rPr lang="es-CO" dirty="0" err="1"/>
              <a:t>Sclater</a:t>
            </a:r>
            <a:r>
              <a:rPr lang="es-CO" dirty="0"/>
              <a:t> observó que había primates lemúridos tanto en la isla de Madagascar, en África, como en la India</a:t>
            </a:r>
            <a:endParaRPr lang="en-US" dirty="0"/>
          </a:p>
          <a:p>
            <a:r>
              <a:rPr lang="es-CO" dirty="0"/>
              <a:t>Por lo que </a:t>
            </a:r>
            <a:r>
              <a:rPr lang="es-CO" dirty="0" err="1"/>
              <a:t>Sclater</a:t>
            </a:r>
            <a:r>
              <a:rPr lang="es-CO" dirty="0"/>
              <a:t> explicó este fenómeno mediante la existencia de un antiguo continente que servía como un </a:t>
            </a:r>
            <a:r>
              <a:rPr lang="es-CO" b="1" dirty="0"/>
              <a:t>puente de tierra</a:t>
            </a:r>
            <a:r>
              <a:rPr lang="es-CO" dirty="0"/>
              <a:t> </a:t>
            </a:r>
            <a:r>
              <a:rPr lang="es-CO" dirty="0" smtClean="0"/>
              <a:t>al que denominó </a:t>
            </a:r>
            <a:r>
              <a:rPr lang="es-CO" dirty="0" err="1" smtClean="0"/>
              <a:t>Lemuria</a:t>
            </a:r>
            <a:r>
              <a:rPr lang="es-CO" dirty="0" smtClean="0"/>
              <a:t>  </a:t>
            </a:r>
          </a:p>
          <a:p>
            <a:pPr marL="0" indent="0">
              <a:buNone/>
            </a:pPr>
            <a:r>
              <a:rPr lang="es-CO" dirty="0" smtClean="0"/>
              <a:t>(</a:t>
            </a:r>
            <a:r>
              <a:rPr lang="es-CO" dirty="0"/>
              <a:t>Pandora, 2010)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Resultado de imagen para lemu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43" y="4200378"/>
            <a:ext cx="3197560" cy="24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em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3" y="4082812"/>
            <a:ext cx="3500525" cy="233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30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174" y="1345475"/>
            <a:ext cx="10168181" cy="5126358"/>
          </a:xfrm>
        </p:spPr>
        <p:txBody>
          <a:bodyPr/>
          <a:lstStyle/>
          <a:p>
            <a:r>
              <a:rPr lang="es-CO" dirty="0"/>
              <a:t>Von </a:t>
            </a:r>
            <a:r>
              <a:rPr lang="es-CO" dirty="0" err="1"/>
              <a:t>Ihering</a:t>
            </a:r>
            <a:r>
              <a:rPr lang="es-CO" dirty="0"/>
              <a:t> propuso la teoría que desde hace mucho tiempo existió una conexión entre Sudamérica y África que </a:t>
            </a:r>
            <a:r>
              <a:rPr lang="es-CO" dirty="0" err="1"/>
              <a:t>permitia</a:t>
            </a:r>
            <a:r>
              <a:rPr lang="es-CO" dirty="0"/>
              <a:t> la comunicación entre las faunas de ambas regiones llamada </a:t>
            </a:r>
            <a:r>
              <a:rPr lang="es-CO" dirty="0" err="1" smtClean="0"/>
              <a:t>Archhelenis</a:t>
            </a:r>
            <a:endParaRPr lang="es-CO" dirty="0" smtClean="0"/>
          </a:p>
          <a:p>
            <a:pPr lvl="0"/>
            <a:r>
              <a:rPr lang="es-CO" dirty="0" err="1"/>
              <a:t>Desaparecio</a:t>
            </a:r>
            <a:r>
              <a:rPr lang="es-CO" dirty="0"/>
              <a:t> y origino que la fauna y flora de las dos regiones fueran diferentes </a:t>
            </a:r>
            <a:endParaRPr lang="en-US" dirty="0"/>
          </a:p>
          <a:p>
            <a:pPr lvl="0"/>
            <a:r>
              <a:rPr lang="es-CO" dirty="0"/>
              <a:t>Es una hipótesis bastante aceptada para explicar tanto los depósitos terrestres como los marinos a los dos lados del atlántico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Resultado de imagen para Archhelenis puente de tier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9" y="3682093"/>
            <a:ext cx="590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6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7446" y="1477108"/>
            <a:ext cx="9957166" cy="4876800"/>
          </a:xfrm>
        </p:spPr>
        <p:txBody>
          <a:bodyPr/>
          <a:lstStyle/>
          <a:p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Estrecho </a:t>
            </a:r>
            <a:r>
              <a:rPr lang="es-MX" b="1" dirty="0"/>
              <a:t>de Bering. </a:t>
            </a:r>
            <a:r>
              <a:rPr lang="es-MX" dirty="0"/>
              <a:t>Localizado en el extremo oriental de Siberia, Rusia, y el extremo occidental de </a:t>
            </a:r>
            <a:r>
              <a:rPr lang="es-MX" dirty="0" smtClean="0"/>
              <a:t>Alaska</a:t>
            </a:r>
          </a:p>
          <a:p>
            <a:r>
              <a:rPr lang="es-MX" dirty="0"/>
              <a:t>Se sabe que durante la última era glaciar el nivel del mar descendió lo suficiente para dar lugar a una extensa llanura, denominada </a:t>
            </a:r>
            <a:r>
              <a:rPr lang="es-MX" dirty="0" err="1"/>
              <a:t>Beringia</a:t>
            </a:r>
            <a:r>
              <a:rPr lang="es-MX" dirty="0"/>
              <a:t>, que permitió el flujo de especies americanas hacia Siberia y de especies siberianas hacia Norteamérica. </a:t>
            </a:r>
            <a:endParaRPr lang="es-MX" dirty="0" smtClean="0"/>
          </a:p>
          <a:p>
            <a:r>
              <a:rPr lang="es-MX" dirty="0" smtClean="0"/>
              <a:t>TEORIA </a:t>
            </a:r>
            <a:r>
              <a:rPr lang="es-MX" dirty="0"/>
              <a:t>humanos colonizaron América provenientes de Siberia al cruzar este puente de </a:t>
            </a:r>
            <a:r>
              <a:rPr lang="es-MX" dirty="0" smtClean="0"/>
              <a:t>tierra</a:t>
            </a:r>
          </a:p>
          <a:p>
            <a:r>
              <a:rPr lang="es-MX" dirty="0"/>
              <a:t>Esta dispersión ha sido confirmada recientemente con análisis de ADN mitocondrial </a:t>
            </a:r>
            <a:r>
              <a:rPr lang="es-CO" dirty="0"/>
              <a:t>(</a:t>
            </a:r>
            <a:r>
              <a:rPr lang="es-CO" dirty="0" err="1"/>
              <a:t>Fernandez</a:t>
            </a:r>
            <a:r>
              <a:rPr lang="es-CO" dirty="0"/>
              <a:t>, 2014)</a:t>
            </a:r>
            <a:endParaRPr lang="es-MX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Estrecho de Bering. 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232" y="2527844"/>
            <a:ext cx="5192183" cy="3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Bibliografia</a:t>
            </a:r>
            <a:r>
              <a:rPr lang="es-CO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Fernandez</a:t>
            </a:r>
            <a:r>
              <a:rPr lang="es-CO" dirty="0"/>
              <a:t>, O. R. (28 de Febrero de 2014). </a:t>
            </a:r>
            <a:r>
              <a:rPr lang="es-CO" i="1" dirty="0"/>
              <a:t>MITO REVISTA CULTURAL</a:t>
            </a:r>
            <a:r>
              <a:rPr lang="es-CO" dirty="0"/>
              <a:t>. Obtenido de Reinterpretaciones de la distribución geográfica de los seres vivos: http://revistamito.com/reinterpretaciones-de-la-distribucion-geografica-de-los-seres-vivos/</a:t>
            </a:r>
            <a:endParaRPr lang="en-US" dirty="0"/>
          </a:p>
          <a:p>
            <a:r>
              <a:rPr lang="es-CO" dirty="0"/>
              <a:t>Pandora, R. d. (13 de SEPTIEMBRE de 2010). </a:t>
            </a:r>
            <a:r>
              <a:rPr lang="es-CO" i="1" dirty="0"/>
              <a:t>Recuerdos de Pandora.</a:t>
            </a:r>
            <a:r>
              <a:rPr lang="es-CO" dirty="0"/>
              <a:t> Obtenido de </a:t>
            </a:r>
            <a:r>
              <a:rPr lang="es-CO" dirty="0" err="1"/>
              <a:t>Lemuria</a:t>
            </a:r>
            <a:r>
              <a:rPr lang="es-CO" dirty="0"/>
              <a:t>: un continente perdido para explicar la </a:t>
            </a:r>
            <a:r>
              <a:rPr lang="es-CO" dirty="0" err="1"/>
              <a:t>evolucion</a:t>
            </a:r>
            <a:r>
              <a:rPr lang="es-CO" dirty="0"/>
              <a:t> : https://recuerdosdepandora.com/ciencia/geologia/lemuria-un-continente-perdido-para-explicar-la-evolucion/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79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164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Presentación de PowerPoint</vt:lpstr>
      <vt:lpstr>EJEMPLO 4</vt:lpstr>
      <vt:lpstr>EJEMPLO 5</vt:lpstr>
      <vt:lpstr>EJEMPLO 6</vt:lpstr>
      <vt:lpstr>Estrecho de Bering. </vt:lpstr>
      <vt:lpstr>Bibliografia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Burbano Andrade</dc:creator>
  <cp:lastModifiedBy>Lorena Burbano Andrade</cp:lastModifiedBy>
  <cp:revision>5</cp:revision>
  <dcterms:created xsi:type="dcterms:W3CDTF">2019-03-14T03:05:04Z</dcterms:created>
  <dcterms:modified xsi:type="dcterms:W3CDTF">2019-03-14T03:46:27Z</dcterms:modified>
</cp:coreProperties>
</file>