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83073" y="1409022"/>
            <a:ext cx="2950186" cy="1086237"/>
          </a:xfrm>
        </p:spPr>
        <p:txBody>
          <a:bodyPr>
            <a:noAutofit/>
          </a:bodyPr>
          <a:lstStyle/>
          <a:p>
            <a:r>
              <a:rPr lang="es-CO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Kenneth </a:t>
            </a:r>
            <a:r>
              <a:rPr lang="es-CO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Boulding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oto de KE Bou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03" y="782864"/>
            <a:ext cx="4114800" cy="47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101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255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Franklin Gothic Book</vt:lpstr>
      <vt:lpstr>Crop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Burbano Andrade</dc:creator>
  <cp:lastModifiedBy>Lorena Burbano Andrade</cp:lastModifiedBy>
  <cp:revision>2</cp:revision>
  <dcterms:created xsi:type="dcterms:W3CDTF">2019-04-01T23:07:55Z</dcterms:created>
  <dcterms:modified xsi:type="dcterms:W3CDTF">2019-04-02T03:23:09Z</dcterms:modified>
</cp:coreProperties>
</file>