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82" r:id="rId2"/>
    <p:sldId id="283" r:id="rId3"/>
    <p:sldId id="271" r:id="rId4"/>
    <p:sldId id="270" r:id="rId5"/>
    <p:sldId id="272" r:id="rId6"/>
    <p:sldId id="273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EBDD-2E8D-482F-82DB-7949B252C84C}" type="datetimeFigureOut">
              <a:rPr lang="es-CO" smtClean="0"/>
              <a:pPr/>
              <a:t>29/05/2019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D133-A5D3-42D2-B074-5297B00FA1BE}" type="slidenum">
              <a:rPr lang="es-CO" smtClean="0"/>
              <a:pPr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15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EBDD-2E8D-482F-82DB-7949B252C84C}" type="datetimeFigureOut">
              <a:rPr lang="es-CO" smtClean="0"/>
              <a:pPr/>
              <a:t>29/05/2019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D133-A5D3-42D2-B074-5297B00FA1B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046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EBDD-2E8D-482F-82DB-7949B252C84C}" type="datetimeFigureOut">
              <a:rPr lang="es-CO" smtClean="0"/>
              <a:pPr/>
              <a:t>29/05/2019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D133-A5D3-42D2-B074-5297B00FA1B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033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EBDD-2E8D-482F-82DB-7949B252C84C}" type="datetimeFigureOut">
              <a:rPr lang="es-CO" smtClean="0"/>
              <a:pPr/>
              <a:t>29/05/2019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D133-A5D3-42D2-B074-5297B00FA1B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889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EBDD-2E8D-482F-82DB-7949B252C84C}" type="datetimeFigureOut">
              <a:rPr lang="es-CO" smtClean="0"/>
              <a:pPr/>
              <a:t>29/05/2019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D133-A5D3-42D2-B074-5297B00FA1BE}" type="slidenum">
              <a:rPr lang="es-CO" smtClean="0"/>
              <a:pPr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15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EBDD-2E8D-482F-82DB-7949B252C84C}" type="datetimeFigureOut">
              <a:rPr lang="es-CO" smtClean="0"/>
              <a:pPr/>
              <a:t>29/05/2019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D133-A5D3-42D2-B074-5297B00FA1B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059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EBDD-2E8D-482F-82DB-7949B252C84C}" type="datetimeFigureOut">
              <a:rPr lang="es-CO" smtClean="0"/>
              <a:pPr/>
              <a:t>29/05/2019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D133-A5D3-42D2-B074-5297B00FA1B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295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EBDD-2E8D-482F-82DB-7949B252C84C}" type="datetimeFigureOut">
              <a:rPr lang="es-CO" smtClean="0"/>
              <a:pPr/>
              <a:t>29/05/2019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D133-A5D3-42D2-B074-5297B00FA1B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705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EBDD-2E8D-482F-82DB-7949B252C84C}" type="datetimeFigureOut">
              <a:rPr lang="es-CO" smtClean="0"/>
              <a:pPr/>
              <a:t>29/05/2019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D133-A5D3-42D2-B074-5297B00FA1B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317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89EBDD-2E8D-482F-82DB-7949B252C84C}" type="datetimeFigureOut">
              <a:rPr lang="es-CO" smtClean="0"/>
              <a:pPr/>
              <a:t>29/05/2019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3BD133-A5D3-42D2-B074-5297B00FA1B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729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EBDD-2E8D-482F-82DB-7949B252C84C}" type="datetimeFigureOut">
              <a:rPr lang="es-CO" smtClean="0"/>
              <a:pPr/>
              <a:t>29/05/2019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D133-A5D3-42D2-B074-5297B00FA1B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087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89EBDD-2E8D-482F-82DB-7949B252C84C}" type="datetimeFigureOut">
              <a:rPr lang="es-CO" smtClean="0"/>
              <a:pPr/>
              <a:t>29/05/2019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3BD133-A5D3-42D2-B074-5297B00FA1BE}" type="slidenum">
              <a:rPr lang="es-CO" smtClean="0"/>
              <a:pPr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30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s.m.wikipedia.org/wiki/Unicelular" TargetMode="External"/><Relationship Id="rId7" Type="http://schemas.openxmlformats.org/officeDocument/2006/relationships/image" Target="../media/image2.jpeg"/><Relationship Id="rId2" Type="http://schemas.openxmlformats.org/officeDocument/2006/relationships/hyperlink" Target="https://es.m.wikipedia.org/wiki/Microorganism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m.wikipedia.org/wiki/Org%C3%A1nulo" TargetMode="External"/><Relationship Id="rId5" Type="http://schemas.openxmlformats.org/officeDocument/2006/relationships/hyperlink" Target="https://es.m.wikipedia.org/wiki/N%C3%BAcleo_celular" TargetMode="External"/><Relationship Id="rId4" Type="http://schemas.openxmlformats.org/officeDocument/2006/relationships/hyperlink" Target="https://es.m.wikipedia.org/wiki/Procariota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2383025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 smtClean="0"/>
              <a:t/>
            </a:r>
            <a:br>
              <a:rPr lang="es-CO" dirty="0" smtClean="0"/>
            </a:br>
            <a:r>
              <a:rPr lang="es-CO" dirty="0"/>
              <a:t/>
            </a:r>
            <a:br>
              <a:rPr lang="es-CO" dirty="0"/>
            </a:br>
            <a:r>
              <a:rPr lang="es-CO" dirty="0" smtClean="0"/>
              <a:t/>
            </a:r>
            <a:br>
              <a:rPr lang="es-CO" dirty="0" smtClean="0"/>
            </a:br>
            <a:r>
              <a:rPr lang="es-CO" dirty="0"/>
              <a:t/>
            </a:r>
            <a:br>
              <a:rPr lang="es-CO" dirty="0"/>
            </a:br>
            <a:r>
              <a:rPr lang="es-CO" dirty="0" smtClean="0"/>
              <a:t/>
            </a:r>
            <a:br>
              <a:rPr lang="es-CO" dirty="0" smtClean="0"/>
            </a:br>
            <a:r>
              <a:rPr lang="es-CO" dirty="0"/>
              <a:t/>
            </a:r>
            <a:br>
              <a:rPr lang="es-CO" dirty="0"/>
            </a:br>
            <a:r>
              <a:rPr lang="es-CO" dirty="0" smtClean="0"/>
              <a:t/>
            </a:r>
            <a:br>
              <a:rPr lang="es-CO" dirty="0" smtClean="0"/>
            </a:br>
            <a:r>
              <a:rPr lang="es-CO" dirty="0"/>
              <a:t/>
            </a:r>
            <a:br>
              <a:rPr lang="es-CO" dirty="0"/>
            </a:br>
            <a:r>
              <a:rPr lang="es-CO" dirty="0" smtClean="0"/>
              <a:t/>
            </a:r>
            <a:br>
              <a:rPr lang="es-CO" dirty="0" smtClean="0"/>
            </a:br>
            <a:r>
              <a:rPr lang="es-CO" dirty="0"/>
              <a:t/>
            </a:r>
            <a:br>
              <a:rPr lang="es-CO" dirty="0"/>
            </a:br>
            <a:r>
              <a:rPr lang="es-CO" dirty="0" smtClean="0"/>
              <a:t/>
            </a:r>
            <a:br>
              <a:rPr lang="es-CO" dirty="0" smtClean="0"/>
            </a:br>
            <a:r>
              <a:rPr lang="es-CO" dirty="0"/>
              <a:t/>
            </a:r>
            <a:br>
              <a:rPr lang="es-CO" dirty="0"/>
            </a:br>
            <a:r>
              <a:rPr lang="es-CO" dirty="0" smtClean="0"/>
              <a:t/>
            </a:r>
            <a:br>
              <a:rPr lang="es-CO" dirty="0" smtClean="0"/>
            </a:br>
            <a:r>
              <a:rPr lang="es-CO" b="1" dirty="0" smtClean="0"/>
              <a:t>CLASIFICACION DE LOS SERES VIVOS</a:t>
            </a:r>
            <a:br>
              <a:rPr lang="es-CO" b="1" dirty="0" smtClean="0"/>
            </a:br>
            <a:r>
              <a:rPr lang="es-CO" b="1" dirty="0" smtClean="0"/>
              <a:t>SISTEMA 3 DOMINIOS</a:t>
            </a:r>
            <a:r>
              <a:rPr lang="es-CO" b="1" dirty="0" smtClean="0"/>
              <a:t/>
            </a:r>
            <a:br>
              <a:rPr lang="es-CO" b="1" dirty="0" smtClean="0"/>
            </a:b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s-CO" dirty="0"/>
              <a:t>EL SISTEMA DE 3 DOMINIOS ES UNA CLASIFICACION BIOLOGICA PROPUESTO POR CARL WOESE Y COLABORADORES EN 1977, QUE CLASIFICA EL ARBOL DE LA VIDA EN 3 GRUPOS EN LA CATEGORIA MAS ALTA: </a:t>
            </a:r>
            <a:endParaRPr lang="en-US" dirty="0"/>
          </a:p>
          <a:p>
            <a:r>
              <a:rPr lang="es-CO" dirty="0"/>
              <a:t> </a:t>
            </a:r>
            <a:endParaRPr lang="en-US" dirty="0"/>
          </a:p>
          <a:p>
            <a:pPr lvl="0"/>
            <a:r>
              <a:rPr lang="es-CO" b="1" dirty="0"/>
              <a:t>BACTERIA</a:t>
            </a:r>
            <a:endParaRPr lang="en-US" dirty="0"/>
          </a:p>
          <a:p>
            <a:pPr lvl="0"/>
            <a:r>
              <a:rPr lang="es-CO" b="1" dirty="0"/>
              <a:t>ARCHAEA</a:t>
            </a:r>
            <a:endParaRPr lang="en-US" dirty="0"/>
          </a:p>
          <a:p>
            <a:pPr lvl="0"/>
            <a:r>
              <a:rPr lang="es-CO" b="1" dirty="0"/>
              <a:t>EUCARYA</a:t>
            </a:r>
            <a:endParaRPr lang="en-US" dirty="0"/>
          </a:p>
          <a:p>
            <a:endParaRPr lang="es-CO" dirty="0" smtClean="0"/>
          </a:p>
          <a:p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4000" dirty="0" smtClean="0">
                <a:latin typeface="+mn-lt"/>
              </a:rPr>
              <a:t>SISTEMA DE 3 DOMINIOS</a:t>
            </a:r>
            <a:endParaRPr lang="en-US" sz="4000" dirty="0">
              <a:latin typeface="+mn-lt"/>
            </a:endParaRPr>
          </a:p>
        </p:txBody>
      </p:sp>
      <p:pic>
        <p:nvPicPr>
          <p:cNvPr id="4" name="Marcador de contenido 3" descr="Resultado de imagen para todo sobre los tres dominios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523" y="1911577"/>
            <a:ext cx="5363633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6975" y="1845734"/>
            <a:ext cx="10408705" cy="4023360"/>
          </a:xfrm>
        </p:spPr>
        <p:txBody>
          <a:bodyPr/>
          <a:lstStyle/>
          <a:p>
            <a:r>
              <a:rPr lang="es-CO" dirty="0"/>
              <a:t>EN BIOLOGIA, DOMINIO ES CADA UNA DE LAS 3 SUBDIVISIONES PRINCIPALES EN QUE SE CLASIFICAN LOS SERES VIVOS.</a:t>
            </a:r>
            <a:endParaRPr lang="en-US" dirty="0"/>
          </a:p>
          <a:p>
            <a:r>
              <a:rPr lang="es-CO" dirty="0"/>
              <a:t> </a:t>
            </a:r>
            <a:endParaRPr lang="en-US" dirty="0"/>
          </a:p>
          <a:p>
            <a:r>
              <a:rPr lang="es-CO" dirty="0"/>
              <a:t>LOS 2 DOMINIOS ARCHAEA Y BACTERIA INCLUYEN A LOS ORGANISMOS PROCARIOTAS QUE SON CELULAS SIN NUCLEO</a:t>
            </a:r>
            <a:endParaRPr lang="en-US" dirty="0"/>
          </a:p>
          <a:p>
            <a:r>
              <a:rPr lang="es-CO" dirty="0"/>
              <a:t>EL DOMINIO EUKARYA INCLUYE A LOS ORGANISMOS EUCARIOTAS QUE SON CELULAS CON NUCLEO</a:t>
            </a:r>
            <a:endParaRPr lang="en-U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5383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18186" y="286603"/>
            <a:ext cx="10537494" cy="1581386"/>
          </a:xfrm>
        </p:spPr>
        <p:txBody>
          <a:bodyPr>
            <a:normAutofit/>
          </a:bodyPr>
          <a:lstStyle/>
          <a:p>
            <a:r>
              <a:rPr lang="es-CO" b="1" u="sng" dirty="0" smtClean="0"/>
              <a:t>ARQUEAS</a:t>
            </a:r>
            <a:endParaRPr lang="es-CO" b="1" u="sng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097280" y="2063930"/>
            <a:ext cx="10058400" cy="3805163"/>
          </a:xfrm>
        </p:spPr>
        <p:txBody>
          <a:bodyPr/>
          <a:lstStyle/>
          <a:p>
            <a:r>
              <a:rPr lang="es-CO" dirty="0"/>
              <a:t>LAS </a:t>
            </a:r>
            <a:r>
              <a:rPr lang="es-CO" b="1" dirty="0"/>
              <a:t>ARQUEAS</a:t>
            </a:r>
            <a:r>
              <a:rPr lang="es-CO" dirty="0"/>
              <a:t>, SON UN GRUPO DE </a:t>
            </a:r>
            <a:r>
              <a:rPr lang="es-CO" dirty="0">
                <a:hlinkClick r:id="rId2" tooltip="Microorganismo"/>
              </a:rPr>
              <a:t>MICROORGANISMOS</a:t>
            </a:r>
            <a:r>
              <a:rPr lang="es-CO" dirty="0"/>
              <a:t> </a:t>
            </a:r>
            <a:r>
              <a:rPr lang="es-CO" dirty="0">
                <a:hlinkClick r:id="rId3" tooltip="Unicelular"/>
              </a:rPr>
              <a:t>UNICELULARES</a:t>
            </a:r>
            <a:r>
              <a:rPr lang="es-CO" dirty="0"/>
              <a:t> QUE, AL IGUAL QUE LAS BACTERIAS, TIENEN MORFOLOGÍA </a:t>
            </a:r>
            <a:r>
              <a:rPr lang="es-CO" dirty="0">
                <a:hlinkClick r:id="rId4" tooltip="Procariota"/>
              </a:rPr>
              <a:t>PROCARIOTA</a:t>
            </a:r>
            <a:r>
              <a:rPr lang="es-CO" dirty="0"/>
              <a:t> (SIN </a:t>
            </a:r>
            <a:r>
              <a:rPr lang="es-CO" dirty="0">
                <a:hlinkClick r:id="rId5" tooltip="Núcleo celular"/>
              </a:rPr>
              <a:t>NÚCLEO</a:t>
            </a:r>
            <a:r>
              <a:rPr lang="es-CO" dirty="0"/>
              <a:t> NI, </a:t>
            </a:r>
            <a:r>
              <a:rPr lang="es-CO" dirty="0">
                <a:hlinkClick r:id="rId6" tooltip="Orgánulo"/>
              </a:rPr>
              <a:t>ORGÁNULOS</a:t>
            </a:r>
            <a:r>
              <a:rPr lang="es-CO" dirty="0"/>
              <a:t> MEMBRANOSOS INTERNOS), Y VIVEN EN AMBIENTES EXTREMOS COMO: AGUAS TERMALES Y LAGOS ACIDOS</a:t>
            </a:r>
            <a:endParaRPr lang="en-US" dirty="0"/>
          </a:p>
          <a:p>
            <a:endParaRPr lang="es-CO" dirty="0" smtClean="0"/>
          </a:p>
          <a:p>
            <a:endParaRPr lang="en-US" dirty="0"/>
          </a:p>
        </p:txBody>
      </p:sp>
      <p:pic>
        <p:nvPicPr>
          <p:cNvPr id="7" name="Imagen 6" descr="https://upload.wikimedia.org/wikipedia/commons/a/a1/Halobacteria.jp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334" y="3478319"/>
            <a:ext cx="2667000" cy="2390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14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18186" y="286604"/>
            <a:ext cx="10537494" cy="954368"/>
          </a:xfrm>
        </p:spPr>
        <p:txBody>
          <a:bodyPr>
            <a:normAutofit/>
          </a:bodyPr>
          <a:lstStyle/>
          <a:p>
            <a:r>
              <a:rPr lang="es-CO" b="1" u="sng" dirty="0" smtClean="0"/>
              <a:t>EUCARYA</a:t>
            </a:r>
            <a:endParaRPr lang="es-CO" b="1" u="sng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573110" y="1489166"/>
            <a:ext cx="11082270" cy="4972357"/>
          </a:xfrm>
        </p:spPr>
        <p:txBody>
          <a:bodyPr>
            <a:normAutofit/>
          </a:bodyPr>
          <a:lstStyle/>
          <a:p>
            <a:pPr lvl="0"/>
            <a:endParaRPr lang="es-CO" b="1" dirty="0" smtClean="0"/>
          </a:p>
          <a:p>
            <a:pPr lvl="0"/>
            <a:r>
              <a:rPr lang="es-CO" b="1" dirty="0" smtClean="0"/>
              <a:t>EUCARYA </a:t>
            </a:r>
            <a:r>
              <a:rPr lang="es-CO" b="1" dirty="0"/>
              <a:t>– </a:t>
            </a:r>
            <a:r>
              <a:rPr lang="es-CO" dirty="0"/>
              <a:t>SON PLANTAS, ANIMALES, HONGOS, CROMISTAS (ALGAS Y PLANCTON) Y PROTISTAS.</a:t>
            </a:r>
            <a:endParaRPr lang="en-US" dirty="0"/>
          </a:p>
          <a:p>
            <a:endParaRPr lang="es-CO" dirty="0"/>
          </a:p>
        </p:txBody>
      </p:sp>
      <p:pic>
        <p:nvPicPr>
          <p:cNvPr id="6" name="Imagen 5" descr="Resultado de imagen para todo sobre los tres dominio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180" y="2422071"/>
            <a:ext cx="5612130" cy="3947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826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18186" y="286603"/>
            <a:ext cx="10537494" cy="1245983"/>
          </a:xfrm>
        </p:spPr>
        <p:txBody>
          <a:bodyPr>
            <a:normAutofit/>
          </a:bodyPr>
          <a:lstStyle/>
          <a:p>
            <a:r>
              <a:rPr lang="es-CO" b="1" u="sng" dirty="0" smtClean="0"/>
              <a:t>BACTERIA</a:t>
            </a:r>
            <a:endParaRPr lang="es-CO" b="1" u="sng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18186" y="1790163"/>
            <a:ext cx="11082270" cy="4414693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s-CO" b="1" dirty="0"/>
              <a:t>BACTERIA (EUBACTERIA) - </a:t>
            </a:r>
            <a:r>
              <a:rPr lang="es-CO" dirty="0"/>
              <a:t>TODAS LAS DEMÁS BACTERIAS.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s-CO" dirty="0" smtClean="0"/>
              <a:t>ESTE DOMINIO ESTA CONFORMADO POR ORGANISMOS UNICELULARES PROCARIOTAS DE DIVERSAS FORMAS,SE ENCUENTRAN EN TODOS LOS HÁBITATS TERRESTRES O ACUÁTICOS Y SON MOVILES</a:t>
            </a:r>
            <a:endParaRPr lang="es-CO" dirty="0"/>
          </a:p>
        </p:txBody>
      </p:sp>
      <p:pic>
        <p:nvPicPr>
          <p:cNvPr id="6" name="Imagen 5" descr="Resultado de imagen para dominio bacteri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448" y="2930344"/>
            <a:ext cx="4701404" cy="3418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800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Personalizado 2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99CB38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408</TotalTime>
  <Words>69</Words>
  <Application>Microsoft Office PowerPoint</Application>
  <PresentationFormat>Panorámica</PresentationFormat>
  <Paragraphs>19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Retrospección</vt:lpstr>
      <vt:lpstr>             CLASIFICACION DE LOS SERES VIVOS SISTEMA 3 DOMINIOS  </vt:lpstr>
      <vt:lpstr>SISTEMA DE 3 DOMINIOS</vt:lpstr>
      <vt:lpstr>Presentación de PowerPoint</vt:lpstr>
      <vt:lpstr>ARQUEAS</vt:lpstr>
      <vt:lpstr>EUCARYA</vt:lpstr>
      <vt:lpstr>BACTERIA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CANASTA</dc:title>
  <dc:creator>ASUS</dc:creator>
  <cp:lastModifiedBy>Lorena Burbano Andrade</cp:lastModifiedBy>
  <cp:revision>49</cp:revision>
  <dcterms:created xsi:type="dcterms:W3CDTF">2017-08-25T22:55:25Z</dcterms:created>
  <dcterms:modified xsi:type="dcterms:W3CDTF">2019-05-30T03:52:04Z</dcterms:modified>
</cp:coreProperties>
</file>