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92397" y="1832494"/>
            <a:ext cx="6815669" cy="1515533"/>
          </a:xfrm>
        </p:spPr>
        <p:txBody>
          <a:bodyPr/>
          <a:lstStyle/>
          <a:p>
            <a:r>
              <a:rPr lang="es-CO" b="1" dirty="0" smtClean="0"/>
              <a:t>TERRITORIO</a:t>
            </a:r>
            <a:endParaRPr lang="es-CO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2397" y="3593203"/>
            <a:ext cx="6815669" cy="1519710"/>
          </a:xfrm>
        </p:spPr>
        <p:txBody>
          <a:bodyPr>
            <a:normAutofit fontScale="92500" lnSpcReduction="20000"/>
          </a:bodyPr>
          <a:lstStyle/>
          <a:p>
            <a:r>
              <a:rPr lang="es-CO" b="1" dirty="0" smtClean="0"/>
              <a:t>Política y Legislación Ambiental</a:t>
            </a:r>
          </a:p>
          <a:p>
            <a:r>
              <a:rPr lang="es-CO" dirty="0" smtClean="0"/>
              <a:t>Alejandro Muñoz</a:t>
            </a:r>
          </a:p>
          <a:p>
            <a:r>
              <a:rPr lang="es-CO" dirty="0" smtClean="0"/>
              <a:t>Melissa Muñoz</a:t>
            </a:r>
          </a:p>
          <a:p>
            <a:r>
              <a:rPr lang="es-CO" dirty="0" err="1" smtClean="0"/>
              <a:t>Nathaly</a:t>
            </a:r>
            <a:r>
              <a:rPr lang="es-CO" dirty="0" smtClean="0"/>
              <a:t> Palacio</a:t>
            </a:r>
          </a:p>
        </p:txBody>
      </p:sp>
    </p:spTree>
    <p:extLst>
      <p:ext uri="{BB962C8B-B14F-4D97-AF65-F5344CB8AC3E}">
        <p14:creationId xmlns:p14="http://schemas.microsoft.com/office/powerpoint/2010/main" val="360524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 smtClean="0"/>
              <a:t>CONSERVACION PRIVADA Y VOLUNTARIA</a:t>
            </a:r>
            <a:endParaRPr lang="es-CO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620010"/>
            <a:ext cx="981075" cy="11811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910" y="2620010"/>
            <a:ext cx="1181100" cy="11811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653500" y="3765789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Son pioneros en GAP</a:t>
            </a:r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62190"/>
            <a:ext cx="3384233" cy="903599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6494845" y="3947916"/>
            <a:ext cx="258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Pionero de manera privada</a:t>
            </a:r>
            <a:endParaRPr lang="es-CO" dirty="0"/>
          </a:p>
        </p:txBody>
      </p:sp>
      <p:sp>
        <p:nvSpPr>
          <p:cNvPr id="9" name="Flecha derecha 8"/>
          <p:cNvSpPr/>
          <p:nvPr/>
        </p:nvSpPr>
        <p:spPr>
          <a:xfrm>
            <a:off x="4559121" y="3464417"/>
            <a:ext cx="978794" cy="3366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029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RNSC Según ley 99 del 93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675" y="2635653"/>
            <a:ext cx="2466975" cy="18478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638303" y="4721800"/>
            <a:ext cx="3870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Áreas de un predio con muestra de ecosistema natural 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6606863" y="3042234"/>
            <a:ext cx="372199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Se busca manejarlo bajo principios de sustentabilidad en cuanto a recursos naturales</a:t>
            </a:r>
            <a:endParaRPr lang="es-CO" dirty="0"/>
          </a:p>
        </p:txBody>
      </p:sp>
      <p:sp>
        <p:nvSpPr>
          <p:cNvPr id="7" name="Flecha derecha 6"/>
          <p:cNvSpPr/>
          <p:nvPr/>
        </p:nvSpPr>
        <p:spPr>
          <a:xfrm>
            <a:off x="5125792" y="3296992"/>
            <a:ext cx="1094704" cy="43788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4816699" y="4483503"/>
            <a:ext cx="1120462" cy="35895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 rot="1195267">
            <a:off x="4779735" y="4298837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Expropiación </a:t>
            </a:r>
            <a:endParaRPr lang="es-CO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4212985"/>
            <a:ext cx="2042160" cy="152964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264" y="4905688"/>
            <a:ext cx="1280321" cy="926293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8606" y="4210204"/>
            <a:ext cx="1008242" cy="1455750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9684895" y="5759768"/>
            <a:ext cx="195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CONSERVACION</a:t>
            </a:r>
            <a:endParaRPr lang="es-CO" dirty="0"/>
          </a:p>
        </p:txBody>
      </p:sp>
      <p:sp>
        <p:nvSpPr>
          <p:cNvPr id="17" name="Multiplicar 16"/>
          <p:cNvSpPr/>
          <p:nvPr/>
        </p:nvSpPr>
        <p:spPr>
          <a:xfrm>
            <a:off x="9271585" y="4842456"/>
            <a:ext cx="670905" cy="52567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80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</TotalTime>
  <Words>52</Words>
  <Application>Microsoft Office PowerPoint</Application>
  <PresentationFormat>Panorámica</PresentationFormat>
  <Paragraphs>13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Garamond</vt:lpstr>
      <vt:lpstr>Orgánico</vt:lpstr>
      <vt:lpstr>TERRITORIO</vt:lpstr>
      <vt:lpstr>CONSERVACION PRIVADA Y VOLUNTARIA</vt:lpstr>
      <vt:lpstr>RNSC Según ley 99 del 93</vt:lpstr>
    </vt:vector>
  </TitlesOfParts>
  <Company>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TERRITORIO</dc:title>
  <dc:creator>Full name</dc:creator>
  <cp:lastModifiedBy>Full name</cp:lastModifiedBy>
  <cp:revision>3</cp:revision>
  <dcterms:created xsi:type="dcterms:W3CDTF">2020-04-21T17:11:44Z</dcterms:created>
  <dcterms:modified xsi:type="dcterms:W3CDTF">2020-04-21T17:30:15Z</dcterms:modified>
</cp:coreProperties>
</file>