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/>
    <p:restoredTop sz="94789"/>
  </p:normalViewPr>
  <p:slideViewPr>
    <p:cSldViewPr snapToGrid="0">
      <p:cViewPr varScale="1">
        <p:scale>
          <a:sx n="106" d="100"/>
          <a:sy n="10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0D6FA-7F23-4C0E-A204-853441D0574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2A3703-4991-47A9-B163-133E2D8F8DF7}">
      <dgm:prSet/>
      <dgm:spPr/>
      <dgm:t>
        <a:bodyPr/>
        <a:lstStyle/>
        <a:p>
          <a:r>
            <a:rPr lang="pt-PT"/>
            <a:t>Compreensão dos dados (paper)</a:t>
          </a:r>
          <a:endParaRPr lang="en-US"/>
        </a:p>
      </dgm:t>
    </dgm:pt>
    <dgm:pt modelId="{4D82A946-B53A-4A08-B410-53C78B56E897}" type="parTrans" cxnId="{AB7CA9CE-00C8-44BA-B81F-C56AA31E6E29}">
      <dgm:prSet/>
      <dgm:spPr/>
      <dgm:t>
        <a:bodyPr/>
        <a:lstStyle/>
        <a:p>
          <a:endParaRPr lang="en-US"/>
        </a:p>
      </dgm:t>
    </dgm:pt>
    <dgm:pt modelId="{624FEA28-6F96-4E69-86A6-425FFF9BF4BB}" type="sibTrans" cxnId="{AB7CA9CE-00C8-44BA-B81F-C56AA31E6E29}">
      <dgm:prSet/>
      <dgm:spPr/>
      <dgm:t>
        <a:bodyPr/>
        <a:lstStyle/>
        <a:p>
          <a:endParaRPr lang="en-US"/>
        </a:p>
      </dgm:t>
    </dgm:pt>
    <dgm:pt modelId="{9E2FCF2C-0178-4E2F-8328-E504079480B2}">
      <dgm:prSet/>
      <dgm:spPr/>
      <dgm:t>
        <a:bodyPr/>
        <a:lstStyle/>
        <a:p>
          <a:r>
            <a:rPr lang="pt-PT"/>
            <a:t>Ajustes (-1 -&gt; NAs)</a:t>
          </a:r>
          <a:endParaRPr lang="en-US"/>
        </a:p>
      </dgm:t>
    </dgm:pt>
    <dgm:pt modelId="{5D6C2D23-FFB6-468C-A8C8-74D26CC89875}" type="parTrans" cxnId="{08879476-652D-44DF-BDF7-6500705749D7}">
      <dgm:prSet/>
      <dgm:spPr/>
      <dgm:t>
        <a:bodyPr/>
        <a:lstStyle/>
        <a:p>
          <a:endParaRPr lang="en-US"/>
        </a:p>
      </dgm:t>
    </dgm:pt>
    <dgm:pt modelId="{57D7A6C7-6C70-4E2B-BA3A-17C9A7C70BD3}" type="sibTrans" cxnId="{08879476-652D-44DF-BDF7-6500705749D7}">
      <dgm:prSet/>
      <dgm:spPr/>
      <dgm:t>
        <a:bodyPr/>
        <a:lstStyle/>
        <a:p>
          <a:endParaRPr lang="en-US"/>
        </a:p>
      </dgm:t>
    </dgm:pt>
    <dgm:pt modelId="{0B173428-9B62-4737-B3E6-5B3117452FCF}">
      <dgm:prSet/>
      <dgm:spPr/>
      <dgm:t>
        <a:bodyPr/>
        <a:lstStyle/>
        <a:p>
          <a:r>
            <a:rPr lang="pt-PT"/>
            <a:t>Lidar com NAs</a:t>
          </a:r>
          <a:endParaRPr lang="en-US"/>
        </a:p>
      </dgm:t>
    </dgm:pt>
    <dgm:pt modelId="{E4D92EDD-44C5-4C7D-B083-87703ABD7AA1}" type="parTrans" cxnId="{564DECCD-3612-427D-B633-2BFB363351D0}">
      <dgm:prSet/>
      <dgm:spPr/>
      <dgm:t>
        <a:bodyPr/>
        <a:lstStyle/>
        <a:p>
          <a:endParaRPr lang="en-US"/>
        </a:p>
      </dgm:t>
    </dgm:pt>
    <dgm:pt modelId="{9D356507-DBBA-4544-A5D2-CB82200074FE}" type="sibTrans" cxnId="{564DECCD-3612-427D-B633-2BFB363351D0}">
      <dgm:prSet/>
      <dgm:spPr/>
      <dgm:t>
        <a:bodyPr/>
        <a:lstStyle/>
        <a:p>
          <a:endParaRPr lang="en-US"/>
        </a:p>
      </dgm:t>
    </dgm:pt>
    <dgm:pt modelId="{DBFE19D1-2B49-4A36-B5CE-9B356BEF809F}">
      <dgm:prSet/>
      <dgm:spPr/>
      <dgm:t>
        <a:bodyPr/>
        <a:lstStyle/>
        <a:p>
          <a:r>
            <a:rPr lang="pt-PT"/>
            <a:t>Análise estatística e visual</a:t>
          </a:r>
          <a:endParaRPr lang="en-US"/>
        </a:p>
      </dgm:t>
    </dgm:pt>
    <dgm:pt modelId="{1DF003F1-E1C2-40C5-A051-B6C1BE41F8E0}" type="parTrans" cxnId="{ED96374E-0EFD-426B-81C4-CE10C8157C7C}">
      <dgm:prSet/>
      <dgm:spPr/>
      <dgm:t>
        <a:bodyPr/>
        <a:lstStyle/>
        <a:p>
          <a:endParaRPr lang="en-US"/>
        </a:p>
      </dgm:t>
    </dgm:pt>
    <dgm:pt modelId="{5EE86869-48DD-47CF-850F-FCD0E663D25C}" type="sibTrans" cxnId="{ED96374E-0EFD-426B-81C4-CE10C8157C7C}">
      <dgm:prSet/>
      <dgm:spPr/>
      <dgm:t>
        <a:bodyPr/>
        <a:lstStyle/>
        <a:p>
          <a:endParaRPr lang="en-US"/>
        </a:p>
      </dgm:t>
    </dgm:pt>
    <dgm:pt modelId="{2CDCF2DD-6838-3C49-9CC0-AC5D53CA6FF0}" type="pres">
      <dgm:prSet presAssocID="{30E0D6FA-7F23-4C0E-A204-853441D0574C}" presName="vert0" presStyleCnt="0">
        <dgm:presLayoutVars>
          <dgm:dir/>
          <dgm:animOne val="branch"/>
          <dgm:animLvl val="lvl"/>
        </dgm:presLayoutVars>
      </dgm:prSet>
      <dgm:spPr/>
    </dgm:pt>
    <dgm:pt modelId="{00CDFF91-FA05-BB4C-B418-BCC03C4BE0F5}" type="pres">
      <dgm:prSet presAssocID="{012A3703-4991-47A9-B163-133E2D8F8DF7}" presName="thickLine" presStyleLbl="alignNode1" presStyleIdx="0" presStyleCnt="4"/>
      <dgm:spPr/>
    </dgm:pt>
    <dgm:pt modelId="{D18522CD-330A-FD44-8874-7D31E5370459}" type="pres">
      <dgm:prSet presAssocID="{012A3703-4991-47A9-B163-133E2D8F8DF7}" presName="horz1" presStyleCnt="0"/>
      <dgm:spPr/>
    </dgm:pt>
    <dgm:pt modelId="{B38CBB65-6705-4643-A14C-EB4D7CEBD562}" type="pres">
      <dgm:prSet presAssocID="{012A3703-4991-47A9-B163-133E2D8F8DF7}" presName="tx1" presStyleLbl="revTx" presStyleIdx="0" presStyleCnt="4"/>
      <dgm:spPr/>
    </dgm:pt>
    <dgm:pt modelId="{B501B3F4-A2BE-564D-AA8B-E6EC688AC9F3}" type="pres">
      <dgm:prSet presAssocID="{012A3703-4991-47A9-B163-133E2D8F8DF7}" presName="vert1" presStyleCnt="0"/>
      <dgm:spPr/>
    </dgm:pt>
    <dgm:pt modelId="{D89DAF45-8B0B-8848-9E6B-A03968C8CA34}" type="pres">
      <dgm:prSet presAssocID="{9E2FCF2C-0178-4E2F-8328-E504079480B2}" presName="thickLine" presStyleLbl="alignNode1" presStyleIdx="1" presStyleCnt="4"/>
      <dgm:spPr/>
    </dgm:pt>
    <dgm:pt modelId="{5E1C68E1-54E4-B942-984E-2991569A4413}" type="pres">
      <dgm:prSet presAssocID="{9E2FCF2C-0178-4E2F-8328-E504079480B2}" presName="horz1" presStyleCnt="0"/>
      <dgm:spPr/>
    </dgm:pt>
    <dgm:pt modelId="{F373E0CE-55E0-5544-8FC4-72F5BD4162C1}" type="pres">
      <dgm:prSet presAssocID="{9E2FCF2C-0178-4E2F-8328-E504079480B2}" presName="tx1" presStyleLbl="revTx" presStyleIdx="1" presStyleCnt="4"/>
      <dgm:spPr/>
    </dgm:pt>
    <dgm:pt modelId="{18093D43-7506-6D42-90FC-8737684C7125}" type="pres">
      <dgm:prSet presAssocID="{9E2FCF2C-0178-4E2F-8328-E504079480B2}" presName="vert1" presStyleCnt="0"/>
      <dgm:spPr/>
    </dgm:pt>
    <dgm:pt modelId="{C2E56543-D129-DA41-BCEE-D3B2FB4BE74A}" type="pres">
      <dgm:prSet presAssocID="{0B173428-9B62-4737-B3E6-5B3117452FCF}" presName="thickLine" presStyleLbl="alignNode1" presStyleIdx="2" presStyleCnt="4"/>
      <dgm:spPr/>
    </dgm:pt>
    <dgm:pt modelId="{67028444-0EFB-7F4B-B7CE-F92037E0CAC2}" type="pres">
      <dgm:prSet presAssocID="{0B173428-9B62-4737-B3E6-5B3117452FCF}" presName="horz1" presStyleCnt="0"/>
      <dgm:spPr/>
    </dgm:pt>
    <dgm:pt modelId="{9F5739E8-D30C-2648-A014-28390CF7E4C3}" type="pres">
      <dgm:prSet presAssocID="{0B173428-9B62-4737-B3E6-5B3117452FCF}" presName="tx1" presStyleLbl="revTx" presStyleIdx="2" presStyleCnt="4"/>
      <dgm:spPr/>
    </dgm:pt>
    <dgm:pt modelId="{E3ED717D-9BCC-7B4C-9655-5D0ABF8B37F3}" type="pres">
      <dgm:prSet presAssocID="{0B173428-9B62-4737-B3E6-5B3117452FCF}" presName="vert1" presStyleCnt="0"/>
      <dgm:spPr/>
    </dgm:pt>
    <dgm:pt modelId="{46D73F97-7EFA-0C49-ADC5-31AF89107F81}" type="pres">
      <dgm:prSet presAssocID="{DBFE19D1-2B49-4A36-B5CE-9B356BEF809F}" presName="thickLine" presStyleLbl="alignNode1" presStyleIdx="3" presStyleCnt="4"/>
      <dgm:spPr/>
    </dgm:pt>
    <dgm:pt modelId="{9531266F-E53A-B540-A4B2-5CD52310B51F}" type="pres">
      <dgm:prSet presAssocID="{DBFE19D1-2B49-4A36-B5CE-9B356BEF809F}" presName="horz1" presStyleCnt="0"/>
      <dgm:spPr/>
    </dgm:pt>
    <dgm:pt modelId="{CBC5E06F-2A57-7A43-82B7-CF25763C46D2}" type="pres">
      <dgm:prSet presAssocID="{DBFE19D1-2B49-4A36-B5CE-9B356BEF809F}" presName="tx1" presStyleLbl="revTx" presStyleIdx="3" presStyleCnt="4"/>
      <dgm:spPr/>
    </dgm:pt>
    <dgm:pt modelId="{FE6909A1-C7F2-354D-AFE2-A24C7A642D41}" type="pres">
      <dgm:prSet presAssocID="{DBFE19D1-2B49-4A36-B5CE-9B356BEF809F}" presName="vert1" presStyleCnt="0"/>
      <dgm:spPr/>
    </dgm:pt>
  </dgm:ptLst>
  <dgm:cxnLst>
    <dgm:cxn modelId="{E97F660F-93CC-7A41-848F-618981FF441E}" type="presOf" srcId="{DBFE19D1-2B49-4A36-B5CE-9B356BEF809F}" destId="{CBC5E06F-2A57-7A43-82B7-CF25763C46D2}" srcOrd="0" destOrd="0" presId="urn:microsoft.com/office/officeart/2008/layout/LinedList"/>
    <dgm:cxn modelId="{ED96374E-0EFD-426B-81C4-CE10C8157C7C}" srcId="{30E0D6FA-7F23-4C0E-A204-853441D0574C}" destId="{DBFE19D1-2B49-4A36-B5CE-9B356BEF809F}" srcOrd="3" destOrd="0" parTransId="{1DF003F1-E1C2-40C5-A051-B6C1BE41F8E0}" sibTransId="{5EE86869-48DD-47CF-850F-FCD0E663D25C}"/>
    <dgm:cxn modelId="{08879476-652D-44DF-BDF7-6500705749D7}" srcId="{30E0D6FA-7F23-4C0E-A204-853441D0574C}" destId="{9E2FCF2C-0178-4E2F-8328-E504079480B2}" srcOrd="1" destOrd="0" parTransId="{5D6C2D23-FFB6-468C-A8C8-74D26CC89875}" sibTransId="{57D7A6C7-6C70-4E2B-BA3A-17C9A7C70BD3}"/>
    <dgm:cxn modelId="{378E7F84-F792-8845-A654-6EB9651143F3}" type="presOf" srcId="{30E0D6FA-7F23-4C0E-A204-853441D0574C}" destId="{2CDCF2DD-6838-3C49-9CC0-AC5D53CA6FF0}" srcOrd="0" destOrd="0" presId="urn:microsoft.com/office/officeart/2008/layout/LinedList"/>
    <dgm:cxn modelId="{0D693A87-D066-9C4F-9CC4-667C9084D39A}" type="presOf" srcId="{0B173428-9B62-4737-B3E6-5B3117452FCF}" destId="{9F5739E8-D30C-2648-A014-28390CF7E4C3}" srcOrd="0" destOrd="0" presId="urn:microsoft.com/office/officeart/2008/layout/LinedList"/>
    <dgm:cxn modelId="{8B78ADA6-9649-CB4C-9A38-32F4F665BA65}" type="presOf" srcId="{012A3703-4991-47A9-B163-133E2D8F8DF7}" destId="{B38CBB65-6705-4643-A14C-EB4D7CEBD562}" srcOrd="0" destOrd="0" presId="urn:microsoft.com/office/officeart/2008/layout/LinedList"/>
    <dgm:cxn modelId="{564DECCD-3612-427D-B633-2BFB363351D0}" srcId="{30E0D6FA-7F23-4C0E-A204-853441D0574C}" destId="{0B173428-9B62-4737-B3E6-5B3117452FCF}" srcOrd="2" destOrd="0" parTransId="{E4D92EDD-44C5-4C7D-B083-87703ABD7AA1}" sibTransId="{9D356507-DBBA-4544-A5D2-CB82200074FE}"/>
    <dgm:cxn modelId="{AB7CA9CE-00C8-44BA-B81F-C56AA31E6E29}" srcId="{30E0D6FA-7F23-4C0E-A204-853441D0574C}" destId="{012A3703-4991-47A9-B163-133E2D8F8DF7}" srcOrd="0" destOrd="0" parTransId="{4D82A946-B53A-4A08-B410-53C78B56E897}" sibTransId="{624FEA28-6F96-4E69-86A6-425FFF9BF4BB}"/>
    <dgm:cxn modelId="{FCF88DEB-5CBF-1940-A768-1786806993E4}" type="presOf" srcId="{9E2FCF2C-0178-4E2F-8328-E504079480B2}" destId="{F373E0CE-55E0-5544-8FC4-72F5BD4162C1}" srcOrd="0" destOrd="0" presId="urn:microsoft.com/office/officeart/2008/layout/LinedList"/>
    <dgm:cxn modelId="{2A793E4C-B297-8146-86E7-C3D3334AFE94}" type="presParOf" srcId="{2CDCF2DD-6838-3C49-9CC0-AC5D53CA6FF0}" destId="{00CDFF91-FA05-BB4C-B418-BCC03C4BE0F5}" srcOrd="0" destOrd="0" presId="urn:microsoft.com/office/officeart/2008/layout/LinedList"/>
    <dgm:cxn modelId="{96492242-216C-6348-95A2-4145BCF47203}" type="presParOf" srcId="{2CDCF2DD-6838-3C49-9CC0-AC5D53CA6FF0}" destId="{D18522CD-330A-FD44-8874-7D31E5370459}" srcOrd="1" destOrd="0" presId="urn:microsoft.com/office/officeart/2008/layout/LinedList"/>
    <dgm:cxn modelId="{9231E751-D1B4-D849-A8EF-49A844E8E916}" type="presParOf" srcId="{D18522CD-330A-FD44-8874-7D31E5370459}" destId="{B38CBB65-6705-4643-A14C-EB4D7CEBD562}" srcOrd="0" destOrd="0" presId="urn:microsoft.com/office/officeart/2008/layout/LinedList"/>
    <dgm:cxn modelId="{3E7F62E7-E6AF-2246-B1ED-D30D5AEBA057}" type="presParOf" srcId="{D18522CD-330A-FD44-8874-7D31E5370459}" destId="{B501B3F4-A2BE-564D-AA8B-E6EC688AC9F3}" srcOrd="1" destOrd="0" presId="urn:microsoft.com/office/officeart/2008/layout/LinedList"/>
    <dgm:cxn modelId="{46B4CDB2-0A43-544B-91C7-A96285275879}" type="presParOf" srcId="{2CDCF2DD-6838-3C49-9CC0-AC5D53CA6FF0}" destId="{D89DAF45-8B0B-8848-9E6B-A03968C8CA34}" srcOrd="2" destOrd="0" presId="urn:microsoft.com/office/officeart/2008/layout/LinedList"/>
    <dgm:cxn modelId="{485788A0-BA5B-4748-BEBB-1C30A978B064}" type="presParOf" srcId="{2CDCF2DD-6838-3C49-9CC0-AC5D53CA6FF0}" destId="{5E1C68E1-54E4-B942-984E-2991569A4413}" srcOrd="3" destOrd="0" presId="urn:microsoft.com/office/officeart/2008/layout/LinedList"/>
    <dgm:cxn modelId="{EB77E791-45D7-8F42-838B-98EFD6015DF8}" type="presParOf" srcId="{5E1C68E1-54E4-B942-984E-2991569A4413}" destId="{F373E0CE-55E0-5544-8FC4-72F5BD4162C1}" srcOrd="0" destOrd="0" presId="urn:microsoft.com/office/officeart/2008/layout/LinedList"/>
    <dgm:cxn modelId="{376FBF0A-ED9E-5944-926F-D13CDB450FEE}" type="presParOf" srcId="{5E1C68E1-54E4-B942-984E-2991569A4413}" destId="{18093D43-7506-6D42-90FC-8737684C7125}" srcOrd="1" destOrd="0" presId="urn:microsoft.com/office/officeart/2008/layout/LinedList"/>
    <dgm:cxn modelId="{9E8A90DF-56F5-7349-880B-0A958D13C6BF}" type="presParOf" srcId="{2CDCF2DD-6838-3C49-9CC0-AC5D53CA6FF0}" destId="{C2E56543-D129-DA41-BCEE-D3B2FB4BE74A}" srcOrd="4" destOrd="0" presId="urn:microsoft.com/office/officeart/2008/layout/LinedList"/>
    <dgm:cxn modelId="{222BAC50-2449-5A43-A449-0A617A811A3E}" type="presParOf" srcId="{2CDCF2DD-6838-3C49-9CC0-AC5D53CA6FF0}" destId="{67028444-0EFB-7F4B-B7CE-F92037E0CAC2}" srcOrd="5" destOrd="0" presId="urn:microsoft.com/office/officeart/2008/layout/LinedList"/>
    <dgm:cxn modelId="{16ADA22A-CFCA-6048-85F2-B63C3EDFB02D}" type="presParOf" srcId="{67028444-0EFB-7F4B-B7CE-F92037E0CAC2}" destId="{9F5739E8-D30C-2648-A014-28390CF7E4C3}" srcOrd="0" destOrd="0" presId="urn:microsoft.com/office/officeart/2008/layout/LinedList"/>
    <dgm:cxn modelId="{F8413DF2-D96F-9F40-83DB-9B715E96BE11}" type="presParOf" srcId="{67028444-0EFB-7F4B-B7CE-F92037E0CAC2}" destId="{E3ED717D-9BCC-7B4C-9655-5D0ABF8B37F3}" srcOrd="1" destOrd="0" presId="urn:microsoft.com/office/officeart/2008/layout/LinedList"/>
    <dgm:cxn modelId="{A069864A-BBD7-C643-9D9D-E87445213C34}" type="presParOf" srcId="{2CDCF2DD-6838-3C49-9CC0-AC5D53CA6FF0}" destId="{46D73F97-7EFA-0C49-ADC5-31AF89107F81}" srcOrd="6" destOrd="0" presId="urn:microsoft.com/office/officeart/2008/layout/LinedList"/>
    <dgm:cxn modelId="{997E0A2F-BF80-5844-B086-3B560D51E8A4}" type="presParOf" srcId="{2CDCF2DD-6838-3C49-9CC0-AC5D53CA6FF0}" destId="{9531266F-E53A-B540-A4B2-5CD52310B51F}" srcOrd="7" destOrd="0" presId="urn:microsoft.com/office/officeart/2008/layout/LinedList"/>
    <dgm:cxn modelId="{DAAEFEB6-97CD-3B43-89D5-946358140BAA}" type="presParOf" srcId="{9531266F-E53A-B540-A4B2-5CD52310B51F}" destId="{CBC5E06F-2A57-7A43-82B7-CF25763C46D2}" srcOrd="0" destOrd="0" presId="urn:microsoft.com/office/officeart/2008/layout/LinedList"/>
    <dgm:cxn modelId="{A244521F-0A3C-1C40-B732-866A6501ABDA}" type="presParOf" srcId="{9531266F-E53A-B540-A4B2-5CD52310B51F}" destId="{FE6909A1-C7F2-354D-AFE2-A24C7A642D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94271-93AB-4BD9-A1A0-11182F7AD77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6677F4-3714-4AE8-AAC9-56C8853E9D92}">
      <dgm:prSet/>
      <dgm:spPr/>
      <dgm:t>
        <a:bodyPr/>
        <a:lstStyle/>
        <a:p>
          <a:r>
            <a:rPr lang="pt-PT"/>
            <a:t>Vários modelos (XGBoost, Bagging, AdaBoost, RandomForest)</a:t>
          </a:r>
          <a:endParaRPr lang="en-US"/>
        </a:p>
      </dgm:t>
    </dgm:pt>
    <dgm:pt modelId="{0FD5F4DC-8952-4295-A072-8014D4DF2EBC}" type="parTrans" cxnId="{CA679852-235A-4143-BCAA-BB95AC615046}">
      <dgm:prSet/>
      <dgm:spPr/>
      <dgm:t>
        <a:bodyPr/>
        <a:lstStyle/>
        <a:p>
          <a:endParaRPr lang="en-US"/>
        </a:p>
      </dgm:t>
    </dgm:pt>
    <dgm:pt modelId="{47A3DF2E-3052-4027-9E34-B599C5DB80E1}" type="sibTrans" cxnId="{CA679852-235A-4143-BCAA-BB95AC615046}">
      <dgm:prSet/>
      <dgm:spPr/>
      <dgm:t>
        <a:bodyPr/>
        <a:lstStyle/>
        <a:p>
          <a:endParaRPr lang="en-US"/>
        </a:p>
      </dgm:t>
    </dgm:pt>
    <dgm:pt modelId="{116C074C-6258-43C4-9827-12008DB27593}">
      <dgm:prSet/>
      <dgm:spPr/>
      <dgm:t>
        <a:bodyPr/>
        <a:lstStyle/>
        <a:p>
          <a:r>
            <a:rPr lang="pt-PT"/>
            <a:t>Dados sintéticos para balancear as classes de dados de is_fraude (0&gt;&gt;1)</a:t>
          </a:r>
          <a:endParaRPr lang="en-US"/>
        </a:p>
      </dgm:t>
    </dgm:pt>
    <dgm:pt modelId="{F24012E4-35A7-4725-8261-B26DFF015980}" type="parTrans" cxnId="{4675E6F5-83CF-4627-8E94-D95D53713B73}">
      <dgm:prSet/>
      <dgm:spPr/>
      <dgm:t>
        <a:bodyPr/>
        <a:lstStyle/>
        <a:p>
          <a:endParaRPr lang="en-US"/>
        </a:p>
      </dgm:t>
    </dgm:pt>
    <dgm:pt modelId="{6008DF6E-19FB-4D34-8C2E-C5BEBB03D71E}" type="sibTrans" cxnId="{4675E6F5-83CF-4627-8E94-D95D53713B73}">
      <dgm:prSet/>
      <dgm:spPr/>
      <dgm:t>
        <a:bodyPr/>
        <a:lstStyle/>
        <a:p>
          <a:endParaRPr lang="en-US"/>
        </a:p>
      </dgm:t>
    </dgm:pt>
    <dgm:pt modelId="{7FAA1E34-A921-4D6E-BF74-AE148AD62353}">
      <dgm:prSet/>
      <dgm:spPr/>
      <dgm:t>
        <a:bodyPr/>
        <a:lstStyle/>
        <a:p>
          <a:r>
            <a:rPr lang="pt-PT" dirty="0"/>
            <a:t>Análise de </a:t>
          </a:r>
          <a:r>
            <a:rPr lang="pt-PT" dirty="0" err="1"/>
            <a:t>Auc</a:t>
          </a:r>
          <a:endParaRPr lang="en-US" dirty="0"/>
        </a:p>
      </dgm:t>
    </dgm:pt>
    <dgm:pt modelId="{93635325-3A4D-4EB8-9AFF-413FD9FB28F6}" type="parTrans" cxnId="{2B771F04-4EBE-435B-B1FD-67A11D74FA77}">
      <dgm:prSet/>
      <dgm:spPr/>
      <dgm:t>
        <a:bodyPr/>
        <a:lstStyle/>
        <a:p>
          <a:endParaRPr lang="en-US"/>
        </a:p>
      </dgm:t>
    </dgm:pt>
    <dgm:pt modelId="{A2FB4C87-926A-4A94-A65D-00CBFB5DB96D}" type="sibTrans" cxnId="{2B771F04-4EBE-435B-B1FD-67A11D74FA77}">
      <dgm:prSet/>
      <dgm:spPr/>
      <dgm:t>
        <a:bodyPr/>
        <a:lstStyle/>
        <a:p>
          <a:endParaRPr lang="en-US"/>
        </a:p>
      </dgm:t>
    </dgm:pt>
    <dgm:pt modelId="{87BC366B-A28C-413D-AD82-D3622E7FCC28}">
      <dgm:prSet/>
      <dgm:spPr/>
      <dgm:t>
        <a:bodyPr/>
        <a:lstStyle/>
        <a:p>
          <a:r>
            <a:rPr lang="pt-PT"/>
            <a:t>Submissão Kaggle</a:t>
          </a:r>
          <a:endParaRPr lang="en-US"/>
        </a:p>
      </dgm:t>
    </dgm:pt>
    <dgm:pt modelId="{1EA9FB4D-20F6-431F-BF54-B42852A0B2A4}" type="parTrans" cxnId="{95041B72-07EA-46C4-ABB1-6A7C4D438E4F}">
      <dgm:prSet/>
      <dgm:spPr/>
      <dgm:t>
        <a:bodyPr/>
        <a:lstStyle/>
        <a:p>
          <a:endParaRPr lang="en-US"/>
        </a:p>
      </dgm:t>
    </dgm:pt>
    <dgm:pt modelId="{B053E209-BD2F-435B-BEE2-20ABE6111FF5}" type="sibTrans" cxnId="{95041B72-07EA-46C4-ABB1-6A7C4D438E4F}">
      <dgm:prSet/>
      <dgm:spPr/>
      <dgm:t>
        <a:bodyPr/>
        <a:lstStyle/>
        <a:p>
          <a:endParaRPr lang="en-US"/>
        </a:p>
      </dgm:t>
    </dgm:pt>
    <dgm:pt modelId="{11F0E12A-8E6F-CF4D-AD62-8CB7DFAAFC5C}" type="pres">
      <dgm:prSet presAssocID="{E8194271-93AB-4BD9-A1A0-11182F7AD77F}" presName="vert0" presStyleCnt="0">
        <dgm:presLayoutVars>
          <dgm:dir/>
          <dgm:animOne val="branch"/>
          <dgm:animLvl val="lvl"/>
        </dgm:presLayoutVars>
      </dgm:prSet>
      <dgm:spPr/>
    </dgm:pt>
    <dgm:pt modelId="{A4B98F30-53DF-C243-891B-5C0B84E6183C}" type="pres">
      <dgm:prSet presAssocID="{356677F4-3714-4AE8-AAC9-56C8853E9D92}" presName="thickLine" presStyleLbl="alignNode1" presStyleIdx="0" presStyleCnt="4"/>
      <dgm:spPr/>
    </dgm:pt>
    <dgm:pt modelId="{EDAE376C-3315-0544-9407-7DC483E49956}" type="pres">
      <dgm:prSet presAssocID="{356677F4-3714-4AE8-AAC9-56C8853E9D92}" presName="horz1" presStyleCnt="0"/>
      <dgm:spPr/>
    </dgm:pt>
    <dgm:pt modelId="{FA882E25-7DDA-A745-96EE-7785B3E764F5}" type="pres">
      <dgm:prSet presAssocID="{356677F4-3714-4AE8-AAC9-56C8853E9D92}" presName="tx1" presStyleLbl="revTx" presStyleIdx="0" presStyleCnt="4"/>
      <dgm:spPr/>
    </dgm:pt>
    <dgm:pt modelId="{28C3649D-A067-0241-AC22-D6CACAE0153E}" type="pres">
      <dgm:prSet presAssocID="{356677F4-3714-4AE8-AAC9-56C8853E9D92}" presName="vert1" presStyleCnt="0"/>
      <dgm:spPr/>
    </dgm:pt>
    <dgm:pt modelId="{37228785-4D00-BE44-B7AE-7784C20C6DE3}" type="pres">
      <dgm:prSet presAssocID="{116C074C-6258-43C4-9827-12008DB27593}" presName="thickLine" presStyleLbl="alignNode1" presStyleIdx="1" presStyleCnt="4"/>
      <dgm:spPr/>
    </dgm:pt>
    <dgm:pt modelId="{FC2CA372-BF72-584C-88F6-788490080282}" type="pres">
      <dgm:prSet presAssocID="{116C074C-6258-43C4-9827-12008DB27593}" presName="horz1" presStyleCnt="0"/>
      <dgm:spPr/>
    </dgm:pt>
    <dgm:pt modelId="{A9C53A0F-1F43-E840-A3ED-AB502A77C809}" type="pres">
      <dgm:prSet presAssocID="{116C074C-6258-43C4-9827-12008DB27593}" presName="tx1" presStyleLbl="revTx" presStyleIdx="1" presStyleCnt="4"/>
      <dgm:spPr/>
    </dgm:pt>
    <dgm:pt modelId="{B83758D2-F469-B04E-8312-FD29AC4CD79E}" type="pres">
      <dgm:prSet presAssocID="{116C074C-6258-43C4-9827-12008DB27593}" presName="vert1" presStyleCnt="0"/>
      <dgm:spPr/>
    </dgm:pt>
    <dgm:pt modelId="{53D13FA9-DD99-A34D-876F-87A7509D0EDD}" type="pres">
      <dgm:prSet presAssocID="{7FAA1E34-A921-4D6E-BF74-AE148AD62353}" presName="thickLine" presStyleLbl="alignNode1" presStyleIdx="2" presStyleCnt="4"/>
      <dgm:spPr/>
    </dgm:pt>
    <dgm:pt modelId="{1610014E-E241-CA4A-BF97-F0C565C3A5CF}" type="pres">
      <dgm:prSet presAssocID="{7FAA1E34-A921-4D6E-BF74-AE148AD62353}" presName="horz1" presStyleCnt="0"/>
      <dgm:spPr/>
    </dgm:pt>
    <dgm:pt modelId="{E8C65788-39C6-5D4C-83D4-85862A84B784}" type="pres">
      <dgm:prSet presAssocID="{7FAA1E34-A921-4D6E-BF74-AE148AD62353}" presName="tx1" presStyleLbl="revTx" presStyleIdx="2" presStyleCnt="4"/>
      <dgm:spPr/>
    </dgm:pt>
    <dgm:pt modelId="{50D62DCC-55A6-A144-B910-77E3AD5716DA}" type="pres">
      <dgm:prSet presAssocID="{7FAA1E34-A921-4D6E-BF74-AE148AD62353}" presName="vert1" presStyleCnt="0"/>
      <dgm:spPr/>
    </dgm:pt>
    <dgm:pt modelId="{446AC86B-4136-3447-8AD7-728E9150BE43}" type="pres">
      <dgm:prSet presAssocID="{87BC366B-A28C-413D-AD82-D3622E7FCC28}" presName="thickLine" presStyleLbl="alignNode1" presStyleIdx="3" presStyleCnt="4"/>
      <dgm:spPr/>
    </dgm:pt>
    <dgm:pt modelId="{6B2EA2E2-3BCC-3B49-8523-97BDFD22819F}" type="pres">
      <dgm:prSet presAssocID="{87BC366B-A28C-413D-AD82-D3622E7FCC28}" presName="horz1" presStyleCnt="0"/>
      <dgm:spPr/>
    </dgm:pt>
    <dgm:pt modelId="{E25FC9B7-7150-B74C-8D08-18238A9D07F9}" type="pres">
      <dgm:prSet presAssocID="{87BC366B-A28C-413D-AD82-D3622E7FCC28}" presName="tx1" presStyleLbl="revTx" presStyleIdx="3" presStyleCnt="4"/>
      <dgm:spPr/>
    </dgm:pt>
    <dgm:pt modelId="{6980A713-ED0C-5B4D-900B-775472D8047F}" type="pres">
      <dgm:prSet presAssocID="{87BC366B-A28C-413D-AD82-D3622E7FCC28}" presName="vert1" presStyleCnt="0"/>
      <dgm:spPr/>
    </dgm:pt>
  </dgm:ptLst>
  <dgm:cxnLst>
    <dgm:cxn modelId="{2B771F04-4EBE-435B-B1FD-67A11D74FA77}" srcId="{E8194271-93AB-4BD9-A1A0-11182F7AD77F}" destId="{7FAA1E34-A921-4D6E-BF74-AE148AD62353}" srcOrd="2" destOrd="0" parTransId="{93635325-3A4D-4EB8-9AFF-413FD9FB28F6}" sibTransId="{A2FB4C87-926A-4A94-A65D-00CBFB5DB96D}"/>
    <dgm:cxn modelId="{74BE4B2F-04FF-474F-A741-1EEEF38FBB27}" type="presOf" srcId="{87BC366B-A28C-413D-AD82-D3622E7FCC28}" destId="{E25FC9B7-7150-B74C-8D08-18238A9D07F9}" srcOrd="0" destOrd="0" presId="urn:microsoft.com/office/officeart/2008/layout/LinedList"/>
    <dgm:cxn modelId="{0BBE064D-B914-6440-870A-CD81C2442BAD}" type="presOf" srcId="{7FAA1E34-A921-4D6E-BF74-AE148AD62353}" destId="{E8C65788-39C6-5D4C-83D4-85862A84B784}" srcOrd="0" destOrd="0" presId="urn:microsoft.com/office/officeart/2008/layout/LinedList"/>
    <dgm:cxn modelId="{CA679852-235A-4143-BCAA-BB95AC615046}" srcId="{E8194271-93AB-4BD9-A1A0-11182F7AD77F}" destId="{356677F4-3714-4AE8-AAC9-56C8853E9D92}" srcOrd="0" destOrd="0" parTransId="{0FD5F4DC-8952-4295-A072-8014D4DF2EBC}" sibTransId="{47A3DF2E-3052-4027-9E34-B599C5DB80E1}"/>
    <dgm:cxn modelId="{BE924E68-6A08-4946-A9C2-C6217918EFEB}" type="presOf" srcId="{356677F4-3714-4AE8-AAC9-56C8853E9D92}" destId="{FA882E25-7DDA-A745-96EE-7785B3E764F5}" srcOrd="0" destOrd="0" presId="urn:microsoft.com/office/officeart/2008/layout/LinedList"/>
    <dgm:cxn modelId="{95041B72-07EA-46C4-ABB1-6A7C4D438E4F}" srcId="{E8194271-93AB-4BD9-A1A0-11182F7AD77F}" destId="{87BC366B-A28C-413D-AD82-D3622E7FCC28}" srcOrd="3" destOrd="0" parTransId="{1EA9FB4D-20F6-431F-BF54-B42852A0B2A4}" sibTransId="{B053E209-BD2F-435B-BEE2-20ABE6111FF5}"/>
    <dgm:cxn modelId="{9E75F4AB-202B-D143-94B2-C08E6C0B08C7}" type="presOf" srcId="{116C074C-6258-43C4-9827-12008DB27593}" destId="{A9C53A0F-1F43-E840-A3ED-AB502A77C809}" srcOrd="0" destOrd="0" presId="urn:microsoft.com/office/officeart/2008/layout/LinedList"/>
    <dgm:cxn modelId="{CF4543F3-6060-D842-8AC1-ED75B4FB6189}" type="presOf" srcId="{E8194271-93AB-4BD9-A1A0-11182F7AD77F}" destId="{11F0E12A-8E6F-CF4D-AD62-8CB7DFAAFC5C}" srcOrd="0" destOrd="0" presId="urn:microsoft.com/office/officeart/2008/layout/LinedList"/>
    <dgm:cxn modelId="{4675E6F5-83CF-4627-8E94-D95D53713B73}" srcId="{E8194271-93AB-4BD9-A1A0-11182F7AD77F}" destId="{116C074C-6258-43C4-9827-12008DB27593}" srcOrd="1" destOrd="0" parTransId="{F24012E4-35A7-4725-8261-B26DFF015980}" sibTransId="{6008DF6E-19FB-4D34-8C2E-C5BEBB03D71E}"/>
    <dgm:cxn modelId="{9D128BB8-F2F7-2A4C-8CBA-86FC6C005E81}" type="presParOf" srcId="{11F0E12A-8E6F-CF4D-AD62-8CB7DFAAFC5C}" destId="{A4B98F30-53DF-C243-891B-5C0B84E6183C}" srcOrd="0" destOrd="0" presId="urn:microsoft.com/office/officeart/2008/layout/LinedList"/>
    <dgm:cxn modelId="{829B78B8-573C-BE46-AC54-94ED46680D2F}" type="presParOf" srcId="{11F0E12A-8E6F-CF4D-AD62-8CB7DFAAFC5C}" destId="{EDAE376C-3315-0544-9407-7DC483E49956}" srcOrd="1" destOrd="0" presId="urn:microsoft.com/office/officeart/2008/layout/LinedList"/>
    <dgm:cxn modelId="{6A9921E1-2D31-C348-842B-83D47AEE06FB}" type="presParOf" srcId="{EDAE376C-3315-0544-9407-7DC483E49956}" destId="{FA882E25-7DDA-A745-96EE-7785B3E764F5}" srcOrd="0" destOrd="0" presId="urn:microsoft.com/office/officeart/2008/layout/LinedList"/>
    <dgm:cxn modelId="{0533197E-7F5D-0142-A5B8-BB3B85B5B681}" type="presParOf" srcId="{EDAE376C-3315-0544-9407-7DC483E49956}" destId="{28C3649D-A067-0241-AC22-D6CACAE0153E}" srcOrd="1" destOrd="0" presId="urn:microsoft.com/office/officeart/2008/layout/LinedList"/>
    <dgm:cxn modelId="{A38BE127-F133-B04C-99CE-68A8EFC88DE3}" type="presParOf" srcId="{11F0E12A-8E6F-CF4D-AD62-8CB7DFAAFC5C}" destId="{37228785-4D00-BE44-B7AE-7784C20C6DE3}" srcOrd="2" destOrd="0" presId="urn:microsoft.com/office/officeart/2008/layout/LinedList"/>
    <dgm:cxn modelId="{1F25D1E6-24E7-AE47-821F-F7D7E9FAB5A8}" type="presParOf" srcId="{11F0E12A-8E6F-CF4D-AD62-8CB7DFAAFC5C}" destId="{FC2CA372-BF72-584C-88F6-788490080282}" srcOrd="3" destOrd="0" presId="urn:microsoft.com/office/officeart/2008/layout/LinedList"/>
    <dgm:cxn modelId="{933030A1-D333-074C-B4EB-225914645B64}" type="presParOf" srcId="{FC2CA372-BF72-584C-88F6-788490080282}" destId="{A9C53A0F-1F43-E840-A3ED-AB502A77C809}" srcOrd="0" destOrd="0" presId="urn:microsoft.com/office/officeart/2008/layout/LinedList"/>
    <dgm:cxn modelId="{21149D53-7C44-9D40-AB01-64D9B0A24A65}" type="presParOf" srcId="{FC2CA372-BF72-584C-88F6-788490080282}" destId="{B83758D2-F469-B04E-8312-FD29AC4CD79E}" srcOrd="1" destOrd="0" presId="urn:microsoft.com/office/officeart/2008/layout/LinedList"/>
    <dgm:cxn modelId="{436B57BA-EF1F-AD49-BF96-FA31D60A01A3}" type="presParOf" srcId="{11F0E12A-8E6F-CF4D-AD62-8CB7DFAAFC5C}" destId="{53D13FA9-DD99-A34D-876F-87A7509D0EDD}" srcOrd="4" destOrd="0" presId="urn:microsoft.com/office/officeart/2008/layout/LinedList"/>
    <dgm:cxn modelId="{8820359B-F507-8943-B020-F27393675A3C}" type="presParOf" srcId="{11F0E12A-8E6F-CF4D-AD62-8CB7DFAAFC5C}" destId="{1610014E-E241-CA4A-BF97-F0C565C3A5CF}" srcOrd="5" destOrd="0" presId="urn:microsoft.com/office/officeart/2008/layout/LinedList"/>
    <dgm:cxn modelId="{8E91BFE9-89BF-3E44-822C-9124EDD89B2F}" type="presParOf" srcId="{1610014E-E241-CA4A-BF97-F0C565C3A5CF}" destId="{E8C65788-39C6-5D4C-83D4-85862A84B784}" srcOrd="0" destOrd="0" presId="urn:microsoft.com/office/officeart/2008/layout/LinedList"/>
    <dgm:cxn modelId="{04EB7DB9-3B47-944B-8197-B56BAD98BA3C}" type="presParOf" srcId="{1610014E-E241-CA4A-BF97-F0C565C3A5CF}" destId="{50D62DCC-55A6-A144-B910-77E3AD5716DA}" srcOrd="1" destOrd="0" presId="urn:microsoft.com/office/officeart/2008/layout/LinedList"/>
    <dgm:cxn modelId="{13474863-93A7-4748-8B17-AC49AA6BD2C9}" type="presParOf" srcId="{11F0E12A-8E6F-CF4D-AD62-8CB7DFAAFC5C}" destId="{446AC86B-4136-3447-8AD7-728E9150BE43}" srcOrd="6" destOrd="0" presId="urn:microsoft.com/office/officeart/2008/layout/LinedList"/>
    <dgm:cxn modelId="{010E274A-14B3-AF48-9CCC-BA0F6DE376D6}" type="presParOf" srcId="{11F0E12A-8E6F-CF4D-AD62-8CB7DFAAFC5C}" destId="{6B2EA2E2-3BCC-3B49-8523-97BDFD22819F}" srcOrd="7" destOrd="0" presId="urn:microsoft.com/office/officeart/2008/layout/LinedList"/>
    <dgm:cxn modelId="{CBC248F5-BDCD-8A40-8DD0-B5BB642D42A7}" type="presParOf" srcId="{6B2EA2E2-3BCC-3B49-8523-97BDFD22819F}" destId="{E25FC9B7-7150-B74C-8D08-18238A9D07F9}" srcOrd="0" destOrd="0" presId="urn:microsoft.com/office/officeart/2008/layout/LinedList"/>
    <dgm:cxn modelId="{29032B88-AB77-C14A-97E9-04123E80421F}" type="presParOf" srcId="{6B2EA2E2-3BCC-3B49-8523-97BDFD22819F}" destId="{6980A713-ED0C-5B4D-900B-775472D804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82C956-2EFF-44D0-91E7-FF53C0AA25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4D311F-B550-460C-AC91-26F4CA9C3DDD}">
      <dgm:prSet/>
      <dgm:spPr/>
      <dgm:t>
        <a:bodyPr/>
        <a:lstStyle/>
        <a:p>
          <a:r>
            <a:rPr lang="pt-PT"/>
            <a:t>Percentagem de erro não é relevante neste contexto, pois a proporção das classes dos dados is_fraud é muito díspar. </a:t>
          </a:r>
          <a:endParaRPr lang="en-US"/>
        </a:p>
      </dgm:t>
    </dgm:pt>
    <dgm:pt modelId="{DEF3E098-3AF6-4641-B22D-A6E5CAB13571}" type="parTrans" cxnId="{175BE419-F8EF-4F95-A279-95E58CAD9B89}">
      <dgm:prSet/>
      <dgm:spPr/>
      <dgm:t>
        <a:bodyPr/>
        <a:lstStyle/>
        <a:p>
          <a:endParaRPr lang="en-US"/>
        </a:p>
      </dgm:t>
    </dgm:pt>
    <dgm:pt modelId="{301EC66F-6625-476E-BA3E-DB97CA6B85E8}" type="sibTrans" cxnId="{175BE419-F8EF-4F95-A279-95E58CAD9B89}">
      <dgm:prSet/>
      <dgm:spPr/>
      <dgm:t>
        <a:bodyPr/>
        <a:lstStyle/>
        <a:p>
          <a:endParaRPr lang="en-US"/>
        </a:p>
      </dgm:t>
    </dgm:pt>
    <dgm:pt modelId="{CCC5528F-5DAD-4806-BB15-1488E4E61A05}">
      <dgm:prSet/>
      <dgm:spPr/>
      <dgm:t>
        <a:bodyPr/>
        <a:lstStyle/>
        <a:p>
          <a:r>
            <a:rPr lang="pt-PT" dirty="0"/>
            <a:t>Logo é necessário simular novos dados, e/ou usar </a:t>
          </a:r>
          <a:r>
            <a:rPr lang="pt-PT" dirty="0" err="1"/>
            <a:t>essemble</a:t>
          </a:r>
          <a:r>
            <a:rPr lang="pt-PT" dirty="0"/>
            <a:t> </a:t>
          </a:r>
          <a:r>
            <a:rPr lang="pt-PT" dirty="0" err="1"/>
            <a:t>models</a:t>
          </a:r>
          <a:r>
            <a:rPr lang="pt-PT" dirty="0"/>
            <a:t> e medir a </a:t>
          </a:r>
          <a:r>
            <a:rPr lang="pt-PT" dirty="0" err="1"/>
            <a:t>auc</a:t>
          </a:r>
          <a:r>
            <a:rPr lang="pt-PT" dirty="0"/>
            <a:t>.</a:t>
          </a:r>
          <a:endParaRPr lang="en-US" dirty="0"/>
        </a:p>
      </dgm:t>
    </dgm:pt>
    <dgm:pt modelId="{30D28407-BD95-4A6E-95E3-0DFE2023D500}" type="parTrans" cxnId="{33F35F1D-ABBB-4563-ADB3-EF018C6DA609}">
      <dgm:prSet/>
      <dgm:spPr/>
      <dgm:t>
        <a:bodyPr/>
        <a:lstStyle/>
        <a:p>
          <a:endParaRPr lang="en-US"/>
        </a:p>
      </dgm:t>
    </dgm:pt>
    <dgm:pt modelId="{2C3E25D3-3BA0-4910-8599-1D440CF75E6E}" type="sibTrans" cxnId="{33F35F1D-ABBB-4563-ADB3-EF018C6DA609}">
      <dgm:prSet/>
      <dgm:spPr/>
      <dgm:t>
        <a:bodyPr/>
        <a:lstStyle/>
        <a:p>
          <a:endParaRPr lang="en-US"/>
        </a:p>
      </dgm:t>
    </dgm:pt>
    <dgm:pt modelId="{CCEC3F9C-CCB3-2740-B6EE-1C5199C80491}" type="pres">
      <dgm:prSet presAssocID="{1282C956-2EFF-44D0-91E7-FF53C0AA2517}" presName="vert0" presStyleCnt="0">
        <dgm:presLayoutVars>
          <dgm:dir/>
          <dgm:animOne val="branch"/>
          <dgm:animLvl val="lvl"/>
        </dgm:presLayoutVars>
      </dgm:prSet>
      <dgm:spPr/>
    </dgm:pt>
    <dgm:pt modelId="{DFEA29A8-BBA7-EC4D-8F66-87121AFB1E85}" type="pres">
      <dgm:prSet presAssocID="{6E4D311F-B550-460C-AC91-26F4CA9C3DDD}" presName="thickLine" presStyleLbl="alignNode1" presStyleIdx="0" presStyleCnt="2"/>
      <dgm:spPr/>
    </dgm:pt>
    <dgm:pt modelId="{3229B2AD-D73F-DB49-9783-0B5E17F274F8}" type="pres">
      <dgm:prSet presAssocID="{6E4D311F-B550-460C-AC91-26F4CA9C3DDD}" presName="horz1" presStyleCnt="0"/>
      <dgm:spPr/>
    </dgm:pt>
    <dgm:pt modelId="{5218EEA4-091C-874F-9C53-17EA8CB0AA96}" type="pres">
      <dgm:prSet presAssocID="{6E4D311F-B550-460C-AC91-26F4CA9C3DDD}" presName="tx1" presStyleLbl="revTx" presStyleIdx="0" presStyleCnt="2"/>
      <dgm:spPr/>
    </dgm:pt>
    <dgm:pt modelId="{9098CD07-625A-AE46-BF96-C125B3399BEB}" type="pres">
      <dgm:prSet presAssocID="{6E4D311F-B550-460C-AC91-26F4CA9C3DDD}" presName="vert1" presStyleCnt="0"/>
      <dgm:spPr/>
    </dgm:pt>
    <dgm:pt modelId="{049A6CB0-0387-3340-A76F-C3C2671A2DB8}" type="pres">
      <dgm:prSet presAssocID="{CCC5528F-5DAD-4806-BB15-1488E4E61A05}" presName="thickLine" presStyleLbl="alignNode1" presStyleIdx="1" presStyleCnt="2"/>
      <dgm:spPr/>
    </dgm:pt>
    <dgm:pt modelId="{43223AF1-0576-BF49-9525-351092660D6E}" type="pres">
      <dgm:prSet presAssocID="{CCC5528F-5DAD-4806-BB15-1488E4E61A05}" presName="horz1" presStyleCnt="0"/>
      <dgm:spPr/>
    </dgm:pt>
    <dgm:pt modelId="{1F4560EB-DCA0-CF43-97C5-84C6A6CB2400}" type="pres">
      <dgm:prSet presAssocID="{CCC5528F-5DAD-4806-BB15-1488E4E61A05}" presName="tx1" presStyleLbl="revTx" presStyleIdx="1" presStyleCnt="2"/>
      <dgm:spPr/>
    </dgm:pt>
    <dgm:pt modelId="{DA17CC26-E426-2A45-95E3-E9D26B8A0C6B}" type="pres">
      <dgm:prSet presAssocID="{CCC5528F-5DAD-4806-BB15-1488E4E61A05}" presName="vert1" presStyleCnt="0"/>
      <dgm:spPr/>
    </dgm:pt>
  </dgm:ptLst>
  <dgm:cxnLst>
    <dgm:cxn modelId="{F4F9C60C-168D-7948-A0AD-A96CE9B629E9}" type="presOf" srcId="{6E4D311F-B550-460C-AC91-26F4CA9C3DDD}" destId="{5218EEA4-091C-874F-9C53-17EA8CB0AA96}" srcOrd="0" destOrd="0" presId="urn:microsoft.com/office/officeart/2008/layout/LinedList"/>
    <dgm:cxn modelId="{175BE419-F8EF-4F95-A279-95E58CAD9B89}" srcId="{1282C956-2EFF-44D0-91E7-FF53C0AA2517}" destId="{6E4D311F-B550-460C-AC91-26F4CA9C3DDD}" srcOrd="0" destOrd="0" parTransId="{DEF3E098-3AF6-4641-B22D-A6E5CAB13571}" sibTransId="{301EC66F-6625-476E-BA3E-DB97CA6B85E8}"/>
    <dgm:cxn modelId="{33F35F1D-ABBB-4563-ADB3-EF018C6DA609}" srcId="{1282C956-2EFF-44D0-91E7-FF53C0AA2517}" destId="{CCC5528F-5DAD-4806-BB15-1488E4E61A05}" srcOrd="1" destOrd="0" parTransId="{30D28407-BD95-4A6E-95E3-0DFE2023D500}" sibTransId="{2C3E25D3-3BA0-4910-8599-1D440CF75E6E}"/>
    <dgm:cxn modelId="{2BE4664F-3E28-4A45-9C82-4950C7DF7815}" type="presOf" srcId="{1282C956-2EFF-44D0-91E7-FF53C0AA2517}" destId="{CCEC3F9C-CCB3-2740-B6EE-1C5199C80491}" srcOrd="0" destOrd="0" presId="urn:microsoft.com/office/officeart/2008/layout/LinedList"/>
    <dgm:cxn modelId="{2C934BD6-5281-5548-A499-C710DBD8ADAB}" type="presOf" srcId="{CCC5528F-5DAD-4806-BB15-1488E4E61A05}" destId="{1F4560EB-DCA0-CF43-97C5-84C6A6CB2400}" srcOrd="0" destOrd="0" presId="urn:microsoft.com/office/officeart/2008/layout/LinedList"/>
    <dgm:cxn modelId="{0F6E9EC5-DA9E-FC4A-B71C-AA65AFB92610}" type="presParOf" srcId="{CCEC3F9C-CCB3-2740-B6EE-1C5199C80491}" destId="{DFEA29A8-BBA7-EC4D-8F66-87121AFB1E85}" srcOrd="0" destOrd="0" presId="urn:microsoft.com/office/officeart/2008/layout/LinedList"/>
    <dgm:cxn modelId="{0CC74753-0C21-A54E-9F36-D1EDFB03ADC4}" type="presParOf" srcId="{CCEC3F9C-CCB3-2740-B6EE-1C5199C80491}" destId="{3229B2AD-D73F-DB49-9783-0B5E17F274F8}" srcOrd="1" destOrd="0" presId="urn:microsoft.com/office/officeart/2008/layout/LinedList"/>
    <dgm:cxn modelId="{80292CFA-055D-4B42-92A1-812DF169F885}" type="presParOf" srcId="{3229B2AD-D73F-DB49-9783-0B5E17F274F8}" destId="{5218EEA4-091C-874F-9C53-17EA8CB0AA96}" srcOrd="0" destOrd="0" presId="urn:microsoft.com/office/officeart/2008/layout/LinedList"/>
    <dgm:cxn modelId="{483EE908-BE52-3D44-90C7-EAD6AEF675B2}" type="presParOf" srcId="{3229B2AD-D73F-DB49-9783-0B5E17F274F8}" destId="{9098CD07-625A-AE46-BF96-C125B3399BEB}" srcOrd="1" destOrd="0" presId="urn:microsoft.com/office/officeart/2008/layout/LinedList"/>
    <dgm:cxn modelId="{4C900E02-78CC-0042-9278-BD6E85F3FB36}" type="presParOf" srcId="{CCEC3F9C-CCB3-2740-B6EE-1C5199C80491}" destId="{049A6CB0-0387-3340-A76F-C3C2671A2DB8}" srcOrd="2" destOrd="0" presId="urn:microsoft.com/office/officeart/2008/layout/LinedList"/>
    <dgm:cxn modelId="{2751164C-CF44-C74B-9C88-C266FA2BA9FB}" type="presParOf" srcId="{CCEC3F9C-CCB3-2740-B6EE-1C5199C80491}" destId="{43223AF1-0576-BF49-9525-351092660D6E}" srcOrd="3" destOrd="0" presId="urn:microsoft.com/office/officeart/2008/layout/LinedList"/>
    <dgm:cxn modelId="{B3DBE4DF-83EC-E74A-BE34-8605AC3C7C02}" type="presParOf" srcId="{43223AF1-0576-BF49-9525-351092660D6E}" destId="{1F4560EB-DCA0-CF43-97C5-84C6A6CB2400}" srcOrd="0" destOrd="0" presId="urn:microsoft.com/office/officeart/2008/layout/LinedList"/>
    <dgm:cxn modelId="{C694C5A8-AF00-2A44-8C81-54CEA87D1F5C}" type="presParOf" srcId="{43223AF1-0576-BF49-9525-351092660D6E}" destId="{DA17CC26-E426-2A45-95E3-E9D26B8A0C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FF91-FA05-BB4C-B418-BCC03C4BE0F5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BB65-6705-4643-A14C-EB4D7CEBD562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/>
            <a:t>Compreensão dos dados (paper)</a:t>
          </a:r>
          <a:endParaRPr lang="en-US" sz="4000" kern="1200"/>
        </a:p>
      </dsp:txBody>
      <dsp:txXfrm>
        <a:off x="0" y="0"/>
        <a:ext cx="6151830" cy="1426864"/>
      </dsp:txXfrm>
    </dsp:sp>
    <dsp:sp modelId="{D89DAF45-8B0B-8848-9E6B-A03968C8CA34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-6200630"/>
            <a:satOff val="-8487"/>
            <a:lumOff val="-4640"/>
            <a:alphaOff val="0"/>
          </a:schemeClr>
        </a:solidFill>
        <a:ln w="12700" cap="flat" cmpd="sng" algn="ctr">
          <a:solidFill>
            <a:schemeClr val="accent2">
              <a:hueOff val="-6200630"/>
              <a:satOff val="-8487"/>
              <a:lumOff val="-4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3E0CE-55E0-5544-8FC4-72F5BD4162C1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/>
            <a:t>Ajustes (-1 -&gt; NAs)</a:t>
          </a:r>
          <a:endParaRPr lang="en-US" sz="4000" kern="1200"/>
        </a:p>
      </dsp:txBody>
      <dsp:txXfrm>
        <a:off x="0" y="1426864"/>
        <a:ext cx="6151830" cy="1426864"/>
      </dsp:txXfrm>
    </dsp:sp>
    <dsp:sp modelId="{C2E56543-D129-DA41-BCEE-D3B2FB4BE74A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-12401259"/>
            <a:satOff val="-16973"/>
            <a:lumOff val="-9281"/>
            <a:alphaOff val="0"/>
          </a:schemeClr>
        </a:solidFill>
        <a:ln w="12700" cap="flat" cmpd="sng" algn="ctr">
          <a:solidFill>
            <a:schemeClr val="accent2">
              <a:hueOff val="-12401259"/>
              <a:satOff val="-16973"/>
              <a:lumOff val="-9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739E8-D30C-2648-A014-28390CF7E4C3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/>
            <a:t>Lidar com NAs</a:t>
          </a:r>
          <a:endParaRPr lang="en-US" sz="4000" kern="1200"/>
        </a:p>
      </dsp:txBody>
      <dsp:txXfrm>
        <a:off x="0" y="2853729"/>
        <a:ext cx="6151830" cy="1426864"/>
      </dsp:txXfrm>
    </dsp:sp>
    <dsp:sp modelId="{46D73F97-7EFA-0C49-ADC5-31AF89107F81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-18601888"/>
            <a:satOff val="-25460"/>
            <a:lumOff val="-13921"/>
            <a:alphaOff val="0"/>
          </a:schemeClr>
        </a:solidFill>
        <a:ln w="12700" cap="flat" cmpd="sng" algn="ctr">
          <a:solidFill>
            <a:schemeClr val="accent2">
              <a:hueOff val="-18601888"/>
              <a:satOff val="-25460"/>
              <a:lumOff val="-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5E06F-2A57-7A43-82B7-CF25763C46D2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/>
            <a:t>Análise estatística e visual</a:t>
          </a:r>
          <a:endParaRPr lang="en-US" sz="4000" kern="1200"/>
        </a:p>
      </dsp:txBody>
      <dsp:txXfrm>
        <a:off x="0" y="4280593"/>
        <a:ext cx="6151830" cy="1426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98F30-53DF-C243-891B-5C0B84E6183C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82E25-7DDA-A745-96EE-7785B3E764F5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Vários modelos (XGBoost, Bagging, AdaBoost, RandomForest)</a:t>
          </a:r>
          <a:endParaRPr lang="en-US" sz="2800" kern="1200"/>
        </a:p>
      </dsp:txBody>
      <dsp:txXfrm>
        <a:off x="0" y="0"/>
        <a:ext cx="6151830" cy="1426864"/>
      </dsp:txXfrm>
    </dsp:sp>
    <dsp:sp modelId="{37228785-4D00-BE44-B7AE-7784C20C6DE3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-6200630"/>
            <a:satOff val="-8487"/>
            <a:lumOff val="-4640"/>
            <a:alphaOff val="0"/>
          </a:schemeClr>
        </a:solidFill>
        <a:ln w="12700" cap="flat" cmpd="sng" algn="ctr">
          <a:solidFill>
            <a:schemeClr val="accent2">
              <a:hueOff val="-6200630"/>
              <a:satOff val="-8487"/>
              <a:lumOff val="-4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53A0F-1F43-E840-A3ED-AB502A77C809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Dados sintéticos para balancear as classes de dados de is_fraude (0&gt;&gt;1)</a:t>
          </a:r>
          <a:endParaRPr lang="en-US" sz="2800" kern="1200"/>
        </a:p>
      </dsp:txBody>
      <dsp:txXfrm>
        <a:off x="0" y="1426864"/>
        <a:ext cx="6151830" cy="1426864"/>
      </dsp:txXfrm>
    </dsp:sp>
    <dsp:sp modelId="{53D13FA9-DD99-A34D-876F-87A7509D0EDD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-12401259"/>
            <a:satOff val="-16973"/>
            <a:lumOff val="-9281"/>
            <a:alphaOff val="0"/>
          </a:schemeClr>
        </a:solidFill>
        <a:ln w="12700" cap="flat" cmpd="sng" algn="ctr">
          <a:solidFill>
            <a:schemeClr val="accent2">
              <a:hueOff val="-12401259"/>
              <a:satOff val="-16973"/>
              <a:lumOff val="-9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5788-39C6-5D4C-83D4-85862A84B784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Análise de </a:t>
          </a:r>
          <a:r>
            <a:rPr lang="pt-PT" sz="2800" kern="1200" dirty="0" err="1"/>
            <a:t>Auc</a:t>
          </a:r>
          <a:endParaRPr lang="en-US" sz="2800" kern="1200" dirty="0"/>
        </a:p>
      </dsp:txBody>
      <dsp:txXfrm>
        <a:off x="0" y="2853729"/>
        <a:ext cx="6151830" cy="1426864"/>
      </dsp:txXfrm>
    </dsp:sp>
    <dsp:sp modelId="{446AC86B-4136-3447-8AD7-728E9150BE43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-18601888"/>
            <a:satOff val="-25460"/>
            <a:lumOff val="-13921"/>
            <a:alphaOff val="0"/>
          </a:schemeClr>
        </a:solidFill>
        <a:ln w="12700" cap="flat" cmpd="sng" algn="ctr">
          <a:solidFill>
            <a:schemeClr val="accent2">
              <a:hueOff val="-18601888"/>
              <a:satOff val="-25460"/>
              <a:lumOff val="-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C9B7-7150-B74C-8D08-18238A9D07F9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Submissão Kaggle</a:t>
          </a:r>
          <a:endParaRPr lang="en-US" sz="2800" kern="1200"/>
        </a:p>
      </dsp:txBody>
      <dsp:txXfrm>
        <a:off x="0" y="4280593"/>
        <a:ext cx="6151830" cy="1426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A29A8-BBA7-EC4D-8F66-87121AFB1E85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8EEA4-091C-874F-9C53-17EA8CB0AA96}">
      <dsp:nvSpPr>
        <dsp:cNvPr id="0" name=""/>
        <dsp:cNvSpPr/>
      </dsp:nvSpPr>
      <dsp:spPr>
        <a:xfrm>
          <a:off x="0" y="0"/>
          <a:ext cx="6151830" cy="285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Percentagem de erro não é relevante neste contexto, pois a proporção das classes dos dados is_fraud é muito díspar. </a:t>
          </a:r>
          <a:endParaRPr lang="en-US" sz="3700" kern="1200"/>
        </a:p>
      </dsp:txBody>
      <dsp:txXfrm>
        <a:off x="0" y="0"/>
        <a:ext cx="6151830" cy="2853729"/>
      </dsp:txXfrm>
    </dsp:sp>
    <dsp:sp modelId="{049A6CB0-0387-3340-A76F-C3C2671A2DB8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-18601888"/>
            <a:satOff val="-25460"/>
            <a:lumOff val="-13921"/>
            <a:alphaOff val="0"/>
          </a:schemeClr>
        </a:solidFill>
        <a:ln w="12700" cap="flat" cmpd="sng" algn="ctr">
          <a:solidFill>
            <a:schemeClr val="accent2">
              <a:hueOff val="-18601888"/>
              <a:satOff val="-25460"/>
              <a:lumOff val="-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560EB-DCA0-CF43-97C5-84C6A6CB2400}">
      <dsp:nvSpPr>
        <dsp:cNvPr id="0" name=""/>
        <dsp:cNvSpPr/>
      </dsp:nvSpPr>
      <dsp:spPr>
        <a:xfrm>
          <a:off x="0" y="2853729"/>
          <a:ext cx="6151830" cy="285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 dirty="0"/>
            <a:t>Logo é necessário simular novos dados, e/ou usar </a:t>
          </a:r>
          <a:r>
            <a:rPr lang="pt-PT" sz="3700" kern="1200" dirty="0" err="1"/>
            <a:t>essemble</a:t>
          </a:r>
          <a:r>
            <a:rPr lang="pt-PT" sz="3700" kern="1200" dirty="0"/>
            <a:t> </a:t>
          </a:r>
          <a:r>
            <a:rPr lang="pt-PT" sz="3700" kern="1200" dirty="0" err="1"/>
            <a:t>models</a:t>
          </a:r>
          <a:r>
            <a:rPr lang="pt-PT" sz="3700" kern="1200" dirty="0"/>
            <a:t> e medir a </a:t>
          </a:r>
          <a:r>
            <a:rPr lang="pt-PT" sz="3700" kern="1200" dirty="0" err="1"/>
            <a:t>auc</a:t>
          </a:r>
          <a:r>
            <a:rPr lang="pt-PT" sz="3700" kern="1200" dirty="0"/>
            <a:t>.</a:t>
          </a:r>
          <a:endParaRPr lang="en-US" sz="3700" kern="1200" dirty="0"/>
        </a:p>
      </dsp:txBody>
      <dsp:txXfrm>
        <a:off x="0" y="2853729"/>
        <a:ext cx="6151830" cy="2853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4828-2528-1F4D-BC0F-B70D75BEEB77}" type="datetimeFigureOut">
              <a:rPr lang="pt-PT" smtClean="0"/>
              <a:t>14/06/23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D7E9D-79A2-D845-B599-79CA99705F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D7E9D-79A2-D845-B599-79CA99705F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4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4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413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35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15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1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8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0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79147E-D971-9F81-6714-3C4B3EB6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9262141" cy="1978346"/>
          </a:xfrm>
        </p:spPr>
        <p:txBody>
          <a:bodyPr>
            <a:normAutofit/>
          </a:bodyPr>
          <a:lstStyle/>
          <a:p>
            <a:r>
              <a:rPr lang="pt-PT" dirty="0"/>
              <a:t>Deteção de Fraude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70E2C-260B-CBAC-A333-8A691604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9262141" cy="1747837"/>
          </a:xfrm>
        </p:spPr>
        <p:txBody>
          <a:bodyPr>
            <a:normAutofit/>
          </a:bodyPr>
          <a:lstStyle/>
          <a:p>
            <a:r>
              <a:rPr lang="pt-PT" dirty="0"/>
              <a:t>Cláudia Maia </a:t>
            </a:r>
          </a:p>
          <a:p>
            <a:r>
              <a:rPr lang="pt-PT" dirty="0"/>
              <a:t>up201905492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7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Fraude nas Empresas – Como, onde e por quem? – Academia de Executivos">
            <a:extLst>
              <a:ext uri="{FF2B5EF4-FFF2-40B4-BE49-F238E27FC236}">
                <a16:creationId xmlns:a16="http://schemas.microsoft.com/office/drawing/2014/main" id="{002528DD-8DC7-29F3-D90E-A05920AD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02" y="825499"/>
            <a:ext cx="5981334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265FC5-13EC-9B44-B23A-CC97B3C0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pt-PT" dirty="0"/>
              <a:t>Preparação dos dados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2E31FBA-8672-C9DE-773C-9B89D084B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4481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4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3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9" name="Group 3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0" name="Freeform: Shape 3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3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Freeform: Shape 4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Freeform: Shape 4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4" name="Rectangle 5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F6DED5-B16C-8887-CD6B-30EC8D80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82" y="1373208"/>
            <a:ext cx="10410572" cy="1550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Gráficos de densidade que indicam mais discrepância na distribuição dos dados que são fraude e os que não são.</a:t>
            </a:r>
          </a:p>
        </p:txBody>
      </p:sp>
      <p:grpSp>
        <p:nvGrpSpPr>
          <p:cNvPr id="95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6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Marcador de Posição de Conteúdo 6" descr="Uma imagem com diagrama, Gráfico&#10;&#10;Descrição gerada automaticamente">
            <a:extLst>
              <a:ext uri="{FF2B5EF4-FFF2-40B4-BE49-F238E27FC236}">
                <a16:creationId xmlns:a16="http://schemas.microsoft.com/office/drawing/2014/main" id="{664BCE9D-1A0E-8258-4783-63866F7DF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48" r="3935" b="-3"/>
          <a:stretch/>
        </p:blipFill>
        <p:spPr>
          <a:xfrm>
            <a:off x="4070824" y="3569657"/>
            <a:ext cx="4064000" cy="3293972"/>
          </a:xfrm>
          <a:prstGeom prst="rect">
            <a:avLst/>
          </a:prstGeom>
        </p:spPr>
      </p:pic>
      <p:pic>
        <p:nvPicPr>
          <p:cNvPr id="5" name="Marcador de Posição de Conteúdo 4" descr="Uma imagem com texto, diagrama, captura de ecrã, Gráfico&#10;&#10;Descrição gerada automaticamente">
            <a:extLst>
              <a:ext uri="{FF2B5EF4-FFF2-40B4-BE49-F238E27FC236}">
                <a16:creationId xmlns:a16="http://schemas.microsoft.com/office/drawing/2014/main" id="{B3275850-57DA-5815-D5B1-2EF7E5DA2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06" b="4"/>
          <a:stretch/>
        </p:blipFill>
        <p:spPr>
          <a:xfrm>
            <a:off x="20" y="3569657"/>
            <a:ext cx="4111670" cy="3293972"/>
          </a:xfrm>
          <a:prstGeom prst="rect">
            <a:avLst/>
          </a:prstGeom>
        </p:spPr>
      </p:pic>
      <p:pic>
        <p:nvPicPr>
          <p:cNvPr id="10" name="Imagem 9" descr="Uma imagem com diagrama, Gráfico&#10;&#10;Descrição gerada automaticamente">
            <a:extLst>
              <a:ext uri="{FF2B5EF4-FFF2-40B4-BE49-F238E27FC236}">
                <a16:creationId xmlns:a16="http://schemas.microsoft.com/office/drawing/2014/main" id="{9A8B7EEF-B362-C4B4-332A-5DC4229070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83" b="-3"/>
          <a:stretch/>
        </p:blipFill>
        <p:spPr>
          <a:xfrm>
            <a:off x="8134824" y="3569657"/>
            <a:ext cx="4064000" cy="32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7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5F420-25A9-BFA4-29C6-729368AB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Correlação das variáveis criadas pelo PCA</a:t>
            </a:r>
          </a:p>
        </p:txBody>
      </p:sp>
      <p:pic>
        <p:nvPicPr>
          <p:cNvPr id="5" name="Marcador de Posição de Conteúdo 4" descr="Uma imagem com texto, captura de ecrã, diagrama, Gráfico&#10;&#10;Descrição gerada automaticamente">
            <a:extLst>
              <a:ext uri="{FF2B5EF4-FFF2-40B4-BE49-F238E27FC236}">
                <a16:creationId xmlns:a16="http://schemas.microsoft.com/office/drawing/2014/main" id="{C384FD26-C3FC-4DAE-CA98-178062F3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485015"/>
            <a:ext cx="5570282" cy="3965976"/>
          </a:xfrm>
        </p:spPr>
      </p:pic>
      <p:pic>
        <p:nvPicPr>
          <p:cNvPr id="7" name="Imagem 6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0A6D2130-1EBA-C9C0-1DD5-F92C241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03" y="2485012"/>
            <a:ext cx="3889871" cy="39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46BE6-D5DC-1D76-0172-7C354490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10838316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/>
              <a:t>Percentagem de erro muito otimista, mas </a:t>
            </a:r>
            <a:r>
              <a:rPr lang="pt-PT" dirty="0" err="1"/>
              <a:t>auc</a:t>
            </a:r>
            <a:r>
              <a:rPr lang="pt-PT" dirty="0"/>
              <a:t> indica que as previsões foram tão boas como se tivesse previsto de forma </a:t>
            </a:r>
            <a:r>
              <a:rPr lang="pt-PT" dirty="0" err="1"/>
              <a:t>random</a:t>
            </a:r>
            <a:r>
              <a:rPr lang="pt-PT" dirty="0"/>
              <a:t>...</a:t>
            </a:r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m 4" descr="Uma imagem com texto, captura de ecrã, file, Gráfico&#10;&#10;Descrição gerada automaticamente">
            <a:extLst>
              <a:ext uri="{FF2B5EF4-FFF2-40B4-BE49-F238E27FC236}">
                <a16:creationId xmlns:a16="http://schemas.microsoft.com/office/drawing/2014/main" id="{2C502245-ACE2-2856-51AF-EA8E57252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2"/>
          <a:stretch/>
        </p:blipFill>
        <p:spPr>
          <a:xfrm>
            <a:off x="6074826" y="2866923"/>
            <a:ext cx="6123998" cy="4001893"/>
          </a:xfrm>
          <a:prstGeom prst="rect">
            <a:avLst/>
          </a:prstGeom>
        </p:spPr>
      </p:pic>
      <p:pic>
        <p:nvPicPr>
          <p:cNvPr id="7" name="Imagem 6" descr="Uma imagem com texto, captura de ecrã, file, Gráfico&#10;&#10;Descrição gerada automaticamente">
            <a:extLst>
              <a:ext uri="{FF2B5EF4-FFF2-40B4-BE49-F238E27FC236}">
                <a16:creationId xmlns:a16="http://schemas.microsoft.com/office/drawing/2014/main" id="{CA75C656-584D-6D52-943E-44A6F1368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" b="81"/>
          <a:stretch/>
        </p:blipFill>
        <p:spPr>
          <a:xfrm>
            <a:off x="6824" y="2866923"/>
            <a:ext cx="6123998" cy="40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9EECB-C2B7-B3C0-B504-FC1E3351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pt-PT"/>
              <a:t>Modelling</a:t>
            </a:r>
            <a:endParaRPr lang="pt-PT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9FC70D5-57F8-6E03-4A04-B46C12134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157747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3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ED52-55BC-F60B-CD2A-A5A7B289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Importância de cada coluna na previsão com o modelo </a:t>
            </a:r>
            <a:r>
              <a:rPr lang="pt-PT" dirty="0" err="1"/>
              <a:t>XGBoost</a:t>
            </a:r>
            <a:r>
              <a:rPr lang="pt-PT" dirty="0"/>
              <a:t> (o que teve melhor </a:t>
            </a:r>
            <a:r>
              <a:rPr lang="pt-PT" dirty="0" err="1"/>
              <a:t>auc</a:t>
            </a:r>
            <a:r>
              <a:rPr lang="pt-PT" dirty="0"/>
              <a:t>)</a:t>
            </a:r>
          </a:p>
        </p:txBody>
      </p:sp>
      <p:pic>
        <p:nvPicPr>
          <p:cNvPr id="5" name="Marcador de Posição de Conteúdo 4" descr="Uma imagem com texto, captura de ecrã, file, recibo&#10;&#10;Descrição gerada automaticamente">
            <a:extLst>
              <a:ext uri="{FF2B5EF4-FFF2-40B4-BE49-F238E27FC236}">
                <a16:creationId xmlns:a16="http://schemas.microsoft.com/office/drawing/2014/main" id="{1557807F-AE8E-9ACD-2681-71376354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3204" y="2298018"/>
            <a:ext cx="6902582" cy="4263649"/>
          </a:xfrm>
        </p:spPr>
      </p:pic>
    </p:spTree>
    <p:extLst>
      <p:ext uri="{BB962C8B-B14F-4D97-AF65-F5344CB8AC3E}">
        <p14:creationId xmlns:p14="http://schemas.microsoft.com/office/powerpoint/2010/main" val="3929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85FDB1-59D0-26B6-2033-A5D7C4D3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pt-PT" dirty="0"/>
              <a:t>Conclusão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CCF7A03-20B2-1195-FA06-6F438E41C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20770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32991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171</Words>
  <Application>Microsoft Macintosh PowerPoint</Application>
  <PresentationFormat>Ecrã Panorâmico</PresentationFormat>
  <Paragraphs>21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Deteção de Fraude</vt:lpstr>
      <vt:lpstr>Preparação dos dados</vt:lpstr>
      <vt:lpstr>Gráficos de densidade que indicam mais discrepância na distribuição dos dados que são fraude e os que não são.</vt:lpstr>
      <vt:lpstr>Correlação das variáveis criadas pelo PCA</vt:lpstr>
      <vt:lpstr>Percentagem de erro muito otimista, mas auc indica que as previsões foram tão boas como se tivesse previsto de forma random...</vt:lpstr>
      <vt:lpstr>Modelling</vt:lpstr>
      <vt:lpstr>Importância de cada coluna na previsão com o modelo XGBoost (o que teve melhor auc)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Deteção de Fraude</dc:title>
  <dc:creator>Claudia Maia</dc:creator>
  <cp:lastModifiedBy>Claudia Maia</cp:lastModifiedBy>
  <cp:revision>3</cp:revision>
  <dcterms:created xsi:type="dcterms:W3CDTF">2023-06-12T11:33:36Z</dcterms:created>
  <dcterms:modified xsi:type="dcterms:W3CDTF">2023-06-14T10:15:58Z</dcterms:modified>
</cp:coreProperties>
</file>