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0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90" d="100"/>
          <a:sy n="90" d="100"/>
        </p:scale>
        <p:origin x="23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00C7-86F8-AD43-9AFC-A5032FF27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C2C4D7-F52F-A947-9B87-6A1DEE3AF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3A8EE-EC75-1D48-8719-23F1A65C0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B5C9F-BE76-024F-9689-716A26245962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1BA85-C846-F54D-A5C2-F2DCCDE91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2CBF0-6D84-1B45-97FE-276512AD7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7F05E-2381-6C48-B1D7-CE8AFD4F8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7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2FEE0-695A-154D-8D38-F7DB09DA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5C7C06-AEDB-0D4E-9AA7-293635A0B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AF57E-1C39-DF4C-B384-FBBA6FFD9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B5C9F-BE76-024F-9689-716A26245962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B82D8-2E54-ED43-8193-F25875A57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35E5D-E3B4-E443-8EC3-7A6D22896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7F05E-2381-6C48-B1D7-CE8AFD4F8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43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A763AD-8658-5947-A87E-ED524C9617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BEEC65-FCEF-B14C-A032-036D60149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DCEFF-5873-9844-A38B-089F8ABB0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B5C9F-BE76-024F-9689-716A26245962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41E1B-ABA2-3D40-8F0B-F62BCC111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3314A-FB1A-E541-A03F-5AA33AE68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7F05E-2381-6C48-B1D7-CE8AFD4F8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06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247F3-AF3C-0942-B27C-FC0DE077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EEC71-04AF-C744-ADDE-42F7C7C1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0A54E-DC8F-9E48-A69C-86C1570D1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B5C9F-BE76-024F-9689-716A26245962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31774-1110-3A4F-A9B6-3EFD1F7D9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26185-EB99-1C45-8DDA-2ABDA64E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7F05E-2381-6C48-B1D7-CE8AFD4F8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2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E9B7D-C2CB-4C46-8DD4-5DCA33FF8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8B292-08E1-6B41-B7D8-F7D0B78AE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46D4F-C307-6A40-990D-0721DCE35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B5C9F-BE76-024F-9689-716A26245962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8EA50-4DC0-034D-BF7D-9C19F2517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D9A94-E4DF-1748-9C9E-9D4369CB3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7F05E-2381-6C48-B1D7-CE8AFD4F8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400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E9B8E-E235-DB44-9F11-AF6C06301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B68F2-78B1-2F42-B3B2-058BD40282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661001-8330-A545-B1DA-6BB7BB272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D9D6C-F374-4447-B93F-B5D225969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B5C9F-BE76-024F-9689-716A26245962}" type="datetimeFigureOut">
              <a:rPr lang="en-US" smtClean="0"/>
              <a:t>9/28/18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EFB7F-9E8C-964B-A7B0-6F3F227A2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A343B-680F-ED42-8D58-D7B1277F7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7F05E-2381-6C48-B1D7-CE8AFD4F8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3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A408F-7D94-7C41-B3BE-0BA031105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8309C-502D-AF49-9716-BF25398EC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4DE1FE-011B-A840-BCF5-41B474D53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B25BB0-BF4D-004C-BD71-2B6AA6810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F4FEAE-7AD8-7049-86FC-139775230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B82B18-17F2-4242-86B3-CFF3DDA02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B5C9F-BE76-024F-9689-716A26245962}" type="datetimeFigureOut">
              <a:rPr lang="en-US" smtClean="0"/>
              <a:t>9/28/18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84F2A9-4995-AC46-B99C-17ECC16FD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A0E585-556C-094C-9C4E-6B67221D4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7F05E-2381-6C48-B1D7-CE8AFD4F8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730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86D1-52D4-6945-B276-D5EAF7807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1F54E9-1A78-8141-8466-9253C9777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B5C9F-BE76-024F-9689-716A26245962}" type="datetimeFigureOut">
              <a:rPr lang="en-US" smtClean="0"/>
              <a:t>9/28/18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18859D-24C5-EF47-8B93-EA2F35FE7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CC0581-1FD4-874C-90C3-187929B78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7F05E-2381-6C48-B1D7-CE8AFD4F8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2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CE52E9-ED9A-184F-8D63-811AFABA7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B5C9F-BE76-024F-9689-716A26245962}" type="datetimeFigureOut">
              <a:rPr lang="en-US" smtClean="0"/>
              <a:t>9/28/18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72227-47A3-E241-92E6-19F4922BF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FC267E-8DF4-8541-84ED-C132076D1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7F05E-2381-6C48-B1D7-CE8AFD4F8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27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23EC8-6960-1743-B6DC-D95E9FDF6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1D5C5-4174-7B41-89F9-CBD640CC8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021D7B-77CA-7B48-B6DA-BFBBB1529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02C38-F4E9-EA4D-BB83-970046459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B5C9F-BE76-024F-9689-716A26245962}" type="datetimeFigureOut">
              <a:rPr lang="en-US" smtClean="0"/>
              <a:t>9/28/18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F5F0D-3992-9F4D-B283-2394F058F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2FE22-5FDB-DD48-A0E5-73C504733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7F05E-2381-6C48-B1D7-CE8AFD4F8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41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F6335-FAB5-E74B-B09C-1A31C2E36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E04FD7-A910-8440-9855-83636E8B77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4D598C-F26A-A14C-A3EC-6A1463848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F0EFF-C61F-3649-8E71-1A04312B3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B5C9F-BE76-024F-9689-716A26245962}" type="datetimeFigureOut">
              <a:rPr lang="en-US" smtClean="0"/>
              <a:t>9/28/18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1F141-3A2F-3941-B1D2-EFD23EED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AA34D-7EFF-CA48-A3D0-8FB027BFB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7F05E-2381-6C48-B1D7-CE8AFD4F8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53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BC81AE-4111-BE42-BC7B-6B23A9084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650EC-4516-A24A-B4B5-BF48D2F94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0490A-3538-F84E-8731-1A5CFCB51E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B5C9F-BE76-024F-9689-716A26245962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A52F6-9A81-3442-BE00-0458B4F82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85DFF-ED29-1242-8EDD-243C9E2F31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7F05E-2381-6C48-B1D7-CE8AFD4F8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7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B3CEB0-F224-6C46-A2E8-E0DA24449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596900"/>
            <a:ext cx="7124700" cy="566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36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CC3F7A-08F7-9648-97F0-2FDE54C33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0228"/>
            <a:ext cx="12192000" cy="293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006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D94FAC-F4F4-C84B-939D-B4A8FBDAC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350" y="1981200"/>
            <a:ext cx="98933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126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F1B8E5-07D5-F845-8647-080EEA79E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0" y="1460500"/>
            <a:ext cx="95758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572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Laubach, Zachary</dc:creator>
  <cp:lastModifiedBy>Laubach, Zachary</cp:lastModifiedBy>
  <cp:revision>6</cp:revision>
  <dcterms:created xsi:type="dcterms:W3CDTF">2018-09-26T17:29:10Z</dcterms:created>
  <dcterms:modified xsi:type="dcterms:W3CDTF">2018-09-28T19:14:48Z</dcterms:modified>
</cp:coreProperties>
</file>