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7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8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6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4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76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9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2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5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77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8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3FC9-F443-448F-BB7E-BD8C8DFD9D3C}" type="datetimeFigureOut">
              <a:rPr lang="de-DE" smtClean="0"/>
              <a:t>29.12.2019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34B4-43F4-401F-A91F-137483CC22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5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894115" y="1763486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14601" y="1763485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35087" y="1763484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755573" y="1763483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376059" y="1763482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996545" y="1763481"/>
            <a:ext cx="337457" cy="3374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617031" y="1763480"/>
            <a:ext cx="337457" cy="3374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237517" y="1763480"/>
            <a:ext cx="337457" cy="3374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858003" y="1763480"/>
            <a:ext cx="337457" cy="3374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894115" y="2394857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14601" y="2394856"/>
            <a:ext cx="337457" cy="3374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135087" y="2394855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755573" y="2394854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376059" y="2394853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4996545" y="2394852"/>
            <a:ext cx="337457" cy="3374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617031" y="2394851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237517" y="2394851"/>
            <a:ext cx="337457" cy="3374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17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858003" y="2394851"/>
            <a:ext cx="337457" cy="33745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>
                    <a:lumMod val="75000"/>
                  </a:schemeClr>
                </a:solidFill>
              </a:rPr>
              <a:t>18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837001" y="1563425"/>
            <a:ext cx="656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 smtClean="0"/>
              <a:t>ROT-LILA</a:t>
            </a:r>
            <a:endParaRPr lang="de-DE" sz="7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5457487" y="1563425"/>
            <a:ext cx="656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 smtClean="0"/>
              <a:t>ROT-GRAU</a:t>
            </a:r>
            <a:endParaRPr lang="de-DE" sz="7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6077973" y="1563425"/>
            <a:ext cx="656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 smtClean="0"/>
              <a:t>GRAU</a:t>
            </a:r>
            <a:endParaRPr lang="de-DE" sz="700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6698459" y="1563424"/>
            <a:ext cx="656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 smtClean="0"/>
              <a:t>BRAUN</a:t>
            </a:r>
            <a:endParaRPr lang="de-DE" sz="700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596151" y="2741220"/>
            <a:ext cx="861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 smtClean="0"/>
              <a:t>SCHWARZ-GRAU</a:t>
            </a:r>
            <a:endParaRPr lang="de-DE" sz="7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4802133" y="2741220"/>
            <a:ext cx="72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 smtClean="0"/>
              <a:t>GELB</a:t>
            </a:r>
            <a:endParaRPr lang="de-DE" sz="7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2320189" y="2741220"/>
            <a:ext cx="72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 smtClean="0"/>
              <a:t>BLAU-GRAU</a:t>
            </a:r>
            <a:endParaRPr lang="de-DE" sz="7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6698458" y="1346455"/>
            <a:ext cx="65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Masse</a:t>
            </a:r>
            <a:endParaRPr lang="de-DE" sz="1000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5457486" y="1346455"/>
            <a:ext cx="65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SSA</a:t>
            </a:r>
            <a:endParaRPr lang="de-DE" sz="1000" b="1" dirty="0"/>
          </a:p>
        </p:txBody>
      </p:sp>
      <p:sp>
        <p:nvSpPr>
          <p:cNvPr id="40" name="Textfeld 39"/>
          <p:cNvSpPr txBox="1"/>
          <p:nvPr/>
        </p:nvSpPr>
        <p:spPr>
          <a:xfrm>
            <a:off x="6547248" y="2912023"/>
            <a:ext cx="958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Zündungs-Plus</a:t>
            </a:r>
            <a:endParaRPr lang="de-DE" sz="10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6077971" y="1350456"/>
            <a:ext cx="65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Reifen</a:t>
            </a:r>
            <a:endParaRPr lang="de-DE" sz="1000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4837590" y="2907235"/>
            <a:ext cx="656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ESP</a:t>
            </a:r>
            <a:endParaRPr lang="de-DE" sz="10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2355056" y="2907235"/>
            <a:ext cx="65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LED</a:t>
            </a:r>
          </a:p>
          <a:p>
            <a:pPr algn="ctr"/>
            <a:r>
              <a:rPr lang="de-DE" sz="1000" b="1" dirty="0" smtClean="0"/>
              <a:t>ESP</a:t>
            </a:r>
            <a:endParaRPr lang="de-DE" sz="10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837000" y="1192566"/>
            <a:ext cx="65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LED</a:t>
            </a:r>
          </a:p>
          <a:p>
            <a:pPr algn="ctr"/>
            <a:r>
              <a:rPr lang="de-DE" sz="1000" b="1" dirty="0" smtClean="0"/>
              <a:t>SSA</a:t>
            </a:r>
            <a:endParaRPr lang="de-DE" sz="1000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4791480" y="783545"/>
            <a:ext cx="74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On = GND</a:t>
            </a:r>
          </a:p>
          <a:p>
            <a:pPr algn="ctr"/>
            <a:r>
              <a:rPr lang="de-DE" sz="1000" dirty="0" smtClean="0"/>
              <a:t>OFF = 12V</a:t>
            </a:r>
            <a:endParaRPr lang="de-DE" sz="1000" dirty="0"/>
          </a:p>
        </p:txBody>
      </p:sp>
      <p:sp>
        <p:nvSpPr>
          <p:cNvPr id="44" name="Textfeld 43"/>
          <p:cNvSpPr txBox="1"/>
          <p:nvPr/>
        </p:nvSpPr>
        <p:spPr>
          <a:xfrm>
            <a:off x="1689049" y="3273305"/>
            <a:ext cx="3024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On = ?? Vermutlich GND oder mini Square Wave</a:t>
            </a:r>
          </a:p>
          <a:p>
            <a:r>
              <a:rPr lang="de-DE" sz="1000" dirty="0" smtClean="0"/>
              <a:t>OFF = Square Wave 12 V, 222Hz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7146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Office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Airbus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Luehrs, Ole</dc:creator>
  <cp:lastModifiedBy>Admin</cp:lastModifiedBy>
  <cp:revision>11</cp:revision>
  <dcterms:created xsi:type="dcterms:W3CDTF">2019-11-08T07:05:44Z</dcterms:created>
  <dcterms:modified xsi:type="dcterms:W3CDTF">2019-12-29T17:46:51Z</dcterms:modified>
</cp:coreProperties>
</file>