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FDCC-C004-94E4-EFBF-D34D95C80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8BF9-6E4B-F9A3-FCCF-012961F39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DFA0-5460-3811-CF78-0116C5F9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4992-C00E-18BB-2A47-DC3100B6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A48C-130F-3AA7-21D5-38F13448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5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F523-232F-22FA-74CE-595BA8E4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DC43-DE72-29D7-57E8-37953C9F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2008-C16A-67B2-8D1A-AA33EB22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0775-0385-5F1C-65DD-477845C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56E4-B20D-4587-59E5-AACEE74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4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FA377-C9DD-4A0E-C192-61050044B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3BC6-CEF2-01F1-B6B9-E20FA4124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E73-6ECC-52DF-3F77-F79FDC45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4CA4-FE4C-F845-791D-2B1BB51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BDD8-8471-A974-9D8B-8E030807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971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FDE3-166D-48FE-FC2C-731D223C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896C-C195-7B3F-19F0-11C6DBDB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FB1C-6D18-79A2-ACA5-E91C48B9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5117-E368-549E-43A3-89FA975C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F77-6CCC-F8AC-7E63-46E6EC8F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512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2A6-A958-222F-0D4F-D3A6CEA3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A4F68-4266-15B2-90EF-EB9E0AF9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2841-0F5A-A096-DFB4-7821B705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D784-6BA3-739F-5A27-80712C8F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9469-2D2D-1F3F-5FF1-91233CD0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82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47C3-9761-E537-6FB9-F24E3D5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8214-3A40-617B-B75D-C2E57473E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1BB2-E89D-0330-18E3-9E7F93C6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C061B-8E17-D88C-C123-5BAAA1A3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FC086-5F58-EB72-AAB6-3C16B83A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B7AF8-F012-EA88-2C86-B5AC5A31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557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46D-6C6D-EE18-A072-0C3A04D8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D695-951E-F583-784F-917FE57C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E54C6-148F-9C85-180E-8833850A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815A-BDC6-7574-E6B4-1194F356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4F64F-2049-A8CD-F55E-9DFCBD32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76EC-256D-00A1-3B82-DA250A2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3F64C-3AA2-7C4B-DEC8-9ACAB33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DF92E-D8FC-FD10-E5A1-3BEAD00B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0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F57-7AE3-783B-9910-46B97973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7239-834F-8C0C-9F47-D6F84AD0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3A29-7F2A-CF47-E626-2C6296B9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0ECB2-17A7-75E0-3919-9EEB8204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4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761DB-F693-0F30-114A-A3144E2A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874C-A894-E646-0A10-C7AD4762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5191-C3BD-A4F4-5AAC-09720E59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31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FBAB-9483-B647-2813-73F6506D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D2F6-2E05-0DB1-3C65-6A4487E6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6DF65-DD4B-AB9A-944C-62B02313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84473-CD6F-9734-24AB-CC2088FF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5A06-A0C5-A6BE-C473-F190CA18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4548C-549E-9B49-A7F9-96BA2ED7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89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E77B-6DB2-7E2B-4CEB-69EE6DAF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C2C8D-26B9-7DAB-B144-01F1100F4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64D3-8F2B-5C66-D1DB-C362DE104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FCDE0-BA6D-98F3-212E-51C3EB57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B797-45F8-F3E7-A416-AC65CF1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B00C-AD1F-2E6B-D3F0-B92DBC44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8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000B1-D05F-1588-EF92-CA3204ED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F121-9D51-7563-58A4-53ED531E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D52F-58E3-C8F9-E34F-D521542D8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57B5-8C2E-48A7-B7E0-7AAEE0FC24D8}" type="datetimeFigureOut">
              <a:rPr lang="da-DK" smtClean="0"/>
              <a:t>31-08-2023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3629-0C6F-E84F-C547-F016196C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72C7-5755-9059-E67F-736DA98D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0E71-C476-4D8F-AC9F-B2274CCC243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6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A8EE-ADF7-C6B5-2CE2-516A9A891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VisualHome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BCB2-BF40-5491-09FB-28249BAD5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Concept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2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BA1FE3-C3FF-A418-C73C-0C5EE1E38FCC}"/>
              </a:ext>
            </a:extLst>
          </p:cNvPr>
          <p:cNvSpPr/>
          <p:nvPr/>
        </p:nvSpPr>
        <p:spPr>
          <a:xfrm>
            <a:off x="4617720" y="3035807"/>
            <a:ext cx="2770632" cy="1581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C# backend</a:t>
            </a:r>
            <a:endParaRPr lang="da-D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C387F6-EA7D-2FDF-FB30-BE0F89D63DD6}"/>
              </a:ext>
            </a:extLst>
          </p:cNvPr>
          <p:cNvSpPr/>
          <p:nvPr/>
        </p:nvSpPr>
        <p:spPr>
          <a:xfrm>
            <a:off x="2087062" y="3456432"/>
            <a:ext cx="1517904" cy="740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MQTT broker</a:t>
            </a:r>
            <a:endParaRPr lang="da-DK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2176D-125C-C78A-3E61-85349EDBD919}"/>
              </a:ext>
            </a:extLst>
          </p:cNvPr>
          <p:cNvSpPr/>
          <p:nvPr/>
        </p:nvSpPr>
        <p:spPr>
          <a:xfrm>
            <a:off x="2169358" y="5148073"/>
            <a:ext cx="1353312" cy="8412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IOT device, sensors etc.</a:t>
            </a:r>
            <a:endParaRPr lang="da-D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A1CBC-79B9-4627-9D29-77503A9B027F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846014" y="4197096"/>
            <a:ext cx="0" cy="95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43CC86-8AD0-4834-C583-ACDE6D39DB3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04966" y="3826764"/>
            <a:ext cx="101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928032-FDFC-E173-EBE0-DBBDA3662DD8}"/>
              </a:ext>
            </a:extLst>
          </p:cNvPr>
          <p:cNvSpPr/>
          <p:nvPr/>
        </p:nvSpPr>
        <p:spPr>
          <a:xfrm>
            <a:off x="4617720" y="1228306"/>
            <a:ext cx="27706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Angular frontend</a:t>
            </a:r>
            <a:endParaRPr lang="da-DK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99A657-BC98-079E-993E-39D8235A1745}"/>
              </a:ext>
            </a:extLst>
          </p:cNvPr>
          <p:cNvSpPr/>
          <p:nvPr/>
        </p:nvSpPr>
        <p:spPr>
          <a:xfrm>
            <a:off x="8401106" y="3456431"/>
            <a:ext cx="1517904" cy="740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SQL server</a:t>
            </a:r>
            <a:endParaRPr lang="da-D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8909D9-C14F-40CA-93F4-C549B42CBBA2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7388352" y="3826763"/>
            <a:ext cx="10127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866E4-6225-DF48-5152-E33578CC5BE2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V="1">
            <a:off x="6003036" y="2142706"/>
            <a:ext cx="0" cy="893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E4599E-EC3C-4E7C-FB68-996468763468}"/>
              </a:ext>
            </a:extLst>
          </p:cNvPr>
          <p:cNvSpPr txBox="1"/>
          <p:nvPr/>
        </p:nvSpPr>
        <p:spPr>
          <a:xfrm>
            <a:off x="6091092" y="2404590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REST/Websocket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36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D7F3-A4AE-491B-19AE-EAC10338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410B-87C5-A734-9347-20AE2345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Happens in the backend based on username, not on roles or other information stored in the token.</a:t>
            </a:r>
          </a:p>
          <a:p>
            <a:r>
              <a:rPr lang="en-US"/>
              <a:t>This makes it possible to update user rights dynamically.</a:t>
            </a:r>
          </a:p>
          <a:p>
            <a:r>
              <a:rPr lang="en-US"/>
              <a:t>A downside is that the backend has to be queried on every visit (as opposed to storing a token in localstorage).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47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VisualHome</vt:lpstr>
      <vt:lpstr>PowerPoint Presentation</vt:lpstr>
      <vt:lpstr>Authorization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VisualHome</dc:title>
  <dc:creator>Kristian Laubjerg</dc:creator>
  <cp:lastModifiedBy>Kristian Laubjerg</cp:lastModifiedBy>
  <cp:revision>3</cp:revision>
  <dcterms:created xsi:type="dcterms:W3CDTF">2023-08-14T19:24:31Z</dcterms:created>
  <dcterms:modified xsi:type="dcterms:W3CDTF">2023-08-31T18:57:24Z</dcterms:modified>
</cp:coreProperties>
</file>