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6" r:id="rId3"/>
    <p:sldId id="272" r:id="rId4"/>
    <p:sldId id="286" r:id="rId5"/>
    <p:sldId id="308" r:id="rId6"/>
    <p:sldId id="273" r:id="rId7"/>
    <p:sldId id="282" r:id="rId8"/>
    <p:sldId id="302" r:id="rId9"/>
    <p:sldId id="293" r:id="rId10"/>
    <p:sldId id="289" r:id="rId11"/>
    <p:sldId id="307" r:id="rId12"/>
    <p:sldId id="303" r:id="rId13"/>
    <p:sldId id="298" r:id="rId14"/>
    <p:sldId id="301" r:id="rId15"/>
    <p:sldId id="300" r:id="rId16"/>
    <p:sldId id="304" r:id="rId17"/>
    <p:sldId id="305" r:id="rId18"/>
    <p:sldId id="306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>
        <p:scale>
          <a:sx n="66" d="100"/>
          <a:sy n="66" d="100"/>
        </p:scale>
        <p:origin x="4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04/07/2024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04/07/2024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0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6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7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4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3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0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2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err="1"/>
              <a:t>ProteusCode</a:t>
            </a:r>
            <a:r>
              <a:rPr lang="fr-FR" dirty="0"/>
              <a:t> V2</a:t>
            </a:r>
            <a:br>
              <a:rPr lang="fr-FR" dirty="0"/>
            </a:b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DevOps – Solution IT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4780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automatisée, sécurisée, facile à déployer, backup (sauvegarde &amp; restauration),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undeploy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(désinstallation)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 rtlCol="0"/>
          <a:lstStyle/>
          <a:p>
            <a:pPr algn="l" rtl="0"/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utilise les pratiques DevOps (docker, containers, Ansible,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Terraform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Jenkins,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Sonarqube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Kubernetes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</a:p>
          <a:p>
            <a:pPr algn="l" rtl="0"/>
            <a:endParaRPr lang="fr-FR" sz="2000" dirty="0"/>
          </a:p>
          <a:p>
            <a:pPr algn="l" rtl="0"/>
            <a:r>
              <a:rPr lang="fr-FR" sz="2000" dirty="0"/>
              <a:t>Contraintes (coût): PC, MV, Cloud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EF829A-7A5C-345B-9D21-166CF3FF33F3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FB64BFD5-FF2B-CF40-BA3C-8DB54D7E51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9747C7-72F1-66C3-3CCA-98E889B8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" y="1233488"/>
            <a:ext cx="10311386" cy="4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Périmètre du projet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12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livrables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Référentiel du projet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Cahier de charges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fonctionnelles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techniques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L’application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serveurs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Proteus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les tests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git de versionning des codes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cette version 2 du projet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1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9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Les contributeurs</a:t>
            </a:r>
            <a:br>
              <a:rPr lang="fr-FR" dirty="0"/>
            </a:br>
            <a:r>
              <a:rPr lang="fr-FR" sz="2000" b="0" dirty="0"/>
              <a:t>peuvent être: interne membre équipe projet, externe c’est un utilisateur X.</a:t>
            </a:r>
            <a:br>
              <a:rPr lang="fr-FR" sz="2000" b="0" dirty="0"/>
            </a:br>
            <a:r>
              <a:rPr lang="fr-FR" sz="2000" b="0" dirty="0"/>
              <a:t>demandes des modifications non réalisées par GOZAIMASS n’engage plus celle-ci sur la maintenance du produit,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13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581044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Développeur sur le projet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Chef de projet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Ingénieur DevOps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Stagiaire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480436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480436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462590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4D2F2-18A8-7F3E-9D2A-FF2BCE37BA14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484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PERSONAS</a:t>
            </a:r>
            <a:br>
              <a:rPr lang="fr-FR" dirty="0"/>
            </a:br>
            <a:r>
              <a:rPr lang="fr-FR" sz="1800" dirty="0" err="1"/>
              <a:t>ProteusCode</a:t>
            </a:r>
            <a:r>
              <a:rPr lang="fr-FR" sz="1800" dirty="0"/>
              <a:t> à pour objectif d’éliminer les frustrations exprimées par ces personnes. </a:t>
            </a:r>
            <a:br>
              <a:rPr lang="fr-FR" sz="1800" dirty="0"/>
            </a:br>
            <a:r>
              <a:rPr lang="fr-FR" sz="1800" dirty="0"/>
              <a:t>Voici entre autres quelques frustrations que l’application va résoudre: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14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144318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392732"/>
            <a:ext cx="2686613" cy="666781"/>
          </a:xfrm>
        </p:spPr>
        <p:txBody>
          <a:bodyPr rtlCol="0"/>
          <a:lstStyle/>
          <a:p>
            <a:pPr algn="l" rtl="0"/>
            <a:r>
              <a:rPr lang="fr-FR" sz="1600" dirty="0"/>
              <a:t>Référent pédagogique dans un centre de formation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474" y="5059513"/>
            <a:ext cx="2686613" cy="1332032"/>
          </a:xfrm>
        </p:spPr>
        <p:txBody>
          <a:bodyPr rtlCol="0"/>
          <a:lstStyle/>
          <a:p>
            <a:pPr algn="l" rtl="0"/>
            <a:r>
              <a:rPr lang="fr-FR" dirty="0"/>
              <a:t>Pouvoir déployer rapidement des technologies  sur demande de élèves ou formateurs et selon des besoins à un instant T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392732"/>
            <a:ext cx="2686613" cy="666781"/>
          </a:xfrm>
        </p:spPr>
        <p:txBody>
          <a:bodyPr rtlCol="0"/>
          <a:lstStyle/>
          <a:p>
            <a:pPr rtl="0"/>
            <a:r>
              <a:rPr lang="fr-FR" sz="1600" dirty="0">
                <a:solidFill>
                  <a:schemeClr val="accent1"/>
                </a:solidFill>
              </a:rPr>
              <a:t>Freelance IT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2793" y="4916774"/>
            <a:ext cx="3157928" cy="1940668"/>
          </a:xfrm>
        </p:spPr>
        <p:txBody>
          <a:bodyPr rtlCol="0"/>
          <a:lstStyle/>
          <a:p>
            <a:pPr algn="l" rtl="0"/>
            <a:r>
              <a:rPr lang="fr-FR" dirty="0"/>
              <a:t>Avoir une application sécurisée, déployable rapidement depuis n’importe où et n’importe quand et sur n’importe quel environnement (cloud, </a:t>
            </a:r>
            <a:r>
              <a:rPr lang="fr-FR" dirty="0" err="1"/>
              <a:t>vm</a:t>
            </a:r>
            <a:r>
              <a:rPr lang="fr-FR" dirty="0"/>
              <a:t>, pc…etc.),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Ingénieur DevOps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6032" y="5059512"/>
            <a:ext cx="2801664" cy="1332033"/>
          </a:xfrm>
        </p:spPr>
        <p:txBody>
          <a:bodyPr rtlCol="0"/>
          <a:lstStyle/>
          <a:p>
            <a:pPr algn="l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Réduire le temps passé à l’installation des outils afin d’augmenter la productivité de l’entreprise</a:t>
            </a:r>
            <a:r>
              <a:rPr lang="fr-FR" sz="1800" b="1" dirty="0">
                <a:effectLst/>
                <a:latin typeface="Liberation Serif"/>
                <a:ea typeface="Liberation Serif"/>
                <a:cs typeface="Liberation Serif"/>
              </a:rPr>
              <a:t> 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algn="l" rtl="0"/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Stagiaire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73588" y="5059511"/>
            <a:ext cx="2686613" cy="1332033"/>
          </a:xfrm>
        </p:spPr>
        <p:txBody>
          <a:bodyPr rtlCol="0"/>
          <a:lstStyle/>
          <a:p>
            <a:pPr algn="l" rtl="0"/>
            <a:r>
              <a:rPr lang="fr-FR" dirty="0"/>
              <a:t>Apprendre le serveur Proteus et utiliser un environnement contenant les nécessaires, facile d’installation pour travailler ses TPs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043710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043710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025864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C8D0F4-891C-322C-3E3B-75D9C51BB7BB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Mon Rôle dans le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15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099" y="1450975"/>
            <a:ext cx="4271561" cy="4554040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J’interviens en tant qu’Admin DevOps</a:t>
            </a:r>
          </a:p>
          <a:p>
            <a:pPr rtl="0"/>
            <a:r>
              <a:rPr lang="fr-FR" sz="2000" dirty="0"/>
              <a:t>Je participe à la configuration de l’infrastructure (</a:t>
            </a:r>
            <a:r>
              <a:rPr lang="fr-FR" sz="2000" dirty="0" err="1"/>
              <a:t>Terraform</a:t>
            </a:r>
            <a:r>
              <a:rPr lang="fr-FR" sz="2000" dirty="0"/>
              <a:t>) et l’installation des outils (Ansible) pour la mise en place de la containerisation.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J’interviens également sur la partie gestion de projet et je rédige le CDC, les spécifications fonctionnelles et techniques,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Je testerai l’application en production après les CI/CD et le CD/CD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54137" y="1187355"/>
            <a:ext cx="6796585" cy="495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95E06-9B97-A7DB-578C-459E1BE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1337481"/>
            <a:ext cx="6527990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81433" y="1187355"/>
            <a:ext cx="4844955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Exemple de recherche effectuée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16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/>
          </a:bodyPr>
          <a:lstStyle/>
          <a:p>
            <a:pPr algn="just" rtl="0"/>
            <a:endParaRPr lang="fr-FR" dirty="0"/>
          </a:p>
          <a:p>
            <a:pPr rtl="0"/>
            <a:r>
              <a:rPr lang="fr-FR" dirty="0"/>
              <a:t>Etudier l’intégration de </a:t>
            </a:r>
            <a:r>
              <a:rPr lang="fr-FR" dirty="0" err="1"/>
              <a:t>ProteusCode</a:t>
            </a:r>
            <a:r>
              <a:rPr lang="fr-FR" dirty="0"/>
              <a:t> avec VS Code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Rendre générique la configuration de l’infra par Terrafom et les outils par Ansible </a:t>
            </a:r>
            <a:r>
              <a:rPr lang="fr-FR" dirty="0">
                <a:sym typeface="Wingdings" panose="05000000000000000000" pitchFamily="2" charset="2"/>
              </a:rPr>
              <a:t>  utilisation des </a:t>
            </a:r>
            <a:r>
              <a:rPr lang="fr-FR" dirty="0"/>
              <a:t>variables pour factoriser cette configuration.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441278" y="1856096"/>
            <a:ext cx="4212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dirty="0">
                <a:solidFill>
                  <a:schemeClr val="bg1"/>
                </a:solidFill>
              </a:rPr>
              <a:t>Comprendre les frustrations des Personas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r>
              <a:rPr lang="fr-FR" sz="2400" dirty="0">
                <a:solidFill>
                  <a:schemeClr val="bg1"/>
                </a:solidFill>
              </a:rPr>
              <a:t>Comprendre le serveur Proteus et l’utilisation du module sécurité par les conteneurs</a:t>
            </a:r>
          </a:p>
        </p:txBody>
      </p:sp>
    </p:spTree>
    <p:extLst>
      <p:ext uri="{BB962C8B-B14F-4D97-AF65-F5344CB8AC3E}">
        <p14:creationId xmlns:p14="http://schemas.microsoft.com/office/powerpoint/2010/main" val="305180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5065701" y="1260435"/>
            <a:ext cx="6639730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Synthèse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17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principales fonctionnalités</a:t>
            </a:r>
          </a:p>
          <a:p>
            <a:pPr rtl="0"/>
            <a:endParaRPr lang="fr-FR" dirty="0"/>
          </a:p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2000" dirty="0"/>
              <a:t>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Sauvegarder manuellement et automatiquement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Restaurer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2000" dirty="0"/>
              <a:t>Désinstaller un ou plusieurs services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570837" y="1266866"/>
            <a:ext cx="421260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b="1" dirty="0" err="1">
                <a:solidFill>
                  <a:schemeClr val="bg1"/>
                </a:solidFill>
              </a:rPr>
              <a:t>ProteusCode</a:t>
            </a:r>
            <a:endParaRPr lang="fr-FR" sz="2400" b="1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Apportera une solution automatisée, DevOps, sécurisée, facile à déployer n’importe où et sur n’importe quelle plateforme et répond aux frustrations identifiées,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L’application est customisable selon les besoins spécifiques du client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La rapidité de la mise en place de cette solution contribue à un gain de temps important pour l’user :</a:t>
            </a:r>
          </a:p>
          <a:p>
            <a:pPr rtl="0"/>
            <a:r>
              <a:rPr lang="fr-FR" sz="1900" dirty="0">
                <a:solidFill>
                  <a:schemeClr val="bg1"/>
                </a:solidFill>
                <a:sym typeface="Wingdings" panose="05000000000000000000" pitchFamily="2" charset="2"/>
              </a:rPr>
              <a:t>       productivité et coût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1898-BBAF-EECB-0F24-64FE0A4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1" y="1499071"/>
            <a:ext cx="10515600" cy="15001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BB3A4-E17B-BCF1-40C2-6F9CBC3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715904"/>
            <a:ext cx="11205475" cy="2752353"/>
          </a:xfrm>
        </p:spPr>
        <p:txBody>
          <a:bodyPr>
            <a:normAutofit/>
          </a:bodyPr>
          <a:lstStyle/>
          <a:p>
            <a:r>
              <a:rPr lang="fr-FR" b="1" dirty="0" err="1"/>
              <a:t>ProteusCode</a:t>
            </a:r>
            <a:endParaRPr lang="fr-FR" b="1" dirty="0"/>
          </a:p>
          <a:p>
            <a:r>
              <a:rPr lang="fr-FR" dirty="0"/>
              <a:t>Est une application sécurisée et déployable facilement, </a:t>
            </a:r>
          </a:p>
          <a:p>
            <a:r>
              <a:rPr lang="fr-FR" dirty="0"/>
              <a:t>Utilise des technologies de pointe DevOps qui entrainent de révolutionner les solutions informatiques (Containerisation &amp; </a:t>
            </a:r>
            <a:r>
              <a:rPr lang="fr-FR" dirty="0" err="1"/>
              <a:t>IaC</a:t>
            </a:r>
            <a:r>
              <a:rPr lang="fr-FR" dirty="0"/>
              <a:t>)</a:t>
            </a:r>
          </a:p>
          <a:p>
            <a:r>
              <a:rPr lang="fr-FR" dirty="0"/>
              <a:t>L’aspect sécurité dans ce projet fait la particularité de cette application </a:t>
            </a:r>
            <a:r>
              <a:rPr lang="fr-FR" dirty="0">
                <a:sym typeface="Wingdings" panose="05000000000000000000" pitchFamily="2" charset="2"/>
              </a:rPr>
              <a:t>: </a:t>
            </a:r>
            <a:r>
              <a:rPr lang="fr-FR" b="1" dirty="0">
                <a:sym typeface="Wingdings" panose="05000000000000000000" pitchFamily="2" charset="2"/>
              </a:rPr>
              <a:t>DevSecOps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33907-DE2B-AFD0-FA0E-139F7BF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7" y="2383436"/>
            <a:ext cx="5402913" cy="32479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/>
              <a:t>Lauboudou DIA</a:t>
            </a:r>
          </a:p>
          <a:p>
            <a:pPr rtl="0"/>
            <a:r>
              <a:rPr lang="fr-FR" dirty="0"/>
              <a:t>Chef de projet Technique / Consultante IT</a:t>
            </a:r>
          </a:p>
          <a:p>
            <a:pPr rtl="0"/>
            <a:r>
              <a:rPr lang="fr-FR" dirty="0"/>
              <a:t>18 ans d’expériences</a:t>
            </a:r>
          </a:p>
          <a:p>
            <a:pPr rtl="0"/>
            <a:r>
              <a:rPr lang="fr-FR" dirty="0"/>
              <a:t>Stagiaire en </a:t>
            </a:r>
            <a:r>
              <a:rPr lang="fr-FR" b="1" dirty="0"/>
              <a:t>Formation Administrateur DevOps</a:t>
            </a:r>
          </a:p>
          <a:p>
            <a:pPr rtl="0"/>
            <a:r>
              <a:rPr lang="fr-FR" dirty="0"/>
              <a:t>Du</a:t>
            </a:r>
            <a:r>
              <a:rPr lang="fr-FR" b="1" dirty="0"/>
              <a:t> </a:t>
            </a:r>
            <a:r>
              <a:rPr lang="fr-FR" dirty="0"/>
              <a:t>11/03 - 20/09/2024 dans le centre </a:t>
            </a:r>
            <a:r>
              <a:rPr lang="fr-FR" b="1" dirty="0"/>
              <a:t>G2R Nation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Titre visé </a:t>
            </a:r>
            <a:r>
              <a:rPr lang="fr-FR" b="1" dirty="0"/>
              <a:t>Administrateur DevOps</a:t>
            </a:r>
          </a:p>
          <a:p>
            <a:pPr rtl="0"/>
            <a:r>
              <a:rPr lang="fr-FR" b="1" dirty="0">
                <a:solidFill>
                  <a:srgbClr val="FF0000"/>
                </a:solidFill>
              </a:rPr>
              <a:t>Stage:  </a:t>
            </a:r>
            <a:r>
              <a:rPr lang="fr-FR" b="1" dirty="0">
                <a:solidFill>
                  <a:srgbClr val="0070C0"/>
                </a:solidFill>
              </a:rPr>
              <a:t>Automatiser le déploiement d’une infrastructure dans le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6"/>
            <a:ext cx="10439400" cy="199459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ProteusCode</a:t>
            </a:r>
            <a:br>
              <a:rPr lang="fr-FR" dirty="0"/>
            </a:br>
            <a:r>
              <a:rPr lang="fr-FR" sz="2900" dirty="0"/>
              <a:t>projet de stage 08/07 – 30/08/2024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l’entreprise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Réalisations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Identité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rtl="0"/>
            <a:r>
              <a:rPr lang="fr-FR" sz="2200" dirty="0"/>
              <a:t>Nom: </a:t>
            </a:r>
            <a:r>
              <a:rPr lang="fr-FR" sz="2200" b="1" i="0" u="none" strike="noStrike" dirty="0">
                <a:effectLst/>
                <a:latin typeface="Twentieth Century"/>
              </a:rPr>
              <a:t>GOZAIMASS</a:t>
            </a:r>
          </a:p>
          <a:p>
            <a:pPr rtl="0"/>
            <a:r>
              <a:rPr lang="fr-FR" sz="2200" b="1" dirty="0"/>
              <a:t>Nature: SARL créée  ****</a:t>
            </a:r>
          </a:p>
          <a:p>
            <a:pPr rtl="0"/>
            <a:r>
              <a:rPr lang="fr-FR" sz="2200" dirty="0"/>
              <a:t>Domiciliation: Paris  12</a:t>
            </a:r>
          </a:p>
          <a:p>
            <a:pPr rtl="0"/>
            <a:r>
              <a:rPr lang="fr-FR" sz="2200" b="1" dirty="0"/>
              <a:t>Activités </a:t>
            </a:r>
            <a:r>
              <a:rPr lang="fr-FR" sz="2200" dirty="0"/>
              <a:t>: Conseil en systèmes et logiciels informatiques (http://www.gozaimass.io)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proposant un même service sont de plus en plus nombreuses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sont de plus en plus interconnectées entre elles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formations sont de plus en plus pratiques que seulement théoriques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freelances IT ont de plus en plus mal de proposer des solutions sécurisées clé en mains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14374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Définition du problème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200" dirty="0"/>
              <a:t>Aujourd’hui, dans l’informatique, c’est constaté 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 complexes et longs</a:t>
            </a:r>
          </a:p>
          <a:p>
            <a:pPr marL="0" indent="0">
              <a:buNone/>
            </a:pPr>
            <a:endParaRPr lang="fr-FR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sécurisés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supervisés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monitorés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restaurables</a:t>
            </a:r>
            <a:endParaRPr lang="fr-FR" sz="2200" dirty="0"/>
          </a:p>
          <a:p>
            <a:pPr marL="0" indent="0" rtl="0">
              <a:buNone/>
            </a:pPr>
            <a:endParaRPr lang="fr-FR" sz="2200" dirty="0"/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en-HK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Manque des </a:t>
            </a:r>
            <a:r>
              <a:rPr lang="en-HK" sz="2200" dirty="0" err="1"/>
              <a:t>compétences</a:t>
            </a:r>
            <a:r>
              <a:rPr lang="en-HK" sz="2200" dirty="0"/>
              <a:t> </a:t>
            </a:r>
            <a:r>
              <a:rPr lang="en-HK" sz="2200" dirty="0" err="1"/>
              <a:t>expérimentées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déploiement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migration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sécurisation</a:t>
            </a:r>
            <a:endParaRPr lang="fr-FR" sz="2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6B7CC2-F837-FA73-3743-42E3D11C00E1}"/>
              </a:ext>
            </a:extLst>
          </p:cNvPr>
          <p:cNvSpPr txBox="1"/>
          <p:nvPr/>
        </p:nvSpPr>
        <p:spPr>
          <a:xfrm>
            <a:off x="3642610" y="494675"/>
            <a:ext cx="52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00B050"/>
                </a:solidFill>
              </a:rPr>
              <a:t>Nos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(1)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9219" y="4312230"/>
            <a:ext cx="5630165" cy="1953455"/>
          </a:xfrm>
        </p:spPr>
        <p:txBody>
          <a:bodyPr rtlCol="0"/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F4 - 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F5 - 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F6 - Désinstaller un ou plusieurs services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11417908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L’objectif de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 est de permettre à ses utilisateurs de:</a:t>
            </a:r>
            <a:endParaRPr lang="fr-FR" sz="3000" b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F1 - 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F2 - Sauvegarder manuellement et automatiquement toutes les données métiers d’un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F3 - Restaurer toutes les données métiers d’un ou plusieurs services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280099" y="4227850"/>
            <a:ext cx="5673442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096000" y="4227850"/>
            <a:ext cx="5673443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(2)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857625"/>
            <a:ext cx="2336800" cy="1946275"/>
          </a:xfrm>
        </p:spPr>
        <p:txBody>
          <a:bodyPr rtlCol="0"/>
          <a:lstStyle/>
          <a:p>
            <a:pPr algn="l" rtl="0"/>
            <a:r>
              <a:rPr lang="fr-FR" dirty="0"/>
              <a:t>Encourage la coordination et la collaboration : </a:t>
            </a:r>
            <a:r>
              <a:rPr lang="fr-FR" dirty="0" err="1"/>
              <a:t>Dév</a:t>
            </a:r>
            <a:r>
              <a:rPr lang="fr-FR" dirty="0"/>
              <a:t>, Ops, </a:t>
            </a:r>
            <a:r>
              <a:rPr lang="fr-FR" dirty="0" err="1"/>
              <a:t>Séc</a:t>
            </a:r>
            <a:endParaRPr lang="fr-FR" dirty="0"/>
          </a:p>
          <a:p>
            <a:pPr algn="l" rtl="0"/>
            <a:r>
              <a:rPr lang="fr-FR" dirty="0"/>
              <a:t>Assure le bon fonctionnement de l’application (Monitoring)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Gain de temps pour le client</a:t>
            </a:r>
          </a:p>
          <a:p>
            <a:pPr algn="l" rtl="0"/>
            <a:r>
              <a:rPr lang="fr-FR" dirty="0"/>
              <a:t>Augmentation de la productivité : gain financier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Application déployée sur le serveur Proteus et peut interagir avec des modules et packages internes et externes 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Répond aux besoins identifiés actuellement et peut être customisée par un contributeur pour des besoins spécifiques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874</TotalTime>
  <Words>934</Words>
  <Application>Microsoft Office PowerPoint</Application>
  <PresentationFormat>Grand écran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Liberation Serif</vt:lpstr>
      <vt:lpstr>Symbol</vt:lpstr>
      <vt:lpstr>Times New Roman</vt:lpstr>
      <vt:lpstr>Twentieth Century</vt:lpstr>
      <vt:lpstr>Wingdings</vt:lpstr>
      <vt:lpstr>Thème Office</vt:lpstr>
      <vt:lpstr>ProteusCode V2 </vt:lpstr>
      <vt:lpstr>Présentation </vt:lpstr>
      <vt:lpstr>ProteusCode projet de stage 08/07 – 30/08/2024</vt:lpstr>
      <vt:lpstr>Présentation de l’entreprise</vt:lpstr>
      <vt:lpstr>Contexte</vt:lpstr>
      <vt:lpstr>Définition du problème</vt:lpstr>
      <vt:lpstr>Présentation PowerPoint</vt:lpstr>
      <vt:lpstr>Objectifs du projet (1)</vt:lpstr>
      <vt:lpstr>Objectifs du projet (2)</vt:lpstr>
      <vt:lpstr>ProteusCode : automatisée, sécurisée, facile à déployer, backup (sauvegarde &amp; restauration), undeploy (désinstallation) </vt:lpstr>
      <vt:lpstr>Présentation PowerPoint</vt:lpstr>
      <vt:lpstr>Périmètre du projet L’application sera à destination de tout client (particulier ou entreprise) souhaitant avoir une solution rapide et facile d’utilisation de n’importe où et n’importe quand</vt:lpstr>
      <vt:lpstr>Les contributeurs peuvent être: interne membre équipe projet, externe c’est un utilisateur X. demandes des modifications non réalisées par GOZAIMASS n’engage plus celle-ci sur la maintenance du produit,</vt:lpstr>
      <vt:lpstr>Les PERSONAS ProteusCode à pour objectif d’éliminer les frustrations exprimées par ces personnes.  Voici entre autres quelques frustrations que l’application va résoudre:  </vt:lpstr>
      <vt:lpstr>Mon Rôle dans le projet</vt:lpstr>
      <vt:lpstr>Exemple de recherche effectuée</vt:lpstr>
      <vt:lpstr>Synthèse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</dc:creator>
  <cp:lastModifiedBy>admin</cp:lastModifiedBy>
  <cp:revision>140</cp:revision>
  <dcterms:created xsi:type="dcterms:W3CDTF">2024-07-03T11:37:20Z</dcterms:created>
  <dcterms:modified xsi:type="dcterms:W3CDTF">2024-07-04T11:31:24Z</dcterms:modified>
</cp:coreProperties>
</file>