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7" r:id="rId2"/>
    <p:sldId id="266" r:id="rId3"/>
    <p:sldId id="272" r:id="rId4"/>
    <p:sldId id="286" r:id="rId5"/>
    <p:sldId id="273" r:id="rId6"/>
    <p:sldId id="308" r:id="rId7"/>
    <p:sldId id="282" r:id="rId8"/>
    <p:sldId id="302" r:id="rId9"/>
    <p:sldId id="293" r:id="rId10"/>
    <p:sldId id="289" r:id="rId11"/>
    <p:sldId id="307" r:id="rId12"/>
    <p:sldId id="303" r:id="rId13"/>
    <p:sldId id="298" r:id="rId14"/>
    <p:sldId id="301" r:id="rId15"/>
    <p:sldId id="300" r:id="rId16"/>
    <p:sldId id="304" r:id="rId17"/>
    <p:sldId id="305" r:id="rId18"/>
    <p:sldId id="306" r:id="rId19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810" autoAdjust="0"/>
  </p:normalViewPr>
  <p:slideViewPr>
    <p:cSldViewPr snapToGrid="0" showGuides="1">
      <p:cViewPr>
        <p:scale>
          <a:sx n="66" d="100"/>
          <a:sy n="66" d="100"/>
        </p:scale>
        <p:origin x="48" y="1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4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06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CCAAC74A-664E-43D3-859E-B35855730D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710C658-31F9-4A67-8267-E3463B262A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59F922E-7945-432A-9D31-3F9D57CB5C5C}" type="datetime1">
              <a:rPr lang="fr-FR" smtClean="0"/>
              <a:t>04/07/2024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D7BBBF1-3A7A-4F4B-8592-578ABE65B7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A02F046-B531-4374-9A89-AC21BCA06E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D2DFAA7-D3C3-4D01-9299-453E25D16D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05273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DA65FAC-8D00-4B8B-BF17-28514BAF2ABF}" type="datetime1">
              <a:rPr lang="fr-FR" noProof="0" smtClean="0"/>
              <a:t>04/07/2024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DC51814-3B91-4036-94D2-3977634EE214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006257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111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34709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3203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31639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23775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83445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42363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777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2865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8213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626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8064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0480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6300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7421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6884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4448175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4448175"/>
            <a:ext cx="12192000" cy="240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5" y="4551363"/>
            <a:ext cx="11520488" cy="1176337"/>
          </a:xfrm>
        </p:spPr>
        <p:txBody>
          <a:bodyPr rtlCol="0"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5" y="5830888"/>
            <a:ext cx="11520488" cy="55086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69481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 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476250"/>
            <a:ext cx="5165724" cy="2557463"/>
          </a:xfrm>
        </p:spPr>
        <p:txBody>
          <a:bodyPr rtlCol="0" anchor="ctr">
            <a:noAutofit/>
          </a:bodyPr>
          <a:lstStyle>
            <a:lvl1pPr>
              <a:defRPr sz="54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476250"/>
            <a:ext cx="5795963" cy="25574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au numéro de diapositive 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3" name="Espace réservé d’image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6" y="3233941"/>
            <a:ext cx="11520486" cy="2966833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476250"/>
            <a:ext cx="165100" cy="2557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387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0"/>
            <a:ext cx="513805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97" y="1296176"/>
            <a:ext cx="5272764" cy="1551573"/>
          </a:xfrm>
        </p:spPr>
        <p:txBody>
          <a:bodyPr rtlCol="0" anchor="b">
            <a:noAutofit/>
          </a:bodyPr>
          <a:lstStyle>
            <a:lvl1pPr>
              <a:defRPr sz="40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19198" y="3073967"/>
            <a:ext cx="5272764" cy="25574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3" name="Espace réservé d’image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117601" y="1016000"/>
            <a:ext cx="5138058" cy="4978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06EB3B-6A54-45E7-B23D-F9515CC15D12}"/>
              </a:ext>
            </a:extLst>
          </p:cNvPr>
          <p:cNvSpPr/>
          <p:nvPr userDrawn="1"/>
        </p:nvSpPr>
        <p:spPr>
          <a:xfrm>
            <a:off x="0" y="5994400"/>
            <a:ext cx="4093029" cy="86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110354-15BA-4B22-B7CF-3D5BFA5C722D}"/>
              </a:ext>
            </a:extLst>
          </p:cNvPr>
          <p:cNvSpPr/>
          <p:nvPr userDrawn="1"/>
        </p:nvSpPr>
        <p:spPr>
          <a:xfrm>
            <a:off x="2162630" y="873210"/>
            <a:ext cx="4093029" cy="138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151357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783831"/>
            <a:ext cx="3111954" cy="3290338"/>
          </a:xfrm>
        </p:spPr>
        <p:txBody>
          <a:bodyPr rtlCol="0" anchor="ctr">
            <a:noAutofit/>
          </a:bodyPr>
          <a:lstStyle>
            <a:lvl1pPr>
              <a:defRPr sz="40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489370" y="1783832"/>
            <a:ext cx="4402592" cy="3290338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au numéro de diapositive 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3" name="Espace réservé d’image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672114" y="0"/>
            <a:ext cx="3628571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16C293-C1E0-4EA5-BDE5-D226D72FC08B}"/>
              </a:ext>
            </a:extLst>
          </p:cNvPr>
          <p:cNvSpPr/>
          <p:nvPr userDrawn="1"/>
        </p:nvSpPr>
        <p:spPr>
          <a:xfrm>
            <a:off x="371475" y="5297714"/>
            <a:ext cx="3111954" cy="15602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DC770C08-8FFF-4293-8E7D-DBFEE4E3E443}"/>
              </a:ext>
            </a:extLst>
          </p:cNvPr>
          <p:cNvSpPr/>
          <p:nvPr userDrawn="1"/>
        </p:nvSpPr>
        <p:spPr>
          <a:xfrm>
            <a:off x="7489370" y="0"/>
            <a:ext cx="4402593" cy="1560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14620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Rectangle 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1389743"/>
            <a:ext cx="12192000" cy="4078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331584"/>
            <a:ext cx="10515600" cy="1500187"/>
          </a:xfrm>
        </p:spPr>
        <p:txBody>
          <a:bodyPr rtlCol="0"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F2E6F7-3BE5-4484-A73E-3EFDB7348BB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968071"/>
            <a:ext cx="10515600" cy="805542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9" name="Rectangle 8">
            <a:extLst>
              <a:ext uri="{FF2B5EF4-FFF2-40B4-BE49-F238E27FC236}">
                <a16:creationId xmlns:a16="http://schemas.microsoft.com/office/drawing/2014/main" id="{919AEFA0-9379-4E32-9D66-976465036916}"/>
              </a:ext>
            </a:extLst>
          </p:cNvPr>
          <p:cNvSpPr/>
          <p:nvPr userDrawn="1"/>
        </p:nvSpPr>
        <p:spPr>
          <a:xfrm>
            <a:off x="371475" y="580571"/>
            <a:ext cx="1573439" cy="15001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FB43B-30D9-4055-B912-4E3C85B03657}"/>
              </a:ext>
            </a:extLst>
          </p:cNvPr>
          <p:cNvSpPr/>
          <p:nvPr userDrawn="1"/>
        </p:nvSpPr>
        <p:spPr>
          <a:xfrm>
            <a:off x="7097486" y="5105274"/>
            <a:ext cx="4794477" cy="7259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28814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0"/>
            <a:ext cx="6096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1" name="Espace réservé d’image 6">
            <a:extLst>
              <a:ext uri="{FF2B5EF4-FFF2-40B4-BE49-F238E27FC236}">
                <a16:creationId xmlns:a16="http://schemas.microsoft.com/office/drawing/2014/main" id="{391EAACA-1322-4E60-917E-C7408F539D5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6" y="260350"/>
            <a:ext cx="11520488" cy="600982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750" y="3957831"/>
            <a:ext cx="9620250" cy="1500187"/>
          </a:xfrm>
        </p:spPr>
        <p:txBody>
          <a:bodyPr rtlCol="0"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6" name="Espace réservé au numéro de diapositive 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43296215-27AE-462B-9127-E1C932633896}"/>
              </a:ext>
            </a:extLst>
          </p:cNvPr>
          <p:cNvSpPr/>
          <p:nvPr userDrawn="1"/>
        </p:nvSpPr>
        <p:spPr>
          <a:xfrm>
            <a:off x="1093471" y="3843394"/>
            <a:ext cx="1722120" cy="1729060"/>
          </a:xfrm>
          <a:custGeom>
            <a:avLst/>
            <a:gdLst>
              <a:gd name="connsiteX0" fmla="*/ 0 w 2730500"/>
              <a:gd name="connsiteY0" fmla="*/ 0 h 2730500"/>
              <a:gd name="connsiteX1" fmla="*/ 2730500 w 2730500"/>
              <a:gd name="connsiteY1" fmla="*/ 0 h 2730500"/>
              <a:gd name="connsiteX2" fmla="*/ 2730500 w 2730500"/>
              <a:gd name="connsiteY2" fmla="*/ 672834 h 2730500"/>
              <a:gd name="connsiteX3" fmla="*/ 2606675 w 2730500"/>
              <a:gd name="connsiteY3" fmla="*/ 672834 h 2730500"/>
              <a:gd name="connsiteX4" fmla="*/ 2606675 w 2730500"/>
              <a:gd name="connsiteY4" fmla="*/ 116870 h 2730500"/>
              <a:gd name="connsiteX5" fmla="*/ 123826 w 2730500"/>
              <a:gd name="connsiteY5" fmla="*/ 116870 h 2730500"/>
              <a:gd name="connsiteX6" fmla="*/ 123826 w 2730500"/>
              <a:gd name="connsiteY6" fmla="*/ 2613630 h 2730500"/>
              <a:gd name="connsiteX7" fmla="*/ 2606675 w 2730500"/>
              <a:gd name="connsiteY7" fmla="*/ 2613630 h 2730500"/>
              <a:gd name="connsiteX8" fmla="*/ 2606675 w 2730500"/>
              <a:gd name="connsiteY8" fmla="*/ 2066205 h 2730500"/>
              <a:gd name="connsiteX9" fmla="*/ 2730500 w 2730500"/>
              <a:gd name="connsiteY9" fmla="*/ 2066205 h 2730500"/>
              <a:gd name="connsiteX10" fmla="*/ 2730500 w 2730500"/>
              <a:gd name="connsiteY10" fmla="*/ 2730500 h 2730500"/>
              <a:gd name="connsiteX11" fmla="*/ 0 w 2730500"/>
              <a:gd name="connsiteY11" fmla="*/ 2730500 h 273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30500" h="2730500">
                <a:moveTo>
                  <a:pt x="0" y="0"/>
                </a:moveTo>
                <a:lnTo>
                  <a:pt x="2730500" y="0"/>
                </a:lnTo>
                <a:lnTo>
                  <a:pt x="2730500" y="672834"/>
                </a:lnTo>
                <a:lnTo>
                  <a:pt x="2606675" y="672834"/>
                </a:lnTo>
                <a:lnTo>
                  <a:pt x="2606675" y="116870"/>
                </a:lnTo>
                <a:lnTo>
                  <a:pt x="123826" y="116870"/>
                </a:lnTo>
                <a:lnTo>
                  <a:pt x="123826" y="2613630"/>
                </a:lnTo>
                <a:lnTo>
                  <a:pt x="2606675" y="2613630"/>
                </a:lnTo>
                <a:lnTo>
                  <a:pt x="2606675" y="2066205"/>
                </a:lnTo>
                <a:lnTo>
                  <a:pt x="2730500" y="2066205"/>
                </a:lnTo>
                <a:lnTo>
                  <a:pt x="2730500" y="2730500"/>
                </a:lnTo>
                <a:lnTo>
                  <a:pt x="0" y="27305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7479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3" name="Espace réservé d’image 32">
            <a:extLst>
              <a:ext uri="{FF2B5EF4-FFF2-40B4-BE49-F238E27FC236}">
                <a16:creationId xmlns:a16="http://schemas.microsoft.com/office/drawing/2014/main" id="{2DB7CFEB-6952-4BC3-B9E0-0C382490F9E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00675" y="260350"/>
            <a:ext cx="6499502" cy="5940425"/>
          </a:xfrm>
          <a:custGeom>
            <a:avLst/>
            <a:gdLst>
              <a:gd name="connsiteX0" fmla="*/ 4432576 w 6499502"/>
              <a:gd name="connsiteY0" fmla="*/ 4057650 h 5940425"/>
              <a:gd name="connsiteX1" fmla="*/ 6499502 w 6499502"/>
              <a:gd name="connsiteY1" fmla="*/ 4057650 h 5940425"/>
              <a:gd name="connsiteX2" fmla="*/ 6499502 w 6499502"/>
              <a:gd name="connsiteY2" fmla="*/ 5940425 h 5940425"/>
              <a:gd name="connsiteX3" fmla="*/ 4432576 w 6499502"/>
              <a:gd name="connsiteY3" fmla="*/ 5940425 h 5940425"/>
              <a:gd name="connsiteX4" fmla="*/ 2216288 w 6499502"/>
              <a:gd name="connsiteY4" fmla="*/ 4057650 h 5940425"/>
              <a:gd name="connsiteX5" fmla="*/ 4283214 w 6499502"/>
              <a:gd name="connsiteY5" fmla="*/ 4057650 h 5940425"/>
              <a:gd name="connsiteX6" fmla="*/ 4283214 w 6499502"/>
              <a:gd name="connsiteY6" fmla="*/ 5940425 h 5940425"/>
              <a:gd name="connsiteX7" fmla="*/ 2216288 w 6499502"/>
              <a:gd name="connsiteY7" fmla="*/ 5940425 h 5940425"/>
              <a:gd name="connsiteX8" fmla="*/ 0 w 6499502"/>
              <a:gd name="connsiteY8" fmla="*/ 4057650 h 5940425"/>
              <a:gd name="connsiteX9" fmla="*/ 2066926 w 6499502"/>
              <a:gd name="connsiteY9" fmla="*/ 4057650 h 5940425"/>
              <a:gd name="connsiteX10" fmla="*/ 2066926 w 6499502"/>
              <a:gd name="connsiteY10" fmla="*/ 5940425 h 5940425"/>
              <a:gd name="connsiteX11" fmla="*/ 0 w 6499502"/>
              <a:gd name="connsiteY11" fmla="*/ 5940425 h 5940425"/>
              <a:gd name="connsiteX12" fmla="*/ 4432576 w 6499502"/>
              <a:gd name="connsiteY12" fmla="*/ 2028825 h 5940425"/>
              <a:gd name="connsiteX13" fmla="*/ 6499502 w 6499502"/>
              <a:gd name="connsiteY13" fmla="*/ 2028825 h 5940425"/>
              <a:gd name="connsiteX14" fmla="*/ 6499502 w 6499502"/>
              <a:gd name="connsiteY14" fmla="*/ 3911600 h 5940425"/>
              <a:gd name="connsiteX15" fmla="*/ 4432576 w 6499502"/>
              <a:gd name="connsiteY15" fmla="*/ 3911600 h 5940425"/>
              <a:gd name="connsiteX16" fmla="*/ 2216288 w 6499502"/>
              <a:gd name="connsiteY16" fmla="*/ 2028825 h 5940425"/>
              <a:gd name="connsiteX17" fmla="*/ 4283214 w 6499502"/>
              <a:gd name="connsiteY17" fmla="*/ 2028825 h 5940425"/>
              <a:gd name="connsiteX18" fmla="*/ 4283214 w 6499502"/>
              <a:gd name="connsiteY18" fmla="*/ 3911600 h 5940425"/>
              <a:gd name="connsiteX19" fmla="*/ 2216288 w 6499502"/>
              <a:gd name="connsiteY19" fmla="*/ 3911600 h 5940425"/>
              <a:gd name="connsiteX20" fmla="*/ 0 w 6499502"/>
              <a:gd name="connsiteY20" fmla="*/ 2028825 h 5940425"/>
              <a:gd name="connsiteX21" fmla="*/ 2066926 w 6499502"/>
              <a:gd name="connsiteY21" fmla="*/ 2028825 h 5940425"/>
              <a:gd name="connsiteX22" fmla="*/ 2066926 w 6499502"/>
              <a:gd name="connsiteY22" fmla="*/ 3911600 h 5940425"/>
              <a:gd name="connsiteX23" fmla="*/ 0 w 6499502"/>
              <a:gd name="connsiteY23" fmla="*/ 3911600 h 5940425"/>
              <a:gd name="connsiteX24" fmla="*/ 4432576 w 6499502"/>
              <a:gd name="connsiteY24" fmla="*/ 0 h 5940425"/>
              <a:gd name="connsiteX25" fmla="*/ 6499502 w 6499502"/>
              <a:gd name="connsiteY25" fmla="*/ 0 h 5940425"/>
              <a:gd name="connsiteX26" fmla="*/ 6499502 w 6499502"/>
              <a:gd name="connsiteY26" fmla="*/ 1882775 h 5940425"/>
              <a:gd name="connsiteX27" fmla="*/ 4432576 w 6499502"/>
              <a:gd name="connsiteY27" fmla="*/ 1882775 h 5940425"/>
              <a:gd name="connsiteX28" fmla="*/ 2216288 w 6499502"/>
              <a:gd name="connsiteY28" fmla="*/ 0 h 5940425"/>
              <a:gd name="connsiteX29" fmla="*/ 4283214 w 6499502"/>
              <a:gd name="connsiteY29" fmla="*/ 0 h 5940425"/>
              <a:gd name="connsiteX30" fmla="*/ 4283214 w 6499502"/>
              <a:gd name="connsiteY30" fmla="*/ 1882775 h 5940425"/>
              <a:gd name="connsiteX31" fmla="*/ 2216288 w 6499502"/>
              <a:gd name="connsiteY31" fmla="*/ 1882775 h 5940425"/>
              <a:gd name="connsiteX32" fmla="*/ 0 w 6499502"/>
              <a:gd name="connsiteY32" fmla="*/ 0 h 5940425"/>
              <a:gd name="connsiteX33" fmla="*/ 2066926 w 6499502"/>
              <a:gd name="connsiteY33" fmla="*/ 0 h 5940425"/>
              <a:gd name="connsiteX34" fmla="*/ 2066926 w 6499502"/>
              <a:gd name="connsiteY34" fmla="*/ 1882775 h 5940425"/>
              <a:gd name="connsiteX35" fmla="*/ 0 w 6499502"/>
              <a:gd name="connsiteY35" fmla="*/ 1882775 h 594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99502" h="5940425">
                <a:moveTo>
                  <a:pt x="4432576" y="4057650"/>
                </a:moveTo>
                <a:lnTo>
                  <a:pt x="6499502" y="4057650"/>
                </a:lnTo>
                <a:lnTo>
                  <a:pt x="6499502" y="5940425"/>
                </a:lnTo>
                <a:lnTo>
                  <a:pt x="4432576" y="5940425"/>
                </a:lnTo>
                <a:close/>
                <a:moveTo>
                  <a:pt x="2216288" y="4057650"/>
                </a:moveTo>
                <a:lnTo>
                  <a:pt x="4283214" y="4057650"/>
                </a:lnTo>
                <a:lnTo>
                  <a:pt x="4283214" y="5940425"/>
                </a:lnTo>
                <a:lnTo>
                  <a:pt x="2216288" y="5940425"/>
                </a:lnTo>
                <a:close/>
                <a:moveTo>
                  <a:pt x="0" y="4057650"/>
                </a:moveTo>
                <a:lnTo>
                  <a:pt x="2066926" y="4057650"/>
                </a:lnTo>
                <a:lnTo>
                  <a:pt x="2066926" y="5940425"/>
                </a:lnTo>
                <a:lnTo>
                  <a:pt x="0" y="5940425"/>
                </a:lnTo>
                <a:close/>
                <a:moveTo>
                  <a:pt x="4432576" y="2028825"/>
                </a:moveTo>
                <a:lnTo>
                  <a:pt x="6499502" y="2028825"/>
                </a:lnTo>
                <a:lnTo>
                  <a:pt x="6499502" y="3911600"/>
                </a:lnTo>
                <a:lnTo>
                  <a:pt x="4432576" y="3911600"/>
                </a:lnTo>
                <a:close/>
                <a:moveTo>
                  <a:pt x="2216288" y="2028825"/>
                </a:moveTo>
                <a:lnTo>
                  <a:pt x="4283214" y="2028825"/>
                </a:lnTo>
                <a:lnTo>
                  <a:pt x="4283214" y="3911600"/>
                </a:lnTo>
                <a:lnTo>
                  <a:pt x="2216288" y="3911600"/>
                </a:lnTo>
                <a:close/>
                <a:moveTo>
                  <a:pt x="0" y="2028825"/>
                </a:moveTo>
                <a:lnTo>
                  <a:pt x="2066926" y="2028825"/>
                </a:lnTo>
                <a:lnTo>
                  <a:pt x="2066926" y="3911600"/>
                </a:lnTo>
                <a:lnTo>
                  <a:pt x="0" y="3911600"/>
                </a:lnTo>
                <a:close/>
                <a:moveTo>
                  <a:pt x="4432576" y="0"/>
                </a:moveTo>
                <a:lnTo>
                  <a:pt x="6499502" y="0"/>
                </a:lnTo>
                <a:lnTo>
                  <a:pt x="6499502" y="1882775"/>
                </a:lnTo>
                <a:lnTo>
                  <a:pt x="4432576" y="1882775"/>
                </a:lnTo>
                <a:close/>
                <a:moveTo>
                  <a:pt x="2216288" y="0"/>
                </a:moveTo>
                <a:lnTo>
                  <a:pt x="4283214" y="0"/>
                </a:lnTo>
                <a:lnTo>
                  <a:pt x="4283214" y="1882775"/>
                </a:lnTo>
                <a:lnTo>
                  <a:pt x="2216288" y="1882775"/>
                </a:lnTo>
                <a:close/>
                <a:moveTo>
                  <a:pt x="0" y="0"/>
                </a:moveTo>
                <a:lnTo>
                  <a:pt x="2066926" y="0"/>
                </a:lnTo>
                <a:lnTo>
                  <a:pt x="2066926" y="1882775"/>
                </a:lnTo>
                <a:lnTo>
                  <a:pt x="0" y="18827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596928"/>
            <a:ext cx="4810125" cy="3267268"/>
          </a:xfrm>
        </p:spPr>
        <p:txBody>
          <a:bodyPr rtlCol="0" anchor="ctr"/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6" name="Rectangle 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3933498" y="4952673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B43515-5C7A-4125-B76D-8A24D2BBE5EC}"/>
              </a:ext>
            </a:extLst>
          </p:cNvPr>
          <p:cNvSpPr/>
          <p:nvPr userDrawn="1"/>
        </p:nvSpPr>
        <p:spPr>
          <a:xfrm>
            <a:off x="371475" y="1011911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9A713B-4176-4C86-9E87-4ADBD6F444FB}"/>
              </a:ext>
            </a:extLst>
          </p:cNvPr>
          <p:cNvSpPr/>
          <p:nvPr userDrawn="1"/>
        </p:nvSpPr>
        <p:spPr>
          <a:xfrm>
            <a:off x="620587" y="671713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62233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917949"/>
            <a:ext cx="6915150" cy="2268337"/>
          </a:xfrm>
        </p:spPr>
        <p:txBody>
          <a:bodyPr rtlCol="0" anchor="ctr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6" name="Rectangle 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5222179" y="2327274"/>
            <a:ext cx="2176462" cy="15112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A0623C-0B34-4074-8AA0-6428A5AF07A3}"/>
              </a:ext>
            </a:extLst>
          </p:cNvPr>
          <p:cNvSpPr/>
          <p:nvPr userDrawn="1"/>
        </p:nvSpPr>
        <p:spPr>
          <a:xfrm>
            <a:off x="7468839" y="3917949"/>
            <a:ext cx="2176462" cy="2282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3" name="Espace réservé d’image 32">
            <a:extLst>
              <a:ext uri="{FF2B5EF4-FFF2-40B4-BE49-F238E27FC236}">
                <a16:creationId xmlns:a16="http://schemas.microsoft.com/office/drawing/2014/main" id="{B5D335A5-A601-4D8A-AEF5-F34792FF565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371474" y="260351"/>
            <a:ext cx="11520489" cy="5940424"/>
          </a:xfrm>
          <a:custGeom>
            <a:avLst/>
            <a:gdLst>
              <a:gd name="connsiteX0" fmla="*/ 9344026 w 11520489"/>
              <a:gd name="connsiteY0" fmla="*/ 3657598 h 5940424"/>
              <a:gd name="connsiteX1" fmla="*/ 11520489 w 11520489"/>
              <a:gd name="connsiteY1" fmla="*/ 3657598 h 5940424"/>
              <a:gd name="connsiteX2" fmla="*/ 11520489 w 11520489"/>
              <a:gd name="connsiteY2" fmla="*/ 5940424 h 5940424"/>
              <a:gd name="connsiteX3" fmla="*/ 9344026 w 11520489"/>
              <a:gd name="connsiteY3" fmla="*/ 5940424 h 5940424"/>
              <a:gd name="connsiteX4" fmla="*/ 9344026 w 11520489"/>
              <a:gd name="connsiteY4" fmla="*/ 2066924 h 5940424"/>
              <a:gd name="connsiteX5" fmla="*/ 11520489 w 11520489"/>
              <a:gd name="connsiteY5" fmla="*/ 2066924 h 5940424"/>
              <a:gd name="connsiteX6" fmla="*/ 11520489 w 11520489"/>
              <a:gd name="connsiteY6" fmla="*/ 3578224 h 5940424"/>
              <a:gd name="connsiteX7" fmla="*/ 9344026 w 11520489"/>
              <a:gd name="connsiteY7" fmla="*/ 3578224 h 5940424"/>
              <a:gd name="connsiteX8" fmla="*/ 7097365 w 11520489"/>
              <a:gd name="connsiteY8" fmla="*/ 2066924 h 5940424"/>
              <a:gd name="connsiteX9" fmla="*/ 9273828 w 11520489"/>
              <a:gd name="connsiteY9" fmla="*/ 2066924 h 5940424"/>
              <a:gd name="connsiteX10" fmla="*/ 9273828 w 11520489"/>
              <a:gd name="connsiteY10" fmla="*/ 3578224 h 5940424"/>
              <a:gd name="connsiteX11" fmla="*/ 7097365 w 11520489"/>
              <a:gd name="connsiteY11" fmla="*/ 3578224 h 5940424"/>
              <a:gd name="connsiteX12" fmla="*/ 2604044 w 11520489"/>
              <a:gd name="connsiteY12" fmla="*/ 2066923 h 5940424"/>
              <a:gd name="connsiteX13" fmla="*/ 4780506 w 11520489"/>
              <a:gd name="connsiteY13" fmla="*/ 2066923 h 5940424"/>
              <a:gd name="connsiteX14" fmla="*/ 4780506 w 11520489"/>
              <a:gd name="connsiteY14" fmla="*/ 3578222 h 5940424"/>
              <a:gd name="connsiteX15" fmla="*/ 2604044 w 11520489"/>
              <a:gd name="connsiteY15" fmla="*/ 3578222 h 5940424"/>
              <a:gd name="connsiteX16" fmla="*/ 0 w 11520489"/>
              <a:gd name="connsiteY16" fmla="*/ 2066923 h 5940424"/>
              <a:gd name="connsiteX17" fmla="*/ 2533843 w 11520489"/>
              <a:gd name="connsiteY17" fmla="*/ 2066923 h 5940424"/>
              <a:gd name="connsiteX18" fmla="*/ 2533843 w 11520489"/>
              <a:gd name="connsiteY18" fmla="*/ 3578222 h 5940424"/>
              <a:gd name="connsiteX19" fmla="*/ 0 w 11520489"/>
              <a:gd name="connsiteY19" fmla="*/ 3578222 h 5940424"/>
              <a:gd name="connsiteX20" fmla="*/ 2604046 w 11520489"/>
              <a:gd name="connsiteY20" fmla="*/ 0 h 5940424"/>
              <a:gd name="connsiteX21" fmla="*/ 4780509 w 11520489"/>
              <a:gd name="connsiteY21" fmla="*/ 0 h 5940424"/>
              <a:gd name="connsiteX22" fmla="*/ 4780509 w 11520489"/>
              <a:gd name="connsiteY22" fmla="*/ 1987550 h 5940424"/>
              <a:gd name="connsiteX23" fmla="*/ 2604046 w 11520489"/>
              <a:gd name="connsiteY23" fmla="*/ 1987550 h 5940424"/>
              <a:gd name="connsiteX24" fmla="*/ 2 w 11520489"/>
              <a:gd name="connsiteY24" fmla="*/ 0 h 5940424"/>
              <a:gd name="connsiteX25" fmla="*/ 2533845 w 11520489"/>
              <a:gd name="connsiteY25" fmla="*/ 0 h 5940424"/>
              <a:gd name="connsiteX26" fmla="*/ 2533845 w 11520489"/>
              <a:gd name="connsiteY26" fmla="*/ 1987550 h 5940424"/>
              <a:gd name="connsiteX27" fmla="*/ 2 w 11520489"/>
              <a:gd name="connsiteY27" fmla="*/ 1987550 h 5940424"/>
              <a:gd name="connsiteX28" fmla="*/ 7097365 w 11520489"/>
              <a:gd name="connsiteY28" fmla="*/ 0 h 5940424"/>
              <a:gd name="connsiteX29" fmla="*/ 9273828 w 11520489"/>
              <a:gd name="connsiteY29" fmla="*/ 0 h 5940424"/>
              <a:gd name="connsiteX30" fmla="*/ 9273828 w 11520489"/>
              <a:gd name="connsiteY30" fmla="*/ 1987550 h 5940424"/>
              <a:gd name="connsiteX31" fmla="*/ 7097365 w 11520489"/>
              <a:gd name="connsiteY31" fmla="*/ 1987550 h 5940424"/>
              <a:gd name="connsiteX32" fmla="*/ 4850705 w 11520489"/>
              <a:gd name="connsiteY32" fmla="*/ 0 h 5940424"/>
              <a:gd name="connsiteX33" fmla="*/ 7027168 w 11520489"/>
              <a:gd name="connsiteY33" fmla="*/ 0 h 5940424"/>
              <a:gd name="connsiteX34" fmla="*/ 7027168 w 11520489"/>
              <a:gd name="connsiteY34" fmla="*/ 1987550 h 5940424"/>
              <a:gd name="connsiteX35" fmla="*/ 4850705 w 11520489"/>
              <a:gd name="connsiteY35" fmla="*/ 1987550 h 5940424"/>
              <a:gd name="connsiteX36" fmla="*/ 9344025 w 11520489"/>
              <a:gd name="connsiteY36" fmla="*/ 0 h 5940424"/>
              <a:gd name="connsiteX37" fmla="*/ 11520488 w 11520489"/>
              <a:gd name="connsiteY37" fmla="*/ 0 h 5940424"/>
              <a:gd name="connsiteX38" fmla="*/ 11520488 w 11520489"/>
              <a:gd name="connsiteY38" fmla="*/ 1987550 h 5940424"/>
              <a:gd name="connsiteX39" fmla="*/ 9344025 w 11520489"/>
              <a:gd name="connsiteY39" fmla="*/ 1987550 h 5940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520489" h="5940424">
                <a:moveTo>
                  <a:pt x="9344026" y="3657598"/>
                </a:moveTo>
                <a:lnTo>
                  <a:pt x="11520489" y="3657598"/>
                </a:lnTo>
                <a:lnTo>
                  <a:pt x="11520489" y="5940424"/>
                </a:lnTo>
                <a:lnTo>
                  <a:pt x="9344026" y="5940424"/>
                </a:lnTo>
                <a:close/>
                <a:moveTo>
                  <a:pt x="9344026" y="2066924"/>
                </a:moveTo>
                <a:lnTo>
                  <a:pt x="11520489" y="2066924"/>
                </a:lnTo>
                <a:lnTo>
                  <a:pt x="11520489" y="3578224"/>
                </a:lnTo>
                <a:lnTo>
                  <a:pt x="9344026" y="3578224"/>
                </a:lnTo>
                <a:close/>
                <a:moveTo>
                  <a:pt x="7097365" y="2066924"/>
                </a:moveTo>
                <a:lnTo>
                  <a:pt x="9273828" y="2066924"/>
                </a:lnTo>
                <a:lnTo>
                  <a:pt x="9273828" y="3578224"/>
                </a:lnTo>
                <a:lnTo>
                  <a:pt x="7097365" y="3578224"/>
                </a:lnTo>
                <a:close/>
                <a:moveTo>
                  <a:pt x="2604044" y="2066923"/>
                </a:moveTo>
                <a:lnTo>
                  <a:pt x="4780506" y="2066923"/>
                </a:lnTo>
                <a:lnTo>
                  <a:pt x="4780506" y="3578222"/>
                </a:lnTo>
                <a:lnTo>
                  <a:pt x="2604044" y="3578222"/>
                </a:lnTo>
                <a:close/>
                <a:moveTo>
                  <a:pt x="0" y="2066923"/>
                </a:moveTo>
                <a:lnTo>
                  <a:pt x="2533843" y="2066923"/>
                </a:lnTo>
                <a:lnTo>
                  <a:pt x="2533843" y="3578222"/>
                </a:lnTo>
                <a:lnTo>
                  <a:pt x="0" y="3578222"/>
                </a:lnTo>
                <a:close/>
                <a:moveTo>
                  <a:pt x="2604046" y="0"/>
                </a:moveTo>
                <a:lnTo>
                  <a:pt x="4780509" y="0"/>
                </a:lnTo>
                <a:lnTo>
                  <a:pt x="4780509" y="1987550"/>
                </a:lnTo>
                <a:lnTo>
                  <a:pt x="2604046" y="1987550"/>
                </a:lnTo>
                <a:close/>
                <a:moveTo>
                  <a:pt x="2" y="0"/>
                </a:moveTo>
                <a:lnTo>
                  <a:pt x="2533845" y="0"/>
                </a:lnTo>
                <a:lnTo>
                  <a:pt x="2533845" y="1987550"/>
                </a:lnTo>
                <a:lnTo>
                  <a:pt x="2" y="1987550"/>
                </a:lnTo>
                <a:close/>
                <a:moveTo>
                  <a:pt x="7097365" y="0"/>
                </a:moveTo>
                <a:lnTo>
                  <a:pt x="9273828" y="0"/>
                </a:lnTo>
                <a:lnTo>
                  <a:pt x="9273828" y="1987550"/>
                </a:lnTo>
                <a:lnTo>
                  <a:pt x="7097365" y="1987550"/>
                </a:lnTo>
                <a:close/>
                <a:moveTo>
                  <a:pt x="4850705" y="0"/>
                </a:moveTo>
                <a:lnTo>
                  <a:pt x="7027168" y="0"/>
                </a:lnTo>
                <a:lnTo>
                  <a:pt x="7027168" y="1987550"/>
                </a:lnTo>
                <a:lnTo>
                  <a:pt x="4850705" y="1987550"/>
                </a:lnTo>
                <a:close/>
                <a:moveTo>
                  <a:pt x="9344025" y="0"/>
                </a:moveTo>
                <a:lnTo>
                  <a:pt x="11520488" y="0"/>
                </a:lnTo>
                <a:lnTo>
                  <a:pt x="11520488" y="1987550"/>
                </a:lnTo>
                <a:lnTo>
                  <a:pt x="9344025" y="1987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2883340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4406207"/>
            <a:ext cx="10439400" cy="1175444"/>
          </a:xfrm>
        </p:spPr>
        <p:txBody>
          <a:bodyPr rtlCol="0" anchor="ctr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6" name="Rectangle 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0" y="0"/>
            <a:ext cx="12191999" cy="28479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Espace réservé d’image 6">
            <a:extLst>
              <a:ext uri="{FF2B5EF4-FFF2-40B4-BE49-F238E27FC236}">
                <a16:creationId xmlns:a16="http://schemas.microsoft.com/office/drawing/2014/main" id="{230D70C6-13FD-45D4-8FB6-26C56B8FF2D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6" y="260350"/>
            <a:ext cx="11520488" cy="365759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0ED78A-2A17-41C4-9030-D406C56DDF4A}"/>
              </a:ext>
            </a:extLst>
          </p:cNvPr>
          <p:cNvSpPr/>
          <p:nvPr userDrawn="1"/>
        </p:nvSpPr>
        <p:spPr>
          <a:xfrm>
            <a:off x="5795961" y="3914082"/>
            <a:ext cx="600075" cy="2918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54458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6C789F-805A-4494-8430-C63414191AC2}"/>
              </a:ext>
            </a:extLst>
          </p:cNvPr>
          <p:cNvSpPr/>
          <p:nvPr userDrawn="1"/>
        </p:nvSpPr>
        <p:spPr>
          <a:xfrm>
            <a:off x="371475" y="1526382"/>
            <a:ext cx="3595688" cy="45624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8224838" y="1526382"/>
            <a:ext cx="3595688" cy="4562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81026" y="1724025"/>
            <a:ext cx="3143250" cy="41910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451282" y="1712119"/>
            <a:ext cx="3142800" cy="41910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u numéro de diapositive 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8" name="Espace réservé d’image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967163" y="1233488"/>
            <a:ext cx="4257675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2187661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6200775" y="1233487"/>
            <a:ext cx="5619751" cy="27336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83054" y="1357414"/>
            <a:ext cx="5255193" cy="240486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u numéro de diapositive 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8" name="Espace réservé d’image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5" y="1233488"/>
            <a:ext cx="5757863" cy="24156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11" name="Espace réservé d’image 6">
            <a:extLst>
              <a:ext uri="{FF2B5EF4-FFF2-40B4-BE49-F238E27FC236}">
                <a16:creationId xmlns:a16="http://schemas.microsoft.com/office/drawing/2014/main" id="{B9795E85-7B91-41BB-9DF4-A4893AA48FF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00775" y="3967163"/>
            <a:ext cx="5619750" cy="24145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5757863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2406" y="3848474"/>
            <a:ext cx="5256000" cy="24048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8101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508BC1-7ABB-42C8-B268-3C6F4FD455DE}"/>
              </a:ext>
            </a:extLst>
          </p:cNvPr>
          <p:cNvSpPr/>
          <p:nvPr userDrawn="1"/>
        </p:nvSpPr>
        <p:spPr>
          <a:xfrm>
            <a:off x="200025" y="-1"/>
            <a:ext cx="119919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71500" y="0"/>
            <a:ext cx="6034088" cy="685799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1"/>
            <a:ext cx="37147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5" y="1512889"/>
            <a:ext cx="4986338" cy="3262311"/>
          </a:xfrm>
        </p:spPr>
        <p:txBody>
          <a:bodyPr rtlCol="0"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5625" y="4927600"/>
            <a:ext cx="4986338" cy="976311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31050855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Espace réservé du numéro de diapositive 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8" name="Espace réservé d’image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5" y="1233488"/>
            <a:ext cx="11520488" cy="238136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11520488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83054" y="3808206"/>
            <a:ext cx="5255193" cy="240486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2406" y="3808236"/>
            <a:ext cx="5256000" cy="24048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C15E3050-1157-4448-A84E-5AC72FC84A7F}"/>
              </a:ext>
            </a:extLst>
          </p:cNvPr>
          <p:cNvCxnSpPr/>
          <p:nvPr userDrawn="1"/>
        </p:nvCxnSpPr>
        <p:spPr>
          <a:xfrm>
            <a:off x="6131719" y="3774712"/>
            <a:ext cx="0" cy="24718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386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5DEB4D-1697-4E72-B2BF-F5EA1EF3B009}"/>
              </a:ext>
            </a:extLst>
          </p:cNvPr>
          <p:cNvSpPr/>
          <p:nvPr userDrawn="1"/>
        </p:nvSpPr>
        <p:spPr>
          <a:xfrm>
            <a:off x="7162799" y="3052634"/>
            <a:ext cx="1368533" cy="11301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334424"/>
            <a:ext cx="4448175" cy="1520824"/>
          </a:xfrm>
        </p:spPr>
        <p:txBody>
          <a:bodyPr rtlCol="0" anchor="b">
            <a:no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609563" y="3118775"/>
            <a:ext cx="2927311" cy="3081999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71475" y="3118776"/>
            <a:ext cx="2926800" cy="3081922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25" name="Espace réservé d’image 24">
            <a:extLst>
              <a:ext uri="{FF2B5EF4-FFF2-40B4-BE49-F238E27FC236}">
                <a16:creationId xmlns:a16="http://schemas.microsoft.com/office/drawing/2014/main" id="{84421AF3-217F-49BD-BF47-1140F3F445D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908415" y="-4277"/>
            <a:ext cx="7283585" cy="6204974"/>
          </a:xfrm>
          <a:custGeom>
            <a:avLst/>
            <a:gdLst>
              <a:gd name="connsiteX0" fmla="*/ 4914900 w 7283585"/>
              <a:gd name="connsiteY0" fmla="*/ 4064000 h 6204974"/>
              <a:gd name="connsiteX1" fmla="*/ 7283585 w 7283585"/>
              <a:gd name="connsiteY1" fmla="*/ 4064000 h 6204974"/>
              <a:gd name="connsiteX2" fmla="*/ 7283585 w 7283585"/>
              <a:gd name="connsiteY2" fmla="*/ 6204974 h 6204974"/>
              <a:gd name="connsiteX3" fmla="*/ 4914900 w 7283585"/>
              <a:gd name="connsiteY3" fmla="*/ 6204974 h 6204974"/>
              <a:gd name="connsiteX4" fmla="*/ 4914900 w 7283585"/>
              <a:gd name="connsiteY4" fmla="*/ 2032000 h 6204974"/>
              <a:gd name="connsiteX5" fmla="*/ 7283585 w 7283585"/>
              <a:gd name="connsiteY5" fmla="*/ 2032000 h 6204974"/>
              <a:gd name="connsiteX6" fmla="*/ 7283585 w 7283585"/>
              <a:gd name="connsiteY6" fmla="*/ 3946525 h 6204974"/>
              <a:gd name="connsiteX7" fmla="*/ 4914900 w 7283585"/>
              <a:gd name="connsiteY7" fmla="*/ 3946525 h 6204974"/>
              <a:gd name="connsiteX8" fmla="*/ 2457450 w 7283585"/>
              <a:gd name="connsiteY8" fmla="*/ 2032000 h 6204974"/>
              <a:gd name="connsiteX9" fmla="*/ 4826135 w 7283585"/>
              <a:gd name="connsiteY9" fmla="*/ 2032000 h 6204974"/>
              <a:gd name="connsiteX10" fmla="*/ 4826135 w 7283585"/>
              <a:gd name="connsiteY10" fmla="*/ 3946525 h 6204974"/>
              <a:gd name="connsiteX11" fmla="*/ 2457450 w 7283585"/>
              <a:gd name="connsiteY11" fmla="*/ 3946525 h 6204974"/>
              <a:gd name="connsiteX12" fmla="*/ 0 w 7283585"/>
              <a:gd name="connsiteY12" fmla="*/ 8552 h 6204974"/>
              <a:gd name="connsiteX13" fmla="*/ 2368685 w 7283585"/>
              <a:gd name="connsiteY13" fmla="*/ 8552 h 6204974"/>
              <a:gd name="connsiteX14" fmla="*/ 2368685 w 7283585"/>
              <a:gd name="connsiteY14" fmla="*/ 1923077 h 6204974"/>
              <a:gd name="connsiteX15" fmla="*/ 0 w 7283585"/>
              <a:gd name="connsiteY15" fmla="*/ 1923077 h 6204974"/>
              <a:gd name="connsiteX16" fmla="*/ 2457450 w 7283585"/>
              <a:gd name="connsiteY16" fmla="*/ 4276 h 6204974"/>
              <a:gd name="connsiteX17" fmla="*/ 4826135 w 7283585"/>
              <a:gd name="connsiteY17" fmla="*/ 4276 h 6204974"/>
              <a:gd name="connsiteX18" fmla="*/ 4826135 w 7283585"/>
              <a:gd name="connsiteY18" fmla="*/ 1918801 h 6204974"/>
              <a:gd name="connsiteX19" fmla="*/ 2457450 w 7283585"/>
              <a:gd name="connsiteY19" fmla="*/ 1918801 h 6204974"/>
              <a:gd name="connsiteX20" fmla="*/ 4914900 w 7283585"/>
              <a:gd name="connsiteY20" fmla="*/ 0 h 6204974"/>
              <a:gd name="connsiteX21" fmla="*/ 7283585 w 7283585"/>
              <a:gd name="connsiteY21" fmla="*/ 0 h 6204974"/>
              <a:gd name="connsiteX22" fmla="*/ 7283585 w 7283585"/>
              <a:gd name="connsiteY22" fmla="*/ 1914525 h 6204974"/>
              <a:gd name="connsiteX23" fmla="*/ 4914900 w 7283585"/>
              <a:gd name="connsiteY23" fmla="*/ 1914525 h 620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83585" h="6204974">
                <a:moveTo>
                  <a:pt x="4914900" y="4064000"/>
                </a:moveTo>
                <a:lnTo>
                  <a:pt x="7283585" y="4064000"/>
                </a:lnTo>
                <a:lnTo>
                  <a:pt x="7283585" y="6204974"/>
                </a:lnTo>
                <a:lnTo>
                  <a:pt x="4914900" y="6204974"/>
                </a:lnTo>
                <a:close/>
                <a:moveTo>
                  <a:pt x="4914900" y="2032000"/>
                </a:moveTo>
                <a:lnTo>
                  <a:pt x="7283585" y="2032000"/>
                </a:lnTo>
                <a:lnTo>
                  <a:pt x="7283585" y="3946525"/>
                </a:lnTo>
                <a:lnTo>
                  <a:pt x="4914900" y="3946525"/>
                </a:lnTo>
                <a:close/>
                <a:moveTo>
                  <a:pt x="2457450" y="2032000"/>
                </a:moveTo>
                <a:lnTo>
                  <a:pt x="4826135" y="2032000"/>
                </a:lnTo>
                <a:lnTo>
                  <a:pt x="4826135" y="3946525"/>
                </a:lnTo>
                <a:lnTo>
                  <a:pt x="2457450" y="3946525"/>
                </a:lnTo>
                <a:close/>
                <a:moveTo>
                  <a:pt x="0" y="8552"/>
                </a:moveTo>
                <a:lnTo>
                  <a:pt x="2368685" y="8552"/>
                </a:lnTo>
                <a:lnTo>
                  <a:pt x="2368685" y="1923077"/>
                </a:lnTo>
                <a:lnTo>
                  <a:pt x="0" y="1923077"/>
                </a:lnTo>
                <a:close/>
                <a:moveTo>
                  <a:pt x="2457450" y="4276"/>
                </a:moveTo>
                <a:lnTo>
                  <a:pt x="4826135" y="4276"/>
                </a:lnTo>
                <a:lnTo>
                  <a:pt x="4826135" y="1918801"/>
                </a:lnTo>
                <a:lnTo>
                  <a:pt x="2457450" y="1918801"/>
                </a:lnTo>
                <a:close/>
                <a:moveTo>
                  <a:pt x="4914900" y="0"/>
                </a:moveTo>
                <a:lnTo>
                  <a:pt x="7283585" y="0"/>
                </a:lnTo>
                <a:lnTo>
                  <a:pt x="7283585" y="1914525"/>
                </a:lnTo>
                <a:lnTo>
                  <a:pt x="4914900" y="19145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5378D9-445B-4812-AE73-9B2CF92DCDF1}"/>
              </a:ext>
            </a:extLst>
          </p:cNvPr>
          <p:cNvSpPr/>
          <p:nvPr userDrawn="1"/>
        </p:nvSpPr>
        <p:spPr>
          <a:xfrm>
            <a:off x="6210299" y="2027725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1" name="Rectangle 20">
            <a:extLst>
              <a:ext uri="{FF2B5EF4-FFF2-40B4-BE49-F238E27FC236}">
                <a16:creationId xmlns:a16="http://schemas.microsoft.com/office/drawing/2014/main" id="{B569B8CC-B741-4501-A871-F6CC58941F5C}"/>
              </a:ext>
            </a:extLst>
          </p:cNvPr>
          <p:cNvSpPr/>
          <p:nvPr userDrawn="1"/>
        </p:nvSpPr>
        <p:spPr>
          <a:xfrm>
            <a:off x="8661263" y="4055448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8ED9C5BC-5F16-4DC8-BAA3-30A378B7F5FB}"/>
              </a:ext>
            </a:extLst>
          </p:cNvPr>
          <p:cNvCxnSpPr>
            <a:cxnSpLocks/>
          </p:cNvCxnSpPr>
          <p:nvPr userDrawn="1"/>
        </p:nvCxnSpPr>
        <p:spPr>
          <a:xfrm>
            <a:off x="3452019" y="3106075"/>
            <a:ext cx="0" cy="30947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F0E9B02-FBE7-4B3F-833A-FCDE146B2DAD}"/>
              </a:ext>
            </a:extLst>
          </p:cNvPr>
          <p:cNvSpPr/>
          <p:nvPr userDrawn="1"/>
        </p:nvSpPr>
        <p:spPr>
          <a:xfrm>
            <a:off x="0" y="1405862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58960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Espace réservé d’image 6">
            <a:extLst>
              <a:ext uri="{FF2B5EF4-FFF2-40B4-BE49-F238E27FC236}">
                <a16:creationId xmlns:a16="http://schemas.microsoft.com/office/drawing/2014/main" id="{73E3AB81-FB3C-492F-8AB9-CFC37EECCEE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5" y="260350"/>
            <a:ext cx="11520488" cy="6121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BF2C4CC9-6F35-4EBF-857F-EBD298D77347}"/>
              </a:ext>
            </a:extLst>
          </p:cNvPr>
          <p:cNvSpPr/>
          <p:nvPr userDrawn="1"/>
        </p:nvSpPr>
        <p:spPr>
          <a:xfrm>
            <a:off x="1578741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D1D54A23-014A-49B4-9E28-7641C8A4F0C1}"/>
              </a:ext>
            </a:extLst>
          </p:cNvPr>
          <p:cNvSpPr/>
          <p:nvPr userDrawn="1"/>
        </p:nvSpPr>
        <p:spPr>
          <a:xfrm>
            <a:off x="6184487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4" y="1233488"/>
            <a:ext cx="9016993" cy="761076"/>
          </a:xfrm>
        </p:spPr>
        <p:txBody>
          <a:bodyPr rtlCol="0" anchor="ctr">
            <a:noAutofit/>
          </a:bodyPr>
          <a:lstStyle>
            <a:lvl1pPr algn="ctr"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28091" y="2424864"/>
            <a:ext cx="4132800" cy="28332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722820" y="2424864"/>
            <a:ext cx="4131850" cy="2832101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106958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E1565-5B33-4914-9800-50B8400266FF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6" name="Espace réservé d’image 6">
            <a:extLst>
              <a:ext uri="{FF2B5EF4-FFF2-40B4-BE49-F238E27FC236}">
                <a16:creationId xmlns:a16="http://schemas.microsoft.com/office/drawing/2014/main" id="{DE438B2E-01A6-453B-928D-97D98438168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35756" y="260350"/>
            <a:ext cx="11520488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29110570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7" name="Espace réservé d’image 26">
            <a:extLst>
              <a:ext uri="{FF2B5EF4-FFF2-40B4-BE49-F238E27FC236}">
                <a16:creationId xmlns:a16="http://schemas.microsoft.com/office/drawing/2014/main" id="{404FC023-3732-4036-B4DA-F34DC45303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9194799 w 12191999"/>
              <a:gd name="connsiteY0" fmla="*/ 4114799 h 6108699"/>
              <a:gd name="connsiteX1" fmla="*/ 12191999 w 12191999"/>
              <a:gd name="connsiteY1" fmla="*/ 4114799 h 6108699"/>
              <a:gd name="connsiteX2" fmla="*/ 12191999 w 12191999"/>
              <a:gd name="connsiteY2" fmla="*/ 6108699 h 6108699"/>
              <a:gd name="connsiteX3" fmla="*/ 9194799 w 12191999"/>
              <a:gd name="connsiteY3" fmla="*/ 6108699 h 6108699"/>
              <a:gd name="connsiteX4" fmla="*/ 6129865 w 12191999"/>
              <a:gd name="connsiteY4" fmla="*/ 4114799 h 6108699"/>
              <a:gd name="connsiteX5" fmla="*/ 9127065 w 12191999"/>
              <a:gd name="connsiteY5" fmla="*/ 4114799 h 6108699"/>
              <a:gd name="connsiteX6" fmla="*/ 9127065 w 12191999"/>
              <a:gd name="connsiteY6" fmla="*/ 6108699 h 6108699"/>
              <a:gd name="connsiteX7" fmla="*/ 6129865 w 12191999"/>
              <a:gd name="connsiteY7" fmla="*/ 6108699 h 6108699"/>
              <a:gd name="connsiteX8" fmla="*/ 3064933 w 12191999"/>
              <a:gd name="connsiteY8" fmla="*/ 4114799 h 6108699"/>
              <a:gd name="connsiteX9" fmla="*/ 6062132 w 12191999"/>
              <a:gd name="connsiteY9" fmla="*/ 4114799 h 6108699"/>
              <a:gd name="connsiteX10" fmla="*/ 6062132 w 12191999"/>
              <a:gd name="connsiteY10" fmla="*/ 6108699 h 6108699"/>
              <a:gd name="connsiteX11" fmla="*/ 3064933 w 12191999"/>
              <a:gd name="connsiteY11" fmla="*/ 6108699 h 6108699"/>
              <a:gd name="connsiteX12" fmla="*/ 0 w 12191999"/>
              <a:gd name="connsiteY12" fmla="*/ 4114799 h 6108699"/>
              <a:gd name="connsiteX13" fmla="*/ 2997200 w 12191999"/>
              <a:gd name="connsiteY13" fmla="*/ 4114799 h 6108699"/>
              <a:gd name="connsiteX14" fmla="*/ 2997200 w 12191999"/>
              <a:gd name="connsiteY14" fmla="*/ 6108699 h 6108699"/>
              <a:gd name="connsiteX15" fmla="*/ 0 w 12191999"/>
              <a:gd name="connsiteY15" fmla="*/ 6108699 h 6108699"/>
              <a:gd name="connsiteX16" fmla="*/ 9194799 w 12191999"/>
              <a:gd name="connsiteY16" fmla="*/ 2057400 h 6108699"/>
              <a:gd name="connsiteX17" fmla="*/ 12191999 w 12191999"/>
              <a:gd name="connsiteY17" fmla="*/ 2057400 h 6108699"/>
              <a:gd name="connsiteX18" fmla="*/ 12191999 w 12191999"/>
              <a:gd name="connsiteY18" fmla="*/ 4051299 h 6108699"/>
              <a:gd name="connsiteX19" fmla="*/ 9194799 w 12191999"/>
              <a:gd name="connsiteY19" fmla="*/ 4051299 h 6108699"/>
              <a:gd name="connsiteX20" fmla="*/ 6129865 w 12191999"/>
              <a:gd name="connsiteY20" fmla="*/ 2057400 h 6108699"/>
              <a:gd name="connsiteX21" fmla="*/ 9127065 w 12191999"/>
              <a:gd name="connsiteY21" fmla="*/ 2057400 h 6108699"/>
              <a:gd name="connsiteX22" fmla="*/ 9127065 w 12191999"/>
              <a:gd name="connsiteY22" fmla="*/ 4051299 h 6108699"/>
              <a:gd name="connsiteX23" fmla="*/ 6129865 w 12191999"/>
              <a:gd name="connsiteY23" fmla="*/ 4051299 h 6108699"/>
              <a:gd name="connsiteX24" fmla="*/ 3064934 w 12191999"/>
              <a:gd name="connsiteY24" fmla="*/ 2057400 h 6108699"/>
              <a:gd name="connsiteX25" fmla="*/ 6062132 w 12191999"/>
              <a:gd name="connsiteY25" fmla="*/ 2057400 h 6108699"/>
              <a:gd name="connsiteX26" fmla="*/ 6062132 w 12191999"/>
              <a:gd name="connsiteY26" fmla="*/ 4051299 h 6108699"/>
              <a:gd name="connsiteX27" fmla="*/ 3064934 w 12191999"/>
              <a:gd name="connsiteY27" fmla="*/ 4051299 h 6108699"/>
              <a:gd name="connsiteX28" fmla="*/ 0 w 12191999"/>
              <a:gd name="connsiteY28" fmla="*/ 2057400 h 6108699"/>
              <a:gd name="connsiteX29" fmla="*/ 2997200 w 12191999"/>
              <a:gd name="connsiteY29" fmla="*/ 2057400 h 6108699"/>
              <a:gd name="connsiteX30" fmla="*/ 2997200 w 12191999"/>
              <a:gd name="connsiteY30" fmla="*/ 4051299 h 6108699"/>
              <a:gd name="connsiteX31" fmla="*/ 0 w 12191999"/>
              <a:gd name="connsiteY31" fmla="*/ 4051299 h 6108699"/>
              <a:gd name="connsiteX32" fmla="*/ 9194799 w 12191999"/>
              <a:gd name="connsiteY32" fmla="*/ 0 h 6108699"/>
              <a:gd name="connsiteX33" fmla="*/ 12191999 w 12191999"/>
              <a:gd name="connsiteY33" fmla="*/ 0 h 6108699"/>
              <a:gd name="connsiteX34" fmla="*/ 12191999 w 12191999"/>
              <a:gd name="connsiteY34" fmla="*/ 1993900 h 6108699"/>
              <a:gd name="connsiteX35" fmla="*/ 9194799 w 12191999"/>
              <a:gd name="connsiteY35" fmla="*/ 1993900 h 6108699"/>
              <a:gd name="connsiteX36" fmla="*/ 6129865 w 12191999"/>
              <a:gd name="connsiteY36" fmla="*/ 0 h 6108699"/>
              <a:gd name="connsiteX37" fmla="*/ 9127065 w 12191999"/>
              <a:gd name="connsiteY37" fmla="*/ 0 h 6108699"/>
              <a:gd name="connsiteX38" fmla="*/ 9127065 w 12191999"/>
              <a:gd name="connsiteY38" fmla="*/ 1993900 h 6108699"/>
              <a:gd name="connsiteX39" fmla="*/ 6129865 w 12191999"/>
              <a:gd name="connsiteY39" fmla="*/ 1993900 h 6108699"/>
              <a:gd name="connsiteX40" fmla="*/ 3064934 w 12191999"/>
              <a:gd name="connsiteY40" fmla="*/ 0 h 6108699"/>
              <a:gd name="connsiteX41" fmla="*/ 6062132 w 12191999"/>
              <a:gd name="connsiteY41" fmla="*/ 0 h 6108699"/>
              <a:gd name="connsiteX42" fmla="*/ 6062132 w 12191999"/>
              <a:gd name="connsiteY42" fmla="*/ 1993900 h 6108699"/>
              <a:gd name="connsiteX43" fmla="*/ 3064934 w 12191999"/>
              <a:gd name="connsiteY43" fmla="*/ 1993900 h 6108699"/>
              <a:gd name="connsiteX44" fmla="*/ 1 w 12191999"/>
              <a:gd name="connsiteY44" fmla="*/ 0 h 6108699"/>
              <a:gd name="connsiteX45" fmla="*/ 2997201 w 12191999"/>
              <a:gd name="connsiteY45" fmla="*/ 0 h 6108699"/>
              <a:gd name="connsiteX46" fmla="*/ 2997201 w 12191999"/>
              <a:gd name="connsiteY46" fmla="*/ 1993900 h 6108699"/>
              <a:gd name="connsiteX47" fmla="*/ 1 w 12191999"/>
              <a:gd name="connsiteY47" fmla="*/ 1993900 h 610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191999" h="6108699">
                <a:moveTo>
                  <a:pt x="9194799" y="4114799"/>
                </a:moveTo>
                <a:lnTo>
                  <a:pt x="12191999" y="4114799"/>
                </a:lnTo>
                <a:lnTo>
                  <a:pt x="12191999" y="6108699"/>
                </a:lnTo>
                <a:lnTo>
                  <a:pt x="9194799" y="6108699"/>
                </a:lnTo>
                <a:close/>
                <a:moveTo>
                  <a:pt x="6129865" y="4114799"/>
                </a:moveTo>
                <a:lnTo>
                  <a:pt x="9127065" y="4114799"/>
                </a:lnTo>
                <a:lnTo>
                  <a:pt x="9127065" y="6108699"/>
                </a:lnTo>
                <a:lnTo>
                  <a:pt x="6129865" y="6108699"/>
                </a:lnTo>
                <a:close/>
                <a:moveTo>
                  <a:pt x="3064933" y="4114799"/>
                </a:moveTo>
                <a:lnTo>
                  <a:pt x="6062132" y="4114799"/>
                </a:lnTo>
                <a:lnTo>
                  <a:pt x="6062132" y="6108699"/>
                </a:lnTo>
                <a:lnTo>
                  <a:pt x="3064933" y="6108699"/>
                </a:lnTo>
                <a:close/>
                <a:moveTo>
                  <a:pt x="0" y="4114799"/>
                </a:moveTo>
                <a:lnTo>
                  <a:pt x="2997200" y="4114799"/>
                </a:lnTo>
                <a:lnTo>
                  <a:pt x="2997200" y="6108699"/>
                </a:lnTo>
                <a:lnTo>
                  <a:pt x="0" y="6108699"/>
                </a:lnTo>
                <a:close/>
                <a:moveTo>
                  <a:pt x="9194799" y="2057400"/>
                </a:moveTo>
                <a:lnTo>
                  <a:pt x="12191999" y="2057400"/>
                </a:lnTo>
                <a:lnTo>
                  <a:pt x="12191999" y="4051299"/>
                </a:lnTo>
                <a:lnTo>
                  <a:pt x="9194799" y="4051299"/>
                </a:lnTo>
                <a:close/>
                <a:moveTo>
                  <a:pt x="6129865" y="2057400"/>
                </a:moveTo>
                <a:lnTo>
                  <a:pt x="9127065" y="2057400"/>
                </a:lnTo>
                <a:lnTo>
                  <a:pt x="9127065" y="4051299"/>
                </a:lnTo>
                <a:lnTo>
                  <a:pt x="6129865" y="4051299"/>
                </a:lnTo>
                <a:close/>
                <a:moveTo>
                  <a:pt x="3064934" y="2057400"/>
                </a:moveTo>
                <a:lnTo>
                  <a:pt x="6062132" y="2057400"/>
                </a:lnTo>
                <a:lnTo>
                  <a:pt x="6062132" y="4051299"/>
                </a:lnTo>
                <a:lnTo>
                  <a:pt x="3064934" y="4051299"/>
                </a:lnTo>
                <a:close/>
                <a:moveTo>
                  <a:pt x="0" y="2057400"/>
                </a:moveTo>
                <a:lnTo>
                  <a:pt x="2997200" y="2057400"/>
                </a:lnTo>
                <a:lnTo>
                  <a:pt x="2997200" y="4051299"/>
                </a:lnTo>
                <a:lnTo>
                  <a:pt x="0" y="4051299"/>
                </a:lnTo>
                <a:close/>
                <a:moveTo>
                  <a:pt x="9194799" y="0"/>
                </a:moveTo>
                <a:lnTo>
                  <a:pt x="12191999" y="0"/>
                </a:lnTo>
                <a:lnTo>
                  <a:pt x="12191999" y="1993900"/>
                </a:lnTo>
                <a:lnTo>
                  <a:pt x="9194799" y="1993900"/>
                </a:lnTo>
                <a:close/>
                <a:moveTo>
                  <a:pt x="6129865" y="0"/>
                </a:moveTo>
                <a:lnTo>
                  <a:pt x="9127065" y="0"/>
                </a:lnTo>
                <a:lnTo>
                  <a:pt x="9127065" y="1993900"/>
                </a:lnTo>
                <a:lnTo>
                  <a:pt x="6129865" y="1993900"/>
                </a:lnTo>
                <a:close/>
                <a:moveTo>
                  <a:pt x="3064934" y="0"/>
                </a:moveTo>
                <a:lnTo>
                  <a:pt x="6062132" y="0"/>
                </a:lnTo>
                <a:lnTo>
                  <a:pt x="6062132" y="1993900"/>
                </a:lnTo>
                <a:lnTo>
                  <a:pt x="3064934" y="1993900"/>
                </a:lnTo>
                <a:close/>
                <a:moveTo>
                  <a:pt x="1" y="0"/>
                </a:moveTo>
                <a:lnTo>
                  <a:pt x="2997201" y="0"/>
                </a:lnTo>
                <a:lnTo>
                  <a:pt x="2997201" y="1993900"/>
                </a:lnTo>
                <a:lnTo>
                  <a:pt x="1" y="19939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42216092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Espace réservé d’image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5" name="Espace réservé d’image 6">
            <a:extLst>
              <a:ext uri="{FF2B5EF4-FFF2-40B4-BE49-F238E27FC236}">
                <a16:creationId xmlns:a16="http://schemas.microsoft.com/office/drawing/2014/main" id="{D9C7DFC2-3A77-4761-A9AF-98963C5CCA0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981575" y="260350"/>
            <a:ext cx="27400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6" name="Espace réservé d’image 6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7" name="Espace réservé d’image 6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41144738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Espace réservé d’image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33488"/>
            <a:ext cx="12192001" cy="439102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18F30468-CC2E-4430-88DD-81D548B988FA}"/>
              </a:ext>
            </a:extLst>
          </p:cNvPr>
          <p:cNvGrpSpPr/>
          <p:nvPr userDrawn="1"/>
        </p:nvGrpSpPr>
        <p:grpSpPr>
          <a:xfrm>
            <a:off x="371474" y="260350"/>
            <a:ext cx="644525" cy="973138"/>
            <a:chOff x="371475" y="671713"/>
            <a:chExt cx="496540" cy="8367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6F92E0-2218-46A5-A183-84468D9B72A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476586-864B-4C72-91AF-8CF8796C6DE8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8B3D026-83A3-4D78-8B11-A20A6F47170C}"/>
              </a:ext>
            </a:extLst>
          </p:cNvPr>
          <p:cNvSpPr/>
          <p:nvPr userDrawn="1"/>
        </p:nvSpPr>
        <p:spPr>
          <a:xfrm>
            <a:off x="10795001" y="5642462"/>
            <a:ext cx="1397000" cy="1215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599560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9171FC10-F7C3-4841-A705-B83FDE093009}"/>
              </a:ext>
            </a:extLst>
          </p:cNvPr>
          <p:cNvSpPr/>
          <p:nvPr userDrawn="1"/>
        </p:nvSpPr>
        <p:spPr>
          <a:xfrm>
            <a:off x="9398000" y="0"/>
            <a:ext cx="2793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Espace réservé d’image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60350"/>
            <a:ext cx="11891963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10350859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8" name="Espace réservé d’image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5" y="1233488"/>
            <a:ext cx="2466000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2892285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004445" y="1330963"/>
            <a:ext cx="2986019" cy="1076636"/>
          </a:xfrm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2892284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004445" y="2623930"/>
            <a:ext cx="2986019" cy="344888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1" name="Espace réservé d’image 6">
            <a:extLst>
              <a:ext uri="{FF2B5EF4-FFF2-40B4-BE49-F238E27FC236}">
                <a16:creationId xmlns:a16="http://schemas.microsoft.com/office/drawing/2014/main" id="{F36B08A9-4F2C-4D72-A755-CBF0DAD5A4F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51738" y="1233487"/>
            <a:ext cx="246490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8673131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bg1"/>
              </a:solidFill>
            </a:endParaRPr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8673130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786099" y="1333189"/>
            <a:ext cx="2984400" cy="1074410"/>
          </a:xfrm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8786099" y="2623930"/>
            <a:ext cx="2984400" cy="344888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6188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8" name="Espace réservé d’image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63827" y="1233488"/>
            <a:ext cx="4828135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371476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83636" y="1330963"/>
            <a:ext cx="2986019" cy="1076636"/>
          </a:xfrm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371475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83636" y="2623930"/>
            <a:ext cx="2986019" cy="344888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3717652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bg1"/>
              </a:solidFill>
            </a:endParaRPr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3717651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830620" y="1333189"/>
            <a:ext cx="2984400" cy="1074410"/>
          </a:xfrm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830620" y="2623930"/>
            <a:ext cx="2984400" cy="344888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25885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6610" y="1779589"/>
            <a:ext cx="5318781" cy="2182811"/>
          </a:xfrm>
        </p:spPr>
        <p:txBody>
          <a:bodyPr rtlCol="0"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6610" y="4079083"/>
            <a:ext cx="5318781" cy="976311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8550443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8" name="Espace réservé d’image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5" y="1233488"/>
            <a:ext cx="1152048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261798" y="2910543"/>
            <a:ext cx="5058000" cy="518457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261798" y="3523420"/>
            <a:ext cx="5058000" cy="218164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95142" y="2910543"/>
            <a:ext cx="5058397" cy="518457"/>
          </a:xfrm>
        </p:spPr>
        <p:txBody>
          <a:bodyPr rtlCol="0"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95142" y="3523420"/>
            <a:ext cx="5058397" cy="218164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6864194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0" y="0"/>
            <a:ext cx="12192000" cy="214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261797" y="3634443"/>
            <a:ext cx="5630165" cy="518457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261797" y="4247320"/>
            <a:ext cx="5630165" cy="1953455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71476" y="3634443"/>
            <a:ext cx="5582064" cy="518457"/>
          </a:xfrm>
        </p:spPr>
        <p:txBody>
          <a:bodyPr rtlCol="0" anchor="ctr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71476" y="4247320"/>
            <a:ext cx="5582064" cy="1953455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1" name="Espace réservé d’image 6">
            <a:extLst>
              <a:ext uri="{FF2B5EF4-FFF2-40B4-BE49-F238E27FC236}">
                <a16:creationId xmlns:a16="http://schemas.microsoft.com/office/drawing/2014/main" id="{16CD8AAD-701B-4F23-AB47-6FC68078713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6" y="1593851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16" name="Espace réservé d’image 6">
            <a:extLst>
              <a:ext uri="{FF2B5EF4-FFF2-40B4-BE49-F238E27FC236}">
                <a16:creationId xmlns:a16="http://schemas.microsoft.com/office/drawing/2014/main" id="{2B9551A7-E41A-4D0E-925B-71270CA0F33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81738" y="1593850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38154248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990C1024-E4C7-44C6-ADC4-870B3D482C3F}"/>
              </a:ext>
            </a:extLst>
          </p:cNvPr>
          <p:cNvSpPr/>
          <p:nvPr userDrawn="1"/>
        </p:nvSpPr>
        <p:spPr>
          <a:xfrm>
            <a:off x="6441279" y="3761720"/>
            <a:ext cx="5446800" cy="2400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371474" y="1271588"/>
            <a:ext cx="5445125" cy="24009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610169" y="3956706"/>
            <a:ext cx="5109021" cy="518457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610169" y="4569583"/>
            <a:ext cx="5109021" cy="1412117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39836" y="1462743"/>
            <a:ext cx="5108400" cy="518457"/>
          </a:xfrm>
        </p:spPr>
        <p:txBody>
          <a:bodyPr rtlCol="0"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39836" y="2075621"/>
            <a:ext cx="5108400" cy="1391480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7" name="Espace réservé d’image 6">
            <a:extLst>
              <a:ext uri="{FF2B5EF4-FFF2-40B4-BE49-F238E27FC236}">
                <a16:creationId xmlns:a16="http://schemas.microsoft.com/office/drawing/2014/main" id="{9DFBCB44-5019-402B-BEC3-12F7F5526F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880101" y="1271588"/>
            <a:ext cx="60120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18" name="Espace réservé d’image 6">
            <a:extLst>
              <a:ext uri="{FF2B5EF4-FFF2-40B4-BE49-F238E27FC236}">
                <a16:creationId xmlns:a16="http://schemas.microsoft.com/office/drawing/2014/main" id="{8CD826C9-080C-4638-B261-376BD8B3162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71475" y="3758268"/>
            <a:ext cx="60118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35654903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4" name="Espace réservé d’image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5" y="1233488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6" name="Espace réservé d’image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319837" y="2227263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661614-E5E5-43DF-A12A-7BE84E58EE3B}"/>
              </a:ext>
            </a:extLst>
          </p:cNvPr>
          <p:cNvSpPr/>
          <p:nvPr userDrawn="1"/>
        </p:nvSpPr>
        <p:spPr>
          <a:xfrm>
            <a:off x="371475" y="5271760"/>
            <a:ext cx="5572125" cy="929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61B260-71A2-402A-A38D-FE2C484B7F99}"/>
              </a:ext>
            </a:extLst>
          </p:cNvPr>
          <p:cNvSpPr/>
          <p:nvPr userDrawn="1"/>
        </p:nvSpPr>
        <p:spPr>
          <a:xfrm>
            <a:off x="6319836" y="1233488"/>
            <a:ext cx="5572125" cy="9290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4987" y="5380667"/>
            <a:ext cx="5245100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10" name="Espace réservé du texte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83348" y="1342395"/>
            <a:ext cx="5245100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</p:spTree>
    <p:extLst>
      <p:ext uri="{BB962C8B-B14F-4D97-AF65-F5344CB8AC3E}">
        <p14:creationId xmlns:p14="http://schemas.microsoft.com/office/powerpoint/2010/main" val="28786417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4517395"/>
            <a:ext cx="5372096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10" name="Espace réservé du texte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9" y="1642105"/>
            <a:ext cx="5372096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AF9F3577-4130-4F32-9302-DA8838D30560}"/>
              </a:ext>
            </a:extLst>
          </p:cNvPr>
          <p:cNvSpPr/>
          <p:nvPr userDrawn="1"/>
        </p:nvSpPr>
        <p:spPr>
          <a:xfrm>
            <a:off x="10337800" y="5122548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Espace réservé d’image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47699" y="571500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6" name="Espace réservé d’image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54748" y="2429505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26818698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1932303"/>
            <a:ext cx="12192000" cy="2917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Espace réservé d’image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47699" y="1470977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6" name="Espace réservé d’image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54748" y="1462403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5451475"/>
            <a:ext cx="5372096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10" name="Espace réservé du texte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8" y="591502"/>
            <a:ext cx="5372096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AF4B4D45-80E3-42F8-B437-4182608210C3}"/>
              </a:ext>
            </a:extLst>
          </p:cNvPr>
          <p:cNvGrpSpPr/>
          <p:nvPr userDrawn="1"/>
        </p:nvGrpSpPr>
        <p:grpSpPr>
          <a:xfrm>
            <a:off x="5387974" y="422433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5" name="Rectangle 14">
              <a:extLst>
                <a:ext uri="{FF2B5EF4-FFF2-40B4-BE49-F238E27FC236}">
                  <a16:creationId xmlns:a16="http://schemas.microsoft.com/office/drawing/2014/main" id="{D670E361-AF23-4722-9250-CCF26B3C5884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E16CED-9FCD-4407-99EF-FFBE689DA9F1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FA147081-5AFB-463F-B27C-7A0C4CA0573B}"/>
              </a:ext>
            </a:extLst>
          </p:cNvPr>
          <p:cNvGrpSpPr/>
          <p:nvPr userDrawn="1"/>
        </p:nvGrpSpPr>
        <p:grpSpPr>
          <a:xfrm flipH="1">
            <a:off x="6248401" y="5451475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E24567E-B0AE-4E55-A5FB-3019A959816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918E6C0-B582-4943-9462-FE9740846585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</p:spTree>
    <p:extLst>
      <p:ext uri="{BB962C8B-B14F-4D97-AF65-F5344CB8AC3E}">
        <p14:creationId xmlns:p14="http://schemas.microsoft.com/office/powerpoint/2010/main" val="4933882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Espace réservé d’image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19200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6" name="Espace réservé d’image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72201" y="0"/>
            <a:ext cx="6019799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10" name="Espace réservé du texte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</p:spTree>
    <p:extLst>
      <p:ext uri="{BB962C8B-B14F-4D97-AF65-F5344CB8AC3E}">
        <p14:creationId xmlns:p14="http://schemas.microsoft.com/office/powerpoint/2010/main" val="33037322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5372096" cy="6857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Espace réservé d’image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5" y="260350"/>
            <a:ext cx="5618153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2F46B-C34E-40D3-9D43-BBA43EDFC924}"/>
              </a:ext>
            </a:extLst>
          </p:cNvPr>
          <p:cNvSpPr/>
          <p:nvPr userDrawn="1"/>
        </p:nvSpPr>
        <p:spPr>
          <a:xfrm>
            <a:off x="6819906" y="-18257"/>
            <a:ext cx="5372096" cy="6857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6" name="Espace réservé d’image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80147" y="260350"/>
            <a:ext cx="5619600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10" name="Espace réservé du texte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</p:spTree>
    <p:extLst>
      <p:ext uri="{BB962C8B-B14F-4D97-AF65-F5344CB8AC3E}">
        <p14:creationId xmlns:p14="http://schemas.microsoft.com/office/powerpoint/2010/main" val="36337101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371475" y="1233488"/>
            <a:ext cx="2776354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5BF167-B9E6-4F02-9FA8-3CA79D552F0E}"/>
              </a:ext>
            </a:extLst>
          </p:cNvPr>
          <p:cNvSpPr/>
          <p:nvPr userDrawn="1"/>
        </p:nvSpPr>
        <p:spPr>
          <a:xfrm>
            <a:off x="3286186" y="1233488"/>
            <a:ext cx="2776354" cy="4967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8694DE-D82B-49DB-8A45-D1DD4C9BCEF1}"/>
              </a:ext>
            </a:extLst>
          </p:cNvPr>
          <p:cNvSpPr/>
          <p:nvPr userDrawn="1"/>
        </p:nvSpPr>
        <p:spPr>
          <a:xfrm>
            <a:off x="6200897" y="1233488"/>
            <a:ext cx="2776354" cy="4967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7" name="Rectangle 26">
            <a:extLst>
              <a:ext uri="{FF2B5EF4-FFF2-40B4-BE49-F238E27FC236}">
                <a16:creationId xmlns:a16="http://schemas.microsoft.com/office/drawing/2014/main" id="{407C1370-8D38-4641-8D37-30A1218A4372}"/>
              </a:ext>
            </a:extLst>
          </p:cNvPr>
          <p:cNvSpPr/>
          <p:nvPr userDrawn="1"/>
        </p:nvSpPr>
        <p:spPr>
          <a:xfrm>
            <a:off x="9115608" y="1246188"/>
            <a:ext cx="2776354" cy="49672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CE3EDDE5-9B23-44D7-8546-0B2365B42B16}"/>
              </a:ext>
            </a:extLst>
          </p:cNvPr>
          <p:cNvCxnSpPr/>
          <p:nvPr userDrawn="1"/>
        </p:nvCxnSpPr>
        <p:spPr>
          <a:xfrm>
            <a:off x="591252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B9D259D5-D3C0-4B60-B2D9-9B6DFFD270D8}"/>
              </a:ext>
            </a:extLst>
          </p:cNvPr>
          <p:cNvCxnSpPr/>
          <p:nvPr userDrawn="1"/>
        </p:nvCxnSpPr>
        <p:spPr>
          <a:xfrm>
            <a:off x="3505963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0710C392-9E34-4640-AC70-210A1B8C47B5}"/>
              </a:ext>
            </a:extLst>
          </p:cNvPr>
          <p:cNvCxnSpPr/>
          <p:nvPr userDrawn="1"/>
        </p:nvCxnSpPr>
        <p:spPr>
          <a:xfrm>
            <a:off x="6420674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D7A92E0B-B060-48FA-A650-36894FF4B216}"/>
              </a:ext>
            </a:extLst>
          </p:cNvPr>
          <p:cNvCxnSpPr/>
          <p:nvPr userDrawn="1"/>
        </p:nvCxnSpPr>
        <p:spPr>
          <a:xfrm>
            <a:off x="9335385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space réservé d’image 33">
            <a:extLst>
              <a:ext uri="{FF2B5EF4-FFF2-40B4-BE49-F238E27FC236}">
                <a16:creationId xmlns:a16="http://schemas.microsoft.com/office/drawing/2014/main" id="{D9056F2B-EAFD-4A57-BB92-D14816C84DD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76300" y="1739900"/>
            <a:ext cx="1689100" cy="13970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5" name="Espace réservé d’image 33">
            <a:extLst>
              <a:ext uri="{FF2B5EF4-FFF2-40B4-BE49-F238E27FC236}">
                <a16:creationId xmlns:a16="http://schemas.microsoft.com/office/drawing/2014/main" id="{E65006DE-F797-4019-BB72-F484F9FE7E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29813" y="4263232"/>
            <a:ext cx="1689100" cy="13970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6" name="Espace réservé d’image 33">
            <a:extLst>
              <a:ext uri="{FF2B5EF4-FFF2-40B4-BE49-F238E27FC236}">
                <a16:creationId xmlns:a16="http://schemas.microsoft.com/office/drawing/2014/main" id="{0947D252-5545-4406-8764-B7712464DA5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744524" y="1739900"/>
            <a:ext cx="1689100" cy="13970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8" name="Espace réservé d’image 33">
            <a:extLst>
              <a:ext uri="{FF2B5EF4-FFF2-40B4-BE49-F238E27FC236}">
                <a16:creationId xmlns:a16="http://schemas.microsoft.com/office/drawing/2014/main" id="{DD89F80C-C1D7-4F63-BAD2-F4EE1F9A162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659235" y="4263232"/>
            <a:ext cx="1689100" cy="13970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0" name="Espace réservé du texte 39">
            <a:extLst>
              <a:ext uri="{FF2B5EF4-FFF2-40B4-BE49-F238E27FC236}">
                <a16:creationId xmlns:a16="http://schemas.microsoft.com/office/drawing/2014/main" id="{08BBFEC8-B6BE-4768-9284-26D98C06FF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0550" y="3949700"/>
            <a:ext cx="2336800" cy="1854200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1" name="Espace réservé du texte 39">
            <a:extLst>
              <a:ext uri="{FF2B5EF4-FFF2-40B4-BE49-F238E27FC236}">
                <a16:creationId xmlns:a16="http://schemas.microsoft.com/office/drawing/2014/main" id="{D12C79C2-427D-418B-8FFA-C27D8F2C986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5963" y="1595835"/>
            <a:ext cx="2336800" cy="1854200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2" name="Espace réservé du texte 39">
            <a:extLst>
              <a:ext uri="{FF2B5EF4-FFF2-40B4-BE49-F238E27FC236}">
                <a16:creationId xmlns:a16="http://schemas.microsoft.com/office/drawing/2014/main" id="{0FD568C4-A06D-4A56-B7D6-AF338F5C329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20674" y="3949700"/>
            <a:ext cx="2336800" cy="1854200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3" name="Espace réservé du texte 39">
            <a:extLst>
              <a:ext uri="{FF2B5EF4-FFF2-40B4-BE49-F238E27FC236}">
                <a16:creationId xmlns:a16="http://schemas.microsoft.com/office/drawing/2014/main" id="{76B41443-1233-4172-B61C-7CC516D888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35385" y="1595835"/>
            <a:ext cx="2336800" cy="1854200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</p:spTree>
    <p:extLst>
      <p:ext uri="{BB962C8B-B14F-4D97-AF65-F5344CB8AC3E}">
        <p14:creationId xmlns:p14="http://schemas.microsoft.com/office/powerpoint/2010/main" val="21080789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 20">
            <a:extLst>
              <a:ext uri="{FF2B5EF4-FFF2-40B4-BE49-F238E27FC236}">
                <a16:creationId xmlns:a16="http://schemas.microsoft.com/office/drawing/2014/main" id="{6B607F24-5B01-4964-9736-E876BC347E5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6168473" cy="758824"/>
          </a:xfrm>
        </p:spPr>
        <p:txBody>
          <a:bodyPr rtlCol="0"/>
          <a:lstStyle/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6769101" y="0"/>
            <a:ext cx="2711082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4232AA-36A1-4A85-8868-9D12848EB106}"/>
              </a:ext>
            </a:extLst>
          </p:cNvPr>
          <p:cNvSpPr/>
          <p:nvPr userDrawn="1"/>
        </p:nvSpPr>
        <p:spPr>
          <a:xfrm>
            <a:off x="9480918" y="2286000"/>
            <a:ext cx="2711082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045D93-056D-486E-A634-890ECB9AF9C2}"/>
              </a:ext>
            </a:extLst>
          </p:cNvPr>
          <p:cNvSpPr/>
          <p:nvPr userDrawn="1"/>
        </p:nvSpPr>
        <p:spPr>
          <a:xfrm>
            <a:off x="6769100" y="4572000"/>
            <a:ext cx="2711082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7CD5E4-19A9-4EFD-BBF1-2B1FBC9BB9BD}"/>
              </a:ext>
            </a:extLst>
          </p:cNvPr>
          <p:cNvSpPr/>
          <p:nvPr userDrawn="1"/>
        </p:nvSpPr>
        <p:spPr>
          <a:xfrm>
            <a:off x="9480918" y="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533582-AC3E-4F3B-9602-085EB97AD294}"/>
              </a:ext>
            </a:extLst>
          </p:cNvPr>
          <p:cNvSpPr/>
          <p:nvPr userDrawn="1"/>
        </p:nvSpPr>
        <p:spPr>
          <a:xfrm>
            <a:off x="6768364" y="2286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F0B1BD9-4AC2-4549-9001-383664C7F224}"/>
              </a:ext>
            </a:extLst>
          </p:cNvPr>
          <p:cNvSpPr/>
          <p:nvPr userDrawn="1"/>
        </p:nvSpPr>
        <p:spPr>
          <a:xfrm>
            <a:off x="9480918" y="4572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32B2DC05-AAD7-458D-B737-BE8CCA1FFA99}"/>
              </a:ext>
            </a:extLst>
          </p:cNvPr>
          <p:cNvSpPr/>
          <p:nvPr userDrawn="1"/>
        </p:nvSpPr>
        <p:spPr>
          <a:xfrm rot="5400000">
            <a:off x="9422986" y="1050373"/>
            <a:ext cx="298174" cy="18525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9" name="Triangle isocèle 38">
            <a:extLst>
              <a:ext uri="{FF2B5EF4-FFF2-40B4-BE49-F238E27FC236}">
                <a16:creationId xmlns:a16="http://schemas.microsoft.com/office/drawing/2014/main" id="{E423C01B-EB10-48EF-8F1C-C2A7E1923E3E}"/>
              </a:ext>
            </a:extLst>
          </p:cNvPr>
          <p:cNvSpPr/>
          <p:nvPr userDrawn="1"/>
        </p:nvSpPr>
        <p:spPr>
          <a:xfrm rot="16200000">
            <a:off x="9238100" y="3336373"/>
            <a:ext cx="298174" cy="18525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4" name="Triangle isocèle 43">
            <a:extLst>
              <a:ext uri="{FF2B5EF4-FFF2-40B4-BE49-F238E27FC236}">
                <a16:creationId xmlns:a16="http://schemas.microsoft.com/office/drawing/2014/main" id="{BB0D5D5D-BB46-489A-A006-03E52FDA0AB6}"/>
              </a:ext>
            </a:extLst>
          </p:cNvPr>
          <p:cNvSpPr/>
          <p:nvPr userDrawn="1"/>
        </p:nvSpPr>
        <p:spPr>
          <a:xfrm rot="5400000">
            <a:off x="9422986" y="5622373"/>
            <a:ext cx="298174" cy="185254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5" name="Espace réservé d’image 33">
            <a:extLst>
              <a:ext uri="{FF2B5EF4-FFF2-40B4-BE49-F238E27FC236}">
                <a16:creationId xmlns:a16="http://schemas.microsoft.com/office/drawing/2014/main" id="{2D0DCA06-9544-45C9-BE22-EBB853AE757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133588" y="561678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6" name="Espace réservé d’image 33">
            <a:extLst>
              <a:ext uri="{FF2B5EF4-FFF2-40B4-BE49-F238E27FC236}">
                <a16:creationId xmlns:a16="http://schemas.microsoft.com/office/drawing/2014/main" id="{21403A13-F195-405D-B352-4B77969E358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421034" y="2847678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7" name="Espace réservé d’image 33">
            <a:extLst>
              <a:ext uri="{FF2B5EF4-FFF2-40B4-BE49-F238E27FC236}">
                <a16:creationId xmlns:a16="http://schemas.microsoft.com/office/drawing/2014/main" id="{390C9BE2-4328-41D9-82FB-F6FEE7026C5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33588" y="5133678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8" name="Espace réservé d’image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71475" y="1233488"/>
            <a:ext cx="6168473" cy="5624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17" name="Espace réservé du texte 39">
            <a:extLst>
              <a:ext uri="{FF2B5EF4-FFF2-40B4-BE49-F238E27FC236}">
                <a16:creationId xmlns:a16="http://schemas.microsoft.com/office/drawing/2014/main" id="{1EE624A7-7FE4-44DC-B710-D995C25C9C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56242" y="215900"/>
            <a:ext cx="2336800" cy="1854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18" name="Espace réservé du texte 39">
            <a:extLst>
              <a:ext uri="{FF2B5EF4-FFF2-40B4-BE49-F238E27FC236}">
                <a16:creationId xmlns:a16="http://schemas.microsoft.com/office/drawing/2014/main" id="{34CC27D1-7AB7-4922-81C5-41E9C01BAA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68059" y="2501900"/>
            <a:ext cx="2336800" cy="1854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19" name="Espace réservé du texte 39">
            <a:extLst>
              <a:ext uri="{FF2B5EF4-FFF2-40B4-BE49-F238E27FC236}">
                <a16:creationId xmlns:a16="http://schemas.microsoft.com/office/drawing/2014/main" id="{03F0CFEB-33B8-47FE-BC44-44AF273543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6241" y="4787900"/>
            <a:ext cx="2336800" cy="1854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</p:spTree>
    <p:extLst>
      <p:ext uri="{BB962C8B-B14F-4D97-AF65-F5344CB8AC3E}">
        <p14:creationId xmlns:p14="http://schemas.microsoft.com/office/powerpoint/2010/main" val="201425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A59197-7C21-44E6-8A97-DE0ABD1E6909}"/>
              </a:ext>
            </a:extLst>
          </p:cNvPr>
          <p:cNvSpPr/>
          <p:nvPr userDrawn="1"/>
        </p:nvSpPr>
        <p:spPr>
          <a:xfrm>
            <a:off x="0" y="0"/>
            <a:ext cx="64135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016500" y="472281"/>
            <a:ext cx="7175500" cy="591343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6" y="1779589"/>
            <a:ext cx="4416424" cy="2182811"/>
          </a:xfrm>
        </p:spPr>
        <p:txBody>
          <a:bodyPr rtlCol="0"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71476" y="4079083"/>
            <a:ext cx="4416424" cy="976311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Modifier le style du sous-titre du masque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626B81-8882-4179-8C3A-BEA9BBEF2A62}"/>
              </a:ext>
            </a:extLst>
          </p:cNvPr>
          <p:cNvSpPr/>
          <p:nvPr userDrawn="1"/>
        </p:nvSpPr>
        <p:spPr>
          <a:xfrm>
            <a:off x="5021263" y="368300"/>
            <a:ext cx="3159760" cy="1166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248364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8" name="Espace réservé d’image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71475" y="1233488"/>
            <a:ext cx="11520487" cy="304975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17" name="Espace réservé du numéro de diapositiv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20" name="Espace réservé d’image 33">
            <a:extLst>
              <a:ext uri="{FF2B5EF4-FFF2-40B4-BE49-F238E27FC236}">
                <a16:creationId xmlns:a16="http://schemas.microsoft.com/office/drawing/2014/main" id="{917F3183-F8DC-409E-BDAF-E3190E5CC10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66711" y="2999731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5" name="Espace réservé d’image 33">
            <a:extLst>
              <a:ext uri="{FF2B5EF4-FFF2-40B4-BE49-F238E27FC236}">
                <a16:creationId xmlns:a16="http://schemas.microsoft.com/office/drawing/2014/main" id="{8DCF90EE-8A0F-46BB-A8EC-27CB7826EB0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08135" y="2999731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6" name="Espace réservé d’image 33">
            <a:extLst>
              <a:ext uri="{FF2B5EF4-FFF2-40B4-BE49-F238E27FC236}">
                <a16:creationId xmlns:a16="http://schemas.microsoft.com/office/drawing/2014/main" id="{4B6BCE84-A7A7-4701-966F-9F969C523C5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749558" y="2999731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7" name="Espace réservé d’image 33">
            <a:extLst>
              <a:ext uri="{FF2B5EF4-FFF2-40B4-BE49-F238E27FC236}">
                <a16:creationId xmlns:a16="http://schemas.microsoft.com/office/drawing/2014/main" id="{2F810615-16AA-4D3F-93BB-1074BABE123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435088" y="2999731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E999B4-BC91-4EF5-915C-59E58E141134}"/>
              </a:ext>
            </a:extLst>
          </p:cNvPr>
          <p:cNvSpPr/>
          <p:nvPr userDrawn="1"/>
        </p:nvSpPr>
        <p:spPr>
          <a:xfrm>
            <a:off x="979920" y="4514247"/>
            <a:ext cx="2379325" cy="1686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3D72D1-545E-4FA9-B18F-DBE257DA9472}"/>
              </a:ext>
            </a:extLst>
          </p:cNvPr>
          <p:cNvSpPr/>
          <p:nvPr userDrawn="1"/>
        </p:nvSpPr>
        <p:spPr>
          <a:xfrm>
            <a:off x="3621344" y="4514247"/>
            <a:ext cx="2379325" cy="16865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1FF2C74-7F94-4D15-9530-4844CA0ABABA}"/>
              </a:ext>
            </a:extLst>
          </p:cNvPr>
          <p:cNvSpPr/>
          <p:nvPr userDrawn="1"/>
        </p:nvSpPr>
        <p:spPr>
          <a:xfrm>
            <a:off x="6262766" y="4514247"/>
            <a:ext cx="2379325" cy="16865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5048BF-5755-467D-94DA-799CD1A9ED70}"/>
              </a:ext>
            </a:extLst>
          </p:cNvPr>
          <p:cNvSpPr/>
          <p:nvPr userDrawn="1"/>
        </p:nvSpPr>
        <p:spPr>
          <a:xfrm>
            <a:off x="8904188" y="4514247"/>
            <a:ext cx="2379325" cy="16865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8" name="Espace réservé du texte 39">
            <a:extLst>
              <a:ext uri="{FF2B5EF4-FFF2-40B4-BE49-F238E27FC236}">
                <a16:creationId xmlns:a16="http://schemas.microsoft.com/office/drawing/2014/main" id="{3C8488B4-AC1B-43A6-A416-3F5BC72456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91465" y="4598182"/>
            <a:ext cx="2156235" cy="1330436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0" name="Espace réservé du texte 39">
            <a:extLst>
              <a:ext uri="{FF2B5EF4-FFF2-40B4-BE49-F238E27FC236}">
                <a16:creationId xmlns:a16="http://schemas.microsoft.com/office/drawing/2014/main" id="{950DB978-3832-472D-9958-42D6A712EA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32888" y="4598182"/>
            <a:ext cx="2156235" cy="1330436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1" name="Espace réservé du texte 39">
            <a:extLst>
              <a:ext uri="{FF2B5EF4-FFF2-40B4-BE49-F238E27FC236}">
                <a16:creationId xmlns:a16="http://schemas.microsoft.com/office/drawing/2014/main" id="{7A9C8821-D3DD-40C3-83BD-38D19040571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4310" y="4598182"/>
            <a:ext cx="2156235" cy="1330436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2" name="Espace réservé du texte 39">
            <a:extLst>
              <a:ext uri="{FF2B5EF4-FFF2-40B4-BE49-F238E27FC236}">
                <a16:creationId xmlns:a16="http://schemas.microsoft.com/office/drawing/2014/main" id="{C3FC554A-BF67-40BD-BD4F-B2EA17BBDB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15732" y="4598182"/>
            <a:ext cx="2156235" cy="1330436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2ECF54D-C7AE-4FFE-A9FA-ECD663CD2A09}"/>
              </a:ext>
            </a:extLst>
          </p:cNvPr>
          <p:cNvCxnSpPr>
            <a:cxnSpLocks/>
          </p:cNvCxnSpPr>
          <p:nvPr userDrawn="1"/>
        </p:nvCxnSpPr>
        <p:spPr>
          <a:xfrm>
            <a:off x="979920" y="4357837"/>
            <a:ext cx="237932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7FB84BED-8481-4D23-AE06-31529215FE6C}"/>
              </a:ext>
            </a:extLst>
          </p:cNvPr>
          <p:cNvCxnSpPr>
            <a:cxnSpLocks/>
          </p:cNvCxnSpPr>
          <p:nvPr userDrawn="1"/>
        </p:nvCxnSpPr>
        <p:spPr>
          <a:xfrm>
            <a:off x="3621344" y="4357837"/>
            <a:ext cx="237932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4A09D405-9228-4697-A91F-4E5A2B5B6512}"/>
              </a:ext>
            </a:extLst>
          </p:cNvPr>
          <p:cNvCxnSpPr>
            <a:cxnSpLocks/>
          </p:cNvCxnSpPr>
          <p:nvPr userDrawn="1"/>
        </p:nvCxnSpPr>
        <p:spPr>
          <a:xfrm>
            <a:off x="6262767" y="4357837"/>
            <a:ext cx="237932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9645748A-37E1-4661-B50F-D1FCAF7F3088}"/>
              </a:ext>
            </a:extLst>
          </p:cNvPr>
          <p:cNvCxnSpPr>
            <a:cxnSpLocks/>
          </p:cNvCxnSpPr>
          <p:nvPr userDrawn="1"/>
        </p:nvCxnSpPr>
        <p:spPr>
          <a:xfrm>
            <a:off x="8904191" y="4357837"/>
            <a:ext cx="237932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8721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8" name="Espace réservé d’image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71476" y="1233488"/>
            <a:ext cx="4140890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17" name="Espace réservé du numéro de diapositiv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4615257" y="1233489"/>
            <a:ext cx="2371952" cy="5148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B6748F93-9B1D-4874-A164-A654BF7D6C8C}"/>
              </a:ext>
            </a:extLst>
          </p:cNvPr>
          <p:cNvGrpSpPr/>
          <p:nvPr userDrawn="1"/>
        </p:nvGrpSpPr>
        <p:grpSpPr>
          <a:xfrm>
            <a:off x="4842107" y="2462886"/>
            <a:ext cx="1918252" cy="2689468"/>
            <a:chOff x="4790661" y="2266122"/>
            <a:chExt cx="1918252" cy="2852530"/>
          </a:xfrm>
        </p:grpSpPr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4AEF10CE-C943-4C6B-9DBF-5A0E63CDC89B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3428B198-0637-4F15-900F-6709BFE4BDEA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7F29A1B0-F4AB-4243-979A-50FADE3330EA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F894F998-0FDF-4CA2-802E-4FCFA7674171}"/>
              </a:ext>
            </a:extLst>
          </p:cNvPr>
          <p:cNvGrpSpPr/>
          <p:nvPr userDrawn="1"/>
        </p:nvGrpSpPr>
        <p:grpSpPr>
          <a:xfrm>
            <a:off x="7090100" y="2462886"/>
            <a:ext cx="4801862" cy="2689468"/>
            <a:chOff x="4790661" y="2266122"/>
            <a:chExt cx="1918252" cy="2852530"/>
          </a:xfrm>
        </p:grpSpPr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C1F0C0C8-87C4-49FB-B35B-E937E9D0BEC5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4857C5D3-7E33-4894-8AC3-0FD1BEB12F40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100BA9F8-92BF-42F0-BD46-D9B7E7422F75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Espace réservé du texte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66507" y="1463643"/>
            <a:ext cx="4725455" cy="758822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0" name="Espace réservé du texte 39">
            <a:extLst>
              <a:ext uri="{FF2B5EF4-FFF2-40B4-BE49-F238E27FC236}">
                <a16:creationId xmlns:a16="http://schemas.microsoft.com/office/drawing/2014/main" id="{179CBA0C-6465-4209-AF3F-548A57F20CE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66507" y="2741755"/>
            <a:ext cx="4725455" cy="758822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1" name="Espace réservé du texte 39">
            <a:extLst>
              <a:ext uri="{FF2B5EF4-FFF2-40B4-BE49-F238E27FC236}">
                <a16:creationId xmlns:a16="http://schemas.microsoft.com/office/drawing/2014/main" id="{99852211-6BD9-4B69-BBC9-F2181F272D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66507" y="4069997"/>
            <a:ext cx="4725455" cy="758822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2" name="Espace réservé du texte 39">
            <a:extLst>
              <a:ext uri="{FF2B5EF4-FFF2-40B4-BE49-F238E27FC236}">
                <a16:creationId xmlns:a16="http://schemas.microsoft.com/office/drawing/2014/main" id="{EEF11D65-7095-41D2-9630-E2EB44552E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66507" y="5394355"/>
            <a:ext cx="4725455" cy="758822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3" name="Espace réservé d’image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27571" y="1437538"/>
            <a:ext cx="1147325" cy="811033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4" name="Espace réservé d’image 33">
            <a:extLst>
              <a:ext uri="{FF2B5EF4-FFF2-40B4-BE49-F238E27FC236}">
                <a16:creationId xmlns:a16="http://schemas.microsoft.com/office/drawing/2014/main" id="{9A1BE0BE-1FFD-445C-B6BA-E4A602D2211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227571" y="2715650"/>
            <a:ext cx="1147325" cy="811033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5" name="Espace réservé d’image 33">
            <a:extLst>
              <a:ext uri="{FF2B5EF4-FFF2-40B4-BE49-F238E27FC236}">
                <a16:creationId xmlns:a16="http://schemas.microsoft.com/office/drawing/2014/main" id="{B577AF17-6C7E-48B9-B267-0874B232A71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227571" y="4043892"/>
            <a:ext cx="1147325" cy="811033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6" name="Espace réservé d’image 33">
            <a:extLst>
              <a:ext uri="{FF2B5EF4-FFF2-40B4-BE49-F238E27FC236}">
                <a16:creationId xmlns:a16="http://schemas.microsoft.com/office/drawing/2014/main" id="{98A01AB1-3434-46C7-B1B3-90AFD4B1799F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227571" y="5368250"/>
            <a:ext cx="1147325" cy="811033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27280925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7" name="Espace réservé du numéro de diapositiv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5" y="1233488"/>
            <a:ext cx="2293200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F541B1-4F4B-40BC-BF0B-B80864399D0C}"/>
              </a:ext>
            </a:extLst>
          </p:cNvPr>
          <p:cNvSpPr/>
          <p:nvPr userDrawn="1"/>
        </p:nvSpPr>
        <p:spPr>
          <a:xfrm>
            <a:off x="371475" y="3773172"/>
            <a:ext cx="2293200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837A4A-8DA3-4F45-9468-2C7DE5B35803}"/>
              </a:ext>
            </a:extLst>
          </p:cNvPr>
          <p:cNvSpPr/>
          <p:nvPr userDrawn="1"/>
        </p:nvSpPr>
        <p:spPr>
          <a:xfrm>
            <a:off x="6170635" y="1233487"/>
            <a:ext cx="2294237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7" name="Rectangle 26">
            <a:extLst>
              <a:ext uri="{FF2B5EF4-FFF2-40B4-BE49-F238E27FC236}">
                <a16:creationId xmlns:a16="http://schemas.microsoft.com/office/drawing/2014/main" id="{39CA034F-F360-4CF5-B944-C16768254C5A}"/>
              </a:ext>
            </a:extLst>
          </p:cNvPr>
          <p:cNvSpPr/>
          <p:nvPr userDrawn="1"/>
        </p:nvSpPr>
        <p:spPr>
          <a:xfrm>
            <a:off x="6170635" y="3773171"/>
            <a:ext cx="2294237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3" name="Espace réservé d’image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473" y="1713955"/>
            <a:ext cx="1805204" cy="14666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A01639-D8FA-4F18-8FE5-E923F5A1BB48}"/>
              </a:ext>
            </a:extLst>
          </p:cNvPr>
          <p:cNvSpPr/>
          <p:nvPr userDrawn="1"/>
        </p:nvSpPr>
        <p:spPr>
          <a:xfrm>
            <a:off x="2730561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02D09E-3C25-405E-BF24-A884A07C224A}"/>
              </a:ext>
            </a:extLst>
          </p:cNvPr>
          <p:cNvSpPr/>
          <p:nvPr userDrawn="1"/>
        </p:nvSpPr>
        <p:spPr>
          <a:xfrm>
            <a:off x="2730561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9" name="Espace réservé du texte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00245" y="1460126"/>
            <a:ext cx="3002880" cy="197432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35" name="Espace réservé du texte 39">
            <a:extLst>
              <a:ext uri="{FF2B5EF4-FFF2-40B4-BE49-F238E27FC236}">
                <a16:creationId xmlns:a16="http://schemas.microsoft.com/office/drawing/2014/main" id="{33BDF68D-A417-4526-95BD-83DC0A4FA5B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00245" y="3999809"/>
            <a:ext cx="3002880" cy="197432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6F0F84-9668-4EA8-A3F5-3AD5AED3EFDD}"/>
              </a:ext>
            </a:extLst>
          </p:cNvPr>
          <p:cNvSpPr/>
          <p:nvPr userDrawn="1"/>
        </p:nvSpPr>
        <p:spPr>
          <a:xfrm>
            <a:off x="8549714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9CCCFCB-4EAD-47A3-8F4A-307EE022DD53}"/>
              </a:ext>
            </a:extLst>
          </p:cNvPr>
          <p:cNvSpPr/>
          <p:nvPr userDrawn="1"/>
        </p:nvSpPr>
        <p:spPr>
          <a:xfrm>
            <a:off x="8549714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9" name="Espace réservé du texte 39">
            <a:extLst>
              <a:ext uri="{FF2B5EF4-FFF2-40B4-BE49-F238E27FC236}">
                <a16:creationId xmlns:a16="http://schemas.microsoft.com/office/drawing/2014/main" id="{058CD71F-A7E3-4F68-ADE3-4E6B1BAE312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9398" y="1460126"/>
            <a:ext cx="3002880" cy="197432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50" name="Espace réservé du texte 39">
            <a:extLst>
              <a:ext uri="{FF2B5EF4-FFF2-40B4-BE49-F238E27FC236}">
                <a16:creationId xmlns:a16="http://schemas.microsoft.com/office/drawing/2014/main" id="{6EC40EC2-3775-4AF2-965D-0235107D834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19398" y="3999809"/>
            <a:ext cx="3002880" cy="197432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51" name="Espace réservé d’image 33">
            <a:extLst>
              <a:ext uri="{FF2B5EF4-FFF2-40B4-BE49-F238E27FC236}">
                <a16:creationId xmlns:a16="http://schemas.microsoft.com/office/drawing/2014/main" id="{F196EA03-E36C-4E2A-A82F-8FA76EC2DBFC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615473" y="4253638"/>
            <a:ext cx="1805204" cy="14666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52" name="Espace réservé d’image 33">
            <a:extLst>
              <a:ext uri="{FF2B5EF4-FFF2-40B4-BE49-F238E27FC236}">
                <a16:creationId xmlns:a16="http://schemas.microsoft.com/office/drawing/2014/main" id="{9A754FAD-4B3A-4A76-9F0D-84DA72FD822B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415151" y="4253638"/>
            <a:ext cx="1805204" cy="14666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53" name="Espace réservé d’image 33">
            <a:extLst>
              <a:ext uri="{FF2B5EF4-FFF2-40B4-BE49-F238E27FC236}">
                <a16:creationId xmlns:a16="http://schemas.microsoft.com/office/drawing/2014/main" id="{7A45718F-1012-47C4-BF29-7462E5C6CB90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6415151" y="1713954"/>
            <a:ext cx="1805204" cy="14666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6277322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4" y="1660868"/>
            <a:ext cx="2686613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1" name="Rectangle 20">
            <a:extLst>
              <a:ext uri="{FF2B5EF4-FFF2-40B4-BE49-F238E27FC236}">
                <a16:creationId xmlns:a16="http://schemas.microsoft.com/office/drawing/2014/main" id="{8CD9ECBB-3A0A-409C-B1C0-C8F4C3087894}"/>
              </a:ext>
            </a:extLst>
          </p:cNvPr>
          <p:cNvSpPr/>
          <p:nvPr userDrawn="1"/>
        </p:nvSpPr>
        <p:spPr>
          <a:xfrm>
            <a:off x="3316099" y="1660868"/>
            <a:ext cx="2686613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B4FA2C-0414-484D-95CD-C5E17E33E238}"/>
              </a:ext>
            </a:extLst>
          </p:cNvPr>
          <p:cNvSpPr/>
          <p:nvPr userDrawn="1"/>
        </p:nvSpPr>
        <p:spPr>
          <a:xfrm>
            <a:off x="6260723" y="1660868"/>
            <a:ext cx="2686613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0DE753-6478-4950-8F99-15952FCB6521}"/>
              </a:ext>
            </a:extLst>
          </p:cNvPr>
          <p:cNvSpPr/>
          <p:nvPr userDrawn="1"/>
        </p:nvSpPr>
        <p:spPr>
          <a:xfrm>
            <a:off x="9205348" y="1660868"/>
            <a:ext cx="2686613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7" name="Espace réservé du numéro de diapositiv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space réservé d’image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67420" y="1761485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8" name="Espace réservé d’image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3412045" y="1761485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9" name="Espace réservé d’image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356669" y="1761485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0" name="Espace réservé d’image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301294" y="1761485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1" name="Espace réservé du texte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1474" y="4302782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33" name="Espace réservé du texte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1474" y="5058156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37" name="Espace réservé du texte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16099" y="4302782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38" name="Espace réservé du texte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16099" y="5058156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0" name="Espace réservé du texte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60723" y="4302782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1" name="Espace réservé du texte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60723" y="5058156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2" name="Espace réservé du texte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05350" y="4302782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4" name="Espace réservé du texte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05350" y="5058156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</p:spTree>
    <p:extLst>
      <p:ext uri="{BB962C8B-B14F-4D97-AF65-F5344CB8AC3E}">
        <p14:creationId xmlns:p14="http://schemas.microsoft.com/office/powerpoint/2010/main" val="18847343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BB81E01-55F6-44A7-8ACB-B172EA0F9FB3}"/>
              </a:ext>
            </a:extLst>
          </p:cNvPr>
          <p:cNvSpPr/>
          <p:nvPr userDrawn="1"/>
        </p:nvSpPr>
        <p:spPr>
          <a:xfrm>
            <a:off x="467420" y="3895002"/>
            <a:ext cx="2494721" cy="206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D85DF7-0BE8-4B88-98A1-F5062CDAA964}"/>
              </a:ext>
            </a:extLst>
          </p:cNvPr>
          <p:cNvSpPr/>
          <p:nvPr userDrawn="1"/>
        </p:nvSpPr>
        <p:spPr>
          <a:xfrm>
            <a:off x="3412044" y="3895002"/>
            <a:ext cx="2494721" cy="2067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7" name="Rectangle 26">
            <a:extLst>
              <a:ext uri="{FF2B5EF4-FFF2-40B4-BE49-F238E27FC236}">
                <a16:creationId xmlns:a16="http://schemas.microsoft.com/office/drawing/2014/main" id="{DF69394C-95D0-4D10-A34D-A35EF27D2806}"/>
              </a:ext>
            </a:extLst>
          </p:cNvPr>
          <p:cNvSpPr/>
          <p:nvPr userDrawn="1"/>
        </p:nvSpPr>
        <p:spPr>
          <a:xfrm>
            <a:off x="6356668" y="3895002"/>
            <a:ext cx="2494721" cy="2067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DBF753-694A-4503-A33B-73C09E8EE3A5}"/>
              </a:ext>
            </a:extLst>
          </p:cNvPr>
          <p:cNvSpPr/>
          <p:nvPr userDrawn="1"/>
        </p:nvSpPr>
        <p:spPr>
          <a:xfrm>
            <a:off x="9301294" y="3895002"/>
            <a:ext cx="2494721" cy="20672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17" name="Espace réservé du numéro de diapositiv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space réservé d’image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67420" y="1522949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8" name="Espace réservé d’image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3412045" y="1522949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9" name="Espace réservé d’image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356669" y="1522949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0" name="Espace réservé d’image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301294" y="1522949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1" name="Espace réservé du texte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4610" y="4123880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33" name="Espace réservé du texte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4610" y="4879254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37" name="Espace réservé du texte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49235" y="4123880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38" name="Espace réservé du texte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49235" y="4879254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0" name="Espace réservé du texte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93859" y="4123880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1" name="Espace réservé du texte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93859" y="4879254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2" name="Espace réservé du texte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438486" y="4123880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4" name="Espace réservé du texte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438486" y="4879254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</p:spTree>
    <p:extLst>
      <p:ext uri="{BB962C8B-B14F-4D97-AF65-F5344CB8AC3E}">
        <p14:creationId xmlns:p14="http://schemas.microsoft.com/office/powerpoint/2010/main" val="5653828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7" name="Espace réservé du numéro de diapositiv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e graphique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4900613" y="1233488"/>
            <a:ext cx="6991350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fr-FR" noProof="0"/>
              <a:t>Cliquez sur l’icône pour ajouter un graphique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28258E-48B5-471F-BC61-B45FB2CA51BA}"/>
              </a:ext>
            </a:extLst>
          </p:cNvPr>
          <p:cNvSpPr/>
          <p:nvPr userDrawn="1"/>
        </p:nvSpPr>
        <p:spPr>
          <a:xfrm>
            <a:off x="371474" y="1233488"/>
            <a:ext cx="4419187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9867FAC3-5109-4D5D-8105-FC48313396C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6100" y="1450975"/>
            <a:ext cx="4065588" cy="4552950"/>
          </a:xfrm>
        </p:spPr>
        <p:txBody>
          <a:bodyPr rtlCol="0">
            <a:normAutofit/>
          </a:bodyPr>
          <a:lstStyle>
            <a:lvl1pPr>
              <a:buNone/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596796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7" name="Espace réservé du numéro de diapositiv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e graphique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371475" y="1233488"/>
            <a:ext cx="11520488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fr-FR" noProof="0"/>
              <a:t>Cliquez sur l’icône pour ajouter un graphique</a:t>
            </a:r>
          </a:p>
        </p:txBody>
      </p:sp>
    </p:spTree>
    <p:extLst>
      <p:ext uri="{BB962C8B-B14F-4D97-AF65-F5344CB8AC3E}">
        <p14:creationId xmlns:p14="http://schemas.microsoft.com/office/powerpoint/2010/main" val="25895297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7" name="Espace réservé du numéro de diapositiv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e graphique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371475" y="1233488"/>
            <a:ext cx="7450621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fr-FR" noProof="0"/>
              <a:t>Cliquez sur l’icône pour ajouter un graphique</a:t>
            </a:r>
          </a:p>
        </p:txBody>
      </p:sp>
      <p:sp>
        <p:nvSpPr>
          <p:cNvPr id="5" name="Espace réservé d’image 4">
            <a:extLst>
              <a:ext uri="{FF2B5EF4-FFF2-40B4-BE49-F238E27FC236}">
                <a16:creationId xmlns:a16="http://schemas.microsoft.com/office/drawing/2014/main" id="{F1D1D3DC-359F-47D3-A498-6E5DEF615BD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940675" y="1233488"/>
            <a:ext cx="3951288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38405930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7" name="Espace réservé du numéro de diapositiv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e graphique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381415" y="1233488"/>
            <a:ext cx="5512490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fr-FR" noProof="0"/>
              <a:t>Cliquez sur l’icône pour ajouter un graphique</a:t>
            </a:r>
          </a:p>
        </p:txBody>
      </p:sp>
      <p:sp>
        <p:nvSpPr>
          <p:cNvPr id="7" name="Espace réservé de graphique 3">
            <a:extLst>
              <a:ext uri="{FF2B5EF4-FFF2-40B4-BE49-F238E27FC236}">
                <a16:creationId xmlns:a16="http://schemas.microsoft.com/office/drawing/2014/main" id="{6750280A-6976-42F9-B984-8601DD1972DC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6379473" y="1233488"/>
            <a:ext cx="5512490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fr-FR" noProof="0"/>
              <a:t>Cliquez sur l’icône pour ajouter un graphique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E63221D-DF23-4F80-AB42-A74C1B1CB425}"/>
              </a:ext>
            </a:extLst>
          </p:cNvPr>
          <p:cNvCxnSpPr/>
          <p:nvPr userDrawn="1"/>
        </p:nvCxnSpPr>
        <p:spPr>
          <a:xfrm>
            <a:off x="6125817" y="1233488"/>
            <a:ext cx="0" cy="49672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5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7" name="Espace réservé du numéro de diapositiv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e graphique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510622" y="1362696"/>
            <a:ext cx="5552246" cy="2294899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fr-FR" noProof="0"/>
              <a:t>Cliquez sur l’icône pour ajouter un graphique</a:t>
            </a:r>
          </a:p>
        </p:txBody>
      </p:sp>
      <p:sp>
        <p:nvSpPr>
          <p:cNvPr id="9" name="Espace réservé de graphique 3">
            <a:extLst>
              <a:ext uri="{FF2B5EF4-FFF2-40B4-BE49-F238E27FC236}">
                <a16:creationId xmlns:a16="http://schemas.microsoft.com/office/drawing/2014/main" id="{3CC4F2FB-E360-40E2-BDA5-455EB243C216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500682" y="3781218"/>
            <a:ext cx="5552246" cy="2294899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fr-FR" noProof="0"/>
              <a:t>Cliquez sur l’icône pour ajouter un graphique</a:t>
            </a:r>
          </a:p>
        </p:txBody>
      </p:sp>
      <p:sp>
        <p:nvSpPr>
          <p:cNvPr id="10" name="Espace réservé de graphique 3">
            <a:extLst>
              <a:ext uri="{FF2B5EF4-FFF2-40B4-BE49-F238E27FC236}">
                <a16:creationId xmlns:a16="http://schemas.microsoft.com/office/drawing/2014/main" id="{6373EAFD-6648-4861-97FB-A3961B86C814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6208643" y="1367561"/>
            <a:ext cx="5552246" cy="2294899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fr-FR" noProof="0"/>
              <a:t>Cliquez sur l’icône pour ajouter un graphique</a:t>
            </a:r>
          </a:p>
        </p:txBody>
      </p:sp>
      <p:sp>
        <p:nvSpPr>
          <p:cNvPr id="11" name="Espace réservé de graphique 3">
            <a:extLst>
              <a:ext uri="{FF2B5EF4-FFF2-40B4-BE49-F238E27FC236}">
                <a16:creationId xmlns:a16="http://schemas.microsoft.com/office/drawing/2014/main" id="{CF0E102C-57E1-46ED-BE41-21C356F42BAD}"/>
              </a:ext>
            </a:extLst>
          </p:cNvPr>
          <p:cNvSpPr>
            <a:spLocks noGrp="1"/>
          </p:cNvSpPr>
          <p:nvPr>
            <p:ph type="chart" sz="quarter" idx="16" hasCustomPrompt="1"/>
          </p:nvPr>
        </p:nvSpPr>
        <p:spPr>
          <a:xfrm>
            <a:off x="6198703" y="3786083"/>
            <a:ext cx="5552246" cy="2294899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fr-FR" noProof="0"/>
              <a:t>Cliquez sur l’icône pour ajouter un graphique</a:t>
            </a:r>
          </a:p>
        </p:txBody>
      </p:sp>
    </p:spTree>
    <p:extLst>
      <p:ext uri="{BB962C8B-B14F-4D97-AF65-F5344CB8AC3E}">
        <p14:creationId xmlns:p14="http://schemas.microsoft.com/office/powerpoint/2010/main" val="10208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1517DDCC-4521-4225-8F36-D4B39128409A}"/>
              </a:ext>
            </a:extLst>
          </p:cNvPr>
          <p:cNvSpPr/>
          <p:nvPr userDrawn="1"/>
        </p:nvSpPr>
        <p:spPr>
          <a:xfrm>
            <a:off x="8991600" y="3965574"/>
            <a:ext cx="3200400" cy="28924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6570C8-2343-4B74-AF97-DC7CE5D92865}"/>
              </a:ext>
            </a:extLst>
          </p:cNvPr>
          <p:cNvSpPr/>
          <p:nvPr userDrawn="1"/>
        </p:nvSpPr>
        <p:spPr>
          <a:xfrm>
            <a:off x="0" y="0"/>
            <a:ext cx="3200400" cy="28924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371476" y="278606"/>
            <a:ext cx="11520487" cy="3150394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40B27536-7968-45BB-9FA8-DF1A47A47827}"/>
              </a:ext>
            </a:extLst>
          </p:cNvPr>
          <p:cNvSpPr/>
          <p:nvPr userDrawn="1"/>
        </p:nvSpPr>
        <p:spPr>
          <a:xfrm>
            <a:off x="371476" y="3429000"/>
            <a:ext cx="11520487" cy="277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10507" y="3886201"/>
            <a:ext cx="9242424" cy="1104900"/>
          </a:xfrm>
        </p:spPr>
        <p:txBody>
          <a:bodyPr rtlCol="0" anchor="ctr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 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1510507" y="5130801"/>
            <a:ext cx="9242424" cy="533400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Modifier le style du sous-titre du masque</a:t>
            </a:r>
          </a:p>
        </p:txBody>
      </p:sp>
    </p:spTree>
    <p:extLst>
      <p:ext uri="{BB962C8B-B14F-4D97-AF65-F5344CB8AC3E}">
        <p14:creationId xmlns:p14="http://schemas.microsoft.com/office/powerpoint/2010/main" val="29283791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27201" y="2337595"/>
            <a:ext cx="8737600" cy="2182811"/>
          </a:xfrm>
        </p:spPr>
        <p:txBody>
          <a:bodyPr rtlCol="0" anchor="ctr">
            <a:normAutofit/>
          </a:bodyPr>
          <a:lstStyle>
            <a:lvl1pPr algn="ctr">
              <a:defRPr sz="115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Merci</a:t>
            </a:r>
          </a:p>
        </p:txBody>
      </p:sp>
    </p:spTree>
    <p:extLst>
      <p:ext uri="{BB962C8B-B14F-4D97-AF65-F5344CB8AC3E}">
        <p14:creationId xmlns:p14="http://schemas.microsoft.com/office/powerpoint/2010/main" val="27575380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9C3DD3-9184-4434-93FC-DDB3E5B5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302458-F7EC-4A75-A897-E73CF8028E7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FD31584-D229-4F6C-BA8E-36782FDA8DA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82B7AE8-665C-4FF6-B292-B525984D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903189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E2ACFC-0D65-4857-AAEE-904747F38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id="{8A594C5E-E06C-488C-AC82-331C53B94F1C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4EC8C27-FA57-408C-8D6B-844D81BC831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7" name="Espace réservé du numéro de diapositive 6">
            <a:extLst>
              <a:ext uri="{FF2B5EF4-FFF2-40B4-BE49-F238E27FC236}">
                <a16:creationId xmlns:a16="http://schemas.microsoft.com/office/drawing/2014/main" id="{E468A18F-96D4-4F1F-BF6B-EDFACBF8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80341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8497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9C071DB-1B6B-4FC3-A099-12F35734D22D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768407-2D97-4F4F-8CB8-4D3668680B64}"/>
              </a:ext>
            </a:extLst>
          </p:cNvPr>
          <p:cNvSpPr/>
          <p:nvPr userDrawn="1"/>
        </p:nvSpPr>
        <p:spPr>
          <a:xfrm>
            <a:off x="371475" y="1460501"/>
            <a:ext cx="5724525" cy="47402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ln>
                <a:noFill/>
              </a:ln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00" y="260351"/>
            <a:ext cx="9702800" cy="973137"/>
          </a:xfrm>
        </p:spPr>
        <p:txBody>
          <a:bodyPr rtlCol="0">
            <a:normAutofit/>
          </a:bodyPr>
          <a:lstStyle>
            <a:lvl1pPr algn="ctr">
              <a:defRPr sz="44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6100" y="1638299"/>
            <a:ext cx="5346700" cy="4381501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7" name="Espace réservé d’image 6">
            <a:extLst>
              <a:ext uri="{FF2B5EF4-FFF2-40B4-BE49-F238E27FC236}">
                <a16:creationId xmlns:a16="http://schemas.microsoft.com/office/drawing/2014/main" id="{6D4AFEBD-46AA-4A09-AD19-CDD123811A4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1460501"/>
            <a:ext cx="5795963" cy="474027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337717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260351"/>
            <a:ext cx="5495926" cy="2138362"/>
          </a:xfrm>
        </p:spPr>
        <p:txBody>
          <a:bodyPr rtlCol="0" anchor="b">
            <a:noAutofit/>
          </a:bodyPr>
          <a:lstStyle>
            <a:lvl1pPr>
              <a:defRPr sz="54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1475" y="2603500"/>
            <a:ext cx="5495926" cy="3573463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au numéro de diapositive 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5" name="Espace réservé d’image 1">
            <a:extLst>
              <a:ext uri="{FF2B5EF4-FFF2-40B4-BE49-F238E27FC236}">
                <a16:creationId xmlns:a16="http://schemas.microsoft.com/office/drawing/2014/main" id="{08C777B1-9A90-4B1E-A6AE-9339286077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91224" y="637283"/>
            <a:ext cx="2692800" cy="278254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 rtl="0">
              <a:buNone/>
            </a:pPr>
            <a:r>
              <a:rPr lang="fr-FR" noProof="0"/>
              <a:t>Ajoutez une image ici</a:t>
            </a:r>
          </a:p>
        </p:txBody>
      </p:sp>
      <p:sp>
        <p:nvSpPr>
          <p:cNvPr id="7" name="Espace réservé d’image 2">
            <a:extLst>
              <a:ext uri="{FF2B5EF4-FFF2-40B4-BE49-F238E27FC236}">
                <a16:creationId xmlns:a16="http://schemas.microsoft.com/office/drawing/2014/main" id="{0FEA994A-8056-4F3D-9365-B6A362A93EE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98424" y="3430043"/>
            <a:ext cx="2692800" cy="277232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 rtl="0">
              <a:buNone/>
            </a:pPr>
            <a:r>
              <a:rPr lang="fr-FR" noProof="0"/>
              <a:t>Ajoutez une image ici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29E334-587D-4420-9285-C2A5F494582B}"/>
              </a:ext>
            </a:extLst>
          </p:cNvPr>
          <p:cNvSpPr/>
          <p:nvPr userDrawn="1"/>
        </p:nvSpPr>
        <p:spPr>
          <a:xfrm>
            <a:off x="9289522" y="3527226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BD4601-EF26-4D7C-8CB6-95488F17575B}"/>
              </a:ext>
            </a:extLst>
          </p:cNvPr>
          <p:cNvSpPr/>
          <p:nvPr userDrawn="1"/>
        </p:nvSpPr>
        <p:spPr>
          <a:xfrm>
            <a:off x="8621786" y="2848323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91949C41-2679-4E9D-A28C-F0C979F5702B}"/>
              </a:ext>
            </a:extLst>
          </p:cNvPr>
          <p:cNvSpPr/>
          <p:nvPr userDrawn="1"/>
        </p:nvSpPr>
        <p:spPr>
          <a:xfrm>
            <a:off x="8870898" y="2508125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3454B05D-55FD-4118-B899-4095FF50870D}"/>
              </a:ext>
            </a:extLst>
          </p:cNvPr>
          <p:cNvSpPr/>
          <p:nvPr userDrawn="1"/>
        </p:nvSpPr>
        <p:spPr>
          <a:xfrm>
            <a:off x="0" y="933450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4053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1016000"/>
            <a:ext cx="3997324" cy="2501899"/>
          </a:xfrm>
        </p:spPr>
        <p:txBody>
          <a:bodyPr rtlCol="0" anchor="b">
            <a:noAutofit/>
          </a:bodyPr>
          <a:lstStyle>
            <a:lvl1pPr>
              <a:defRPr sz="54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1475" y="3619500"/>
            <a:ext cx="3997325" cy="25574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au numéro de diapositive 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3" name="Espace réservé d’image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902201" y="619125"/>
            <a:ext cx="3454400" cy="5581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14" name="Espace réservé d’image 6">
            <a:extLst>
              <a:ext uri="{FF2B5EF4-FFF2-40B4-BE49-F238E27FC236}">
                <a16:creationId xmlns:a16="http://schemas.microsoft.com/office/drawing/2014/main" id="{F6824EBC-CC6E-4D5A-B85A-DAC55ACE853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432801" y="260351"/>
            <a:ext cx="3454400" cy="558164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43661888-890D-4E0C-8076-65EDFDB7DE27}"/>
              </a:ext>
            </a:extLst>
          </p:cNvPr>
          <p:cNvSpPr/>
          <p:nvPr userDrawn="1"/>
        </p:nvSpPr>
        <p:spPr>
          <a:xfrm>
            <a:off x="8432801" y="5842000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6" name="Rectangle 15">
            <a:extLst>
              <a:ext uri="{FF2B5EF4-FFF2-40B4-BE49-F238E27FC236}">
                <a16:creationId xmlns:a16="http://schemas.microsoft.com/office/drawing/2014/main" id="{5AE48EF9-5BAF-4BD7-A6BE-866C0307B69F}"/>
              </a:ext>
            </a:extLst>
          </p:cNvPr>
          <p:cNvSpPr/>
          <p:nvPr userDrawn="1"/>
        </p:nvSpPr>
        <p:spPr>
          <a:xfrm>
            <a:off x="4902201" y="239509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D4A5F4-99AC-4FB3-8A59-AB8D7B4FC7D7}"/>
              </a:ext>
            </a:extLst>
          </p:cNvPr>
          <p:cNvSpPr/>
          <p:nvPr userDrawn="1"/>
        </p:nvSpPr>
        <p:spPr>
          <a:xfrm>
            <a:off x="0" y="1384300"/>
            <a:ext cx="177800" cy="445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7401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0060ACE-E228-45FD-83E3-FF4D1CCF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8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8AF9FF-2A4E-41E6-956B-69BC625CC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4" y="1233488"/>
            <a:ext cx="11520487" cy="494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E1F87C-C7F2-4F14-86B1-854B7B0C580E}"/>
              </a:ext>
            </a:extLst>
          </p:cNvPr>
          <p:cNvSpPr/>
          <p:nvPr userDrawn="1"/>
        </p:nvSpPr>
        <p:spPr>
          <a:xfrm>
            <a:off x="11229975" y="6512060"/>
            <a:ext cx="962025" cy="3459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FD9470-E137-41DF-A5CA-C7B4B9856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8900" y="6581978"/>
            <a:ext cx="373062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rtl="0"/>
            <a:fld id="{03DC2DEF-D2FE-4B45-ABA4-9F153FD1C98A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AB12CC-D752-4664-B92F-BAEFF0416B7E}"/>
              </a:ext>
            </a:extLst>
          </p:cNvPr>
          <p:cNvSpPr/>
          <p:nvPr userDrawn="1"/>
        </p:nvSpPr>
        <p:spPr>
          <a:xfrm>
            <a:off x="0" y="260350"/>
            <a:ext cx="300037" cy="755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3458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51" r:id="rId13"/>
    <p:sldLayoutId id="2147483670" r:id="rId14"/>
    <p:sldLayoutId id="2147483671" r:id="rId15"/>
    <p:sldLayoutId id="2147483672" r:id="rId16"/>
    <p:sldLayoutId id="2147483673" r:id="rId17"/>
    <p:sldLayoutId id="2147483652" r:id="rId18"/>
    <p:sldLayoutId id="2147483674" r:id="rId19"/>
    <p:sldLayoutId id="2147483675" r:id="rId20"/>
    <p:sldLayoutId id="2147483676" r:id="rId21"/>
    <p:sldLayoutId id="2147483677" r:id="rId22"/>
    <p:sldLayoutId id="2147483655" r:id="rId23"/>
    <p:sldLayoutId id="2147483678" r:id="rId24"/>
    <p:sldLayoutId id="2147483679" r:id="rId25"/>
    <p:sldLayoutId id="2147483680" r:id="rId26"/>
    <p:sldLayoutId id="2147483681" r:id="rId27"/>
    <p:sldLayoutId id="2147483653" r:id="rId28"/>
    <p:sldLayoutId id="2147483682" r:id="rId29"/>
    <p:sldLayoutId id="2147483683" r:id="rId30"/>
    <p:sldLayoutId id="2147483684" r:id="rId31"/>
    <p:sldLayoutId id="2147483685" r:id="rId32"/>
    <p:sldLayoutId id="2147483654" r:id="rId33"/>
    <p:sldLayoutId id="2147483686" r:id="rId34"/>
    <p:sldLayoutId id="2147483687" r:id="rId35"/>
    <p:sldLayoutId id="2147483689" r:id="rId36"/>
    <p:sldLayoutId id="2147483688" r:id="rId37"/>
    <p:sldLayoutId id="2147483690" r:id="rId38"/>
    <p:sldLayoutId id="2147483691" r:id="rId39"/>
    <p:sldLayoutId id="2147483692" r:id="rId40"/>
    <p:sldLayoutId id="2147483693" r:id="rId41"/>
    <p:sldLayoutId id="2147483694" r:id="rId42"/>
    <p:sldLayoutId id="2147483695" r:id="rId43"/>
    <p:sldLayoutId id="2147483696" r:id="rId44"/>
    <p:sldLayoutId id="2147483697" r:id="rId45"/>
    <p:sldLayoutId id="2147483698" r:id="rId46"/>
    <p:sldLayoutId id="2147483699" r:id="rId47"/>
    <p:sldLayoutId id="2147483700" r:id="rId48"/>
    <p:sldLayoutId id="2147483701" r:id="rId49"/>
    <p:sldLayoutId id="2147483702" r:id="rId50"/>
    <p:sldLayoutId id="2147483656" r:id="rId51"/>
    <p:sldLayoutId id="2147483657" r:id="rId5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4" userDrawn="1">
          <p15:clr>
            <a:srgbClr val="F26B43"/>
          </p15:clr>
        </p15:guide>
        <p15:guide id="2" pos="234" userDrawn="1">
          <p15:clr>
            <a:srgbClr val="F26B43"/>
          </p15:clr>
        </p15:guide>
        <p15:guide id="3" orient="horz" pos="4133" userDrawn="1">
          <p15:clr>
            <a:srgbClr val="F26B43"/>
          </p15:clr>
        </p15:guide>
        <p15:guide id="4" pos="7491" userDrawn="1">
          <p15:clr>
            <a:srgbClr val="F26B43"/>
          </p15:clr>
        </p15:guide>
        <p15:guide id="5" orient="horz" pos="640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4020" userDrawn="1">
          <p15:clr>
            <a:srgbClr val="F26B43"/>
          </p15:clr>
        </p15:guide>
        <p15:guide id="8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3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3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’image 5">
            <a:extLst>
              <a:ext uri="{FF2B5EF4-FFF2-40B4-BE49-F238E27FC236}">
                <a16:creationId xmlns:a16="http://schemas.microsoft.com/office/drawing/2014/main" id="{251CEBEB-5088-4E63-81A4-0DCEB5B45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3D71C9CD-CAE8-4AC8-936D-333769D47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4" y="1512889"/>
            <a:ext cx="5156237" cy="3262311"/>
          </a:xfrm>
        </p:spPr>
        <p:txBody>
          <a:bodyPr rtlCol="0">
            <a:normAutofit/>
          </a:bodyPr>
          <a:lstStyle/>
          <a:p>
            <a:pPr algn="ctr" rtl="0"/>
            <a:r>
              <a:rPr lang="fr-FR" dirty="0" err="1"/>
              <a:t>ProteusCode</a:t>
            </a:r>
            <a:r>
              <a:rPr lang="fr-FR" dirty="0"/>
              <a:t> V2</a:t>
            </a:r>
            <a:br>
              <a:rPr lang="fr-FR" dirty="0"/>
            </a:br>
            <a:endParaRPr lang="fr-FR" dirty="0"/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C6D24F99-E026-485A-96CD-AEC9813726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dirty="0"/>
              <a:t>Projet DevOps – Solution IT</a:t>
            </a:r>
          </a:p>
        </p:txBody>
      </p:sp>
    </p:spTree>
    <p:extLst>
      <p:ext uri="{BB962C8B-B14F-4D97-AF65-F5344CB8AC3E}">
        <p14:creationId xmlns:p14="http://schemas.microsoft.com/office/powerpoint/2010/main" val="1495496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C60B770E-507E-4361-9D91-5007702BFC3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47700" y="4518024"/>
            <a:ext cx="5372100" cy="1478041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2000" b="1" i="0" u="none" strike="noStrike" kern="1200" cap="none" spc="0" normalizeH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ProteusCode</a:t>
            </a:r>
            <a:r>
              <a:rPr lang="fr-FR" sz="2000" b="1" i="0" u="none" strike="noStrike" kern="120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: automatisée, sécurisée, facile à déployer, backup (sauvegarde &amp; restauration), </a:t>
            </a:r>
            <a:r>
              <a:rPr lang="fr-FR" sz="2000" b="1" i="0" u="none" strike="noStrike" kern="1200" cap="none" spc="0" normalizeH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undeploy</a:t>
            </a:r>
            <a:r>
              <a:rPr lang="fr-FR" sz="2000" b="1" i="0" u="none" strike="noStrike" kern="120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(désinstallation) 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C6BEE08E-D5C0-42E2-AB73-7CCC07B72E3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54749" y="571500"/>
            <a:ext cx="5372096" cy="1781805"/>
          </a:xfrm>
        </p:spPr>
        <p:txBody>
          <a:bodyPr rtlCol="0"/>
          <a:lstStyle/>
          <a:p>
            <a:pPr algn="l" rtl="0"/>
            <a:r>
              <a:rPr lang="fr-FR" sz="2000" b="1" i="0" u="none" strike="noStrike" kern="1200" cap="none" spc="0" normalizeH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ProteusCode</a:t>
            </a:r>
            <a:r>
              <a:rPr lang="fr-FR" sz="2000" b="1" i="0" u="none" strike="noStrike" kern="120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: utilise les pratiques DevOps (docker, containers, Ansible, </a:t>
            </a:r>
            <a:r>
              <a:rPr lang="fr-FR" sz="2000" b="1" i="0" u="none" strike="noStrike" kern="1200" cap="none" spc="0" normalizeH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Terraform</a:t>
            </a:r>
            <a:r>
              <a:rPr lang="fr-FR" sz="2000" b="1" i="0" u="none" strike="noStrike" kern="120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, Jenkins, </a:t>
            </a:r>
            <a:r>
              <a:rPr lang="fr-FR" sz="2000" b="1" i="0" u="none" strike="noStrike" kern="1200" cap="none" spc="0" normalizeH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Sonarqube</a:t>
            </a:r>
            <a:r>
              <a:rPr lang="fr-FR" sz="2000" b="1" i="0" u="none" strike="noStrike" kern="120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, </a:t>
            </a:r>
            <a:r>
              <a:rPr lang="fr-FR" sz="2000" b="1" i="0" u="none" strike="noStrike" kern="1200" cap="none" spc="0" normalizeH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Kubernetes</a:t>
            </a:r>
            <a:r>
              <a:rPr lang="fr-FR" sz="2000" b="1" i="0" u="none" strike="noStrike" kern="120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) </a:t>
            </a:r>
          </a:p>
          <a:p>
            <a:pPr algn="l" rtl="0"/>
            <a:endParaRPr lang="fr-FR" sz="2000" dirty="0"/>
          </a:p>
          <a:p>
            <a:pPr algn="l" rtl="0"/>
            <a:r>
              <a:rPr lang="fr-FR" sz="2000" dirty="0"/>
              <a:t>Contraintes (coût): PC, MV, Cloud</a:t>
            </a:r>
          </a:p>
        </p:txBody>
      </p:sp>
      <p:pic>
        <p:nvPicPr>
          <p:cNvPr id="13" name="Espace réservé d’image 12">
            <a:extLst>
              <a:ext uri="{FF2B5EF4-FFF2-40B4-BE49-F238E27FC236}">
                <a16:creationId xmlns:a16="http://schemas.microsoft.com/office/drawing/2014/main" id="{C56F6876-F532-4396-8FC3-BEB43E626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5" name="Espace réservé d’image 14">
            <a:extLst>
              <a:ext uri="{FF2B5EF4-FFF2-40B4-BE49-F238E27FC236}">
                <a16:creationId xmlns:a16="http://schemas.microsoft.com/office/drawing/2014/main" id="{95339E7E-14EB-4886-A417-E9C84CA1E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D0BEB88-12D3-41F1-B6BA-706EF7480FD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18938" y="6581775"/>
            <a:ext cx="373062" cy="206375"/>
          </a:xfrm>
        </p:spPr>
        <p:txBody>
          <a:bodyPr rtlCol="0"/>
          <a:lstStyle/>
          <a:p>
            <a:pPr rtl="0"/>
            <a:fld id="{03DC2DEF-D2FE-4B45-ABA4-9F153FD1C98A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9670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2EF829A-7A5C-345B-9D21-166CF3FF33F3}"/>
              </a:ext>
            </a:extLst>
          </p:cNvPr>
          <p:cNvSpPr txBox="1"/>
          <p:nvPr/>
        </p:nvSpPr>
        <p:spPr>
          <a:xfrm>
            <a:off x="1961297" y="361950"/>
            <a:ext cx="8305800" cy="52322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bg1"/>
                </a:solidFill>
              </a:rPr>
              <a:t>Architecture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FB64BFD5-FF2B-CF40-BA3C-8DB54D7E51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459747C7-72F1-66C3-3CCA-98E889B8B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85" y="1233488"/>
            <a:ext cx="10311386" cy="439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750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DEF48F30-BEB4-44C7-9F35-3BBB61CF8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1117545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Périmètre du projet</a:t>
            </a:r>
            <a:br>
              <a:rPr lang="fr-FR" dirty="0"/>
            </a:br>
            <a:r>
              <a:rPr lang="fr-FR" sz="1800" dirty="0"/>
              <a:t>L’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application sera à destination de tout client (particulier ou entreprise) souhaitant avoir une solution rapide et facile d’utilisation de n’importe où et n’importe quand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E60433D-E380-4571-991C-16B6CE7A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smtClean="0"/>
              <a:t>12</a:t>
            </a:fld>
            <a:endParaRPr lang="fr-FR"/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4241C871-580D-4A29-A334-0208A8E47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7" y="3739373"/>
            <a:ext cx="5630165" cy="518457"/>
          </a:xfrm>
        </p:spPr>
        <p:txBody>
          <a:bodyPr rtlCol="0">
            <a:normAutofit/>
          </a:bodyPr>
          <a:lstStyle/>
          <a:p>
            <a:pPr algn="ctr" rtl="0"/>
            <a:r>
              <a:rPr lang="fr-FR" sz="3000" b="0" dirty="0"/>
              <a:t>Les livrables</a:t>
            </a:r>
          </a:p>
        </p:txBody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0097C6D9-3930-4866-9E88-F176488800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7" y="4472170"/>
            <a:ext cx="5630165" cy="1953455"/>
          </a:xfrm>
        </p:spPr>
        <p:txBody>
          <a:bodyPr rtlCol="0"/>
          <a:lstStyle/>
          <a:p>
            <a:r>
              <a:rPr lang="fr-FR" sz="1800" dirty="0">
                <a:effectLst/>
                <a:latin typeface="Liberation Serif"/>
                <a:ea typeface="Liberation Serif"/>
                <a:cs typeface="Liberation Serif"/>
              </a:rPr>
              <a:t>Référentiel du projet</a:t>
            </a:r>
          </a:p>
          <a:p>
            <a:r>
              <a:rPr lang="fr-FR" sz="1800" dirty="0">
                <a:effectLst/>
                <a:latin typeface="Liberation Serif"/>
                <a:ea typeface="Liberation Serif"/>
                <a:cs typeface="Liberation Serif"/>
              </a:rPr>
              <a:t>Cahier de charges</a:t>
            </a:r>
          </a:p>
          <a:p>
            <a:r>
              <a:rPr lang="fr-FR" sz="1800" dirty="0">
                <a:effectLst/>
                <a:latin typeface="Liberation Serif"/>
                <a:ea typeface="Liberation Serif"/>
                <a:cs typeface="Liberation Serif"/>
              </a:rPr>
              <a:t>Spécifications fonctionnelles</a:t>
            </a:r>
          </a:p>
          <a:p>
            <a:r>
              <a:rPr lang="fr-FR" sz="1800" dirty="0">
                <a:effectLst/>
                <a:latin typeface="Liberation Serif"/>
                <a:ea typeface="Liberation Serif"/>
                <a:cs typeface="Liberation Serif"/>
              </a:rPr>
              <a:t>Spécifications techniques</a:t>
            </a:r>
          </a:p>
          <a:p>
            <a:r>
              <a:rPr lang="fr-FR" sz="1800" dirty="0">
                <a:effectLst/>
                <a:latin typeface="Liberation Serif"/>
                <a:ea typeface="Liberation Serif"/>
                <a:cs typeface="Liberation Serif"/>
              </a:rPr>
              <a:t>L’application </a:t>
            </a:r>
            <a:r>
              <a:rPr lang="fr-FR" sz="1800" dirty="0" err="1">
                <a:effectLst/>
                <a:latin typeface="Liberation Serif"/>
                <a:ea typeface="Liberation Serif"/>
                <a:cs typeface="Liberation Serif"/>
              </a:rPr>
              <a:t>ProteusCode</a:t>
            </a:r>
            <a:endParaRPr lang="fr-FR" sz="1800" dirty="0">
              <a:effectLst/>
              <a:latin typeface="Liberation Serif"/>
              <a:ea typeface="Liberation Serif"/>
              <a:cs typeface="Liberation Serif"/>
            </a:endParaRPr>
          </a:p>
          <a:p>
            <a:pPr marL="0" indent="0" rtl="0">
              <a:buNone/>
            </a:pPr>
            <a:endParaRPr lang="fr-FR" dirty="0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41B8DC8C-1FD7-4773-B07E-7E4432766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6" y="3709393"/>
            <a:ext cx="5582064" cy="518457"/>
          </a:xfrm>
        </p:spPr>
        <p:txBody>
          <a:bodyPr rtlCol="0">
            <a:normAutofit/>
          </a:bodyPr>
          <a:lstStyle/>
          <a:p>
            <a:pPr algn="ctr" rtl="0"/>
            <a:r>
              <a:rPr lang="fr-FR" sz="3000" b="0" dirty="0"/>
              <a:t>Les serveurs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2B253683-524F-46CF-BFCD-BFF6A7A92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1456" y="4287810"/>
            <a:ext cx="5724524" cy="2152805"/>
          </a:xfrm>
        </p:spPr>
        <p:txBody>
          <a:bodyPr rtlCol="0">
            <a:noAutofit/>
          </a:bodyPr>
          <a:lstStyle/>
          <a:p>
            <a:r>
              <a:rPr lang="fr-FR" sz="1800" dirty="0">
                <a:effectLst/>
                <a:latin typeface="Liberation Serif"/>
                <a:ea typeface="Liberation Serif"/>
                <a:cs typeface="Liberation Serif"/>
              </a:rPr>
              <a:t>1 serveur Proteus</a:t>
            </a:r>
          </a:p>
          <a:p>
            <a:r>
              <a:rPr lang="fr-FR" sz="1800" dirty="0">
                <a:effectLst/>
                <a:latin typeface="Liberation Serif"/>
                <a:ea typeface="Liberation Serif"/>
                <a:cs typeface="Liberation Serif"/>
              </a:rPr>
              <a:t>1 serveur pour les tests</a:t>
            </a:r>
          </a:p>
          <a:p>
            <a:r>
              <a:rPr lang="fr-FR" sz="1800" dirty="0">
                <a:effectLst/>
                <a:latin typeface="Liberation Serif"/>
                <a:ea typeface="Liberation Serif"/>
                <a:cs typeface="Liberation Serif"/>
              </a:rPr>
              <a:t>1 serveur git de versionning des codes</a:t>
            </a:r>
          </a:p>
          <a:p>
            <a:r>
              <a:rPr lang="fr-FR" sz="1800" dirty="0">
                <a:effectLst/>
                <a:latin typeface="Liberation Serif"/>
                <a:ea typeface="Liberation Serif"/>
                <a:cs typeface="Liberation Serif"/>
              </a:rPr>
              <a:t>1 serveur pour cette version 2 du projet </a:t>
            </a:r>
            <a:r>
              <a:rPr lang="fr-FR" sz="1800" dirty="0" err="1">
                <a:effectLst/>
                <a:latin typeface="Liberation Serif"/>
                <a:ea typeface="Liberation Serif"/>
                <a:cs typeface="Liberation Serif"/>
              </a:rPr>
              <a:t>ProteusCode</a:t>
            </a:r>
            <a:endParaRPr lang="fr-FR" sz="2400" dirty="0"/>
          </a:p>
        </p:txBody>
      </p:sp>
      <p:pic>
        <p:nvPicPr>
          <p:cNvPr id="17" name="Espace réservé d’image 16">
            <a:extLst>
              <a:ext uri="{FF2B5EF4-FFF2-40B4-BE49-F238E27FC236}">
                <a16:creationId xmlns:a16="http://schemas.microsoft.com/office/drawing/2014/main" id="{38B0024B-0AD8-4DDB-8486-A9BD3A8E9F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1476" y="1593851"/>
            <a:ext cx="5582064" cy="1929569"/>
          </a:xfrm>
        </p:spPr>
      </p:pic>
      <p:pic>
        <p:nvPicPr>
          <p:cNvPr id="19" name="Espace réservé d’image 18">
            <a:extLst>
              <a:ext uri="{FF2B5EF4-FFF2-40B4-BE49-F238E27FC236}">
                <a16:creationId xmlns:a16="http://schemas.microsoft.com/office/drawing/2014/main" id="{18D1195C-D9D4-4994-BAD9-68AA2C2BD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EF465C2-E9C8-819F-5CC3-2A9D4831100F}"/>
              </a:ext>
            </a:extLst>
          </p:cNvPr>
          <p:cNvSpPr/>
          <p:nvPr/>
        </p:nvSpPr>
        <p:spPr>
          <a:xfrm>
            <a:off x="465835" y="4227850"/>
            <a:ext cx="5487705" cy="21677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B72EBA-4FEE-F7E8-034E-C5D1E6000F72}"/>
              </a:ext>
            </a:extLst>
          </p:cNvPr>
          <p:cNvSpPr/>
          <p:nvPr/>
        </p:nvSpPr>
        <p:spPr>
          <a:xfrm>
            <a:off x="6281738" y="4227850"/>
            <a:ext cx="5487705" cy="22053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0113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1">
            <a:extLst>
              <a:ext uri="{FF2B5EF4-FFF2-40B4-BE49-F238E27FC236}">
                <a16:creationId xmlns:a16="http://schemas.microsoft.com/office/drawing/2014/main" id="{2F8E5BC1-257F-4CA0-A14D-8A76F6198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1194010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dirty="0"/>
              <a:t>Les contributeurs</a:t>
            </a:r>
            <a:br>
              <a:rPr lang="fr-FR" dirty="0"/>
            </a:br>
            <a:r>
              <a:rPr lang="fr-FR" sz="2000" b="0" dirty="0"/>
              <a:t>peuvent être: interne membre équipe projet, externe c’est un utilisateur X.</a:t>
            </a:r>
            <a:br>
              <a:rPr lang="fr-FR" sz="2000" b="0" dirty="0"/>
            </a:br>
            <a:r>
              <a:rPr lang="fr-FR" sz="2000" b="0" dirty="0"/>
              <a:t>demandes des modifications non réalisées par GOZAIMASS n’engage plus celle-ci sur la maintenance du produit,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E84475F-A218-40AD-91D5-2A4207365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5847467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fr-FR" smtClean="0"/>
              <a:t>13</a:t>
            </a:fld>
            <a:endParaRPr lang="fr-FR"/>
          </a:p>
        </p:txBody>
      </p:sp>
      <p:pic>
        <p:nvPicPr>
          <p:cNvPr id="29" name="Espace réservé d’image 28">
            <a:extLst>
              <a:ext uri="{FF2B5EF4-FFF2-40B4-BE49-F238E27FC236}">
                <a16:creationId xmlns:a16="http://schemas.microsoft.com/office/drawing/2014/main" id="{8D53E665-9B7D-413E-815E-AF0082AFF1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3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8741" b="8742"/>
          <a:stretch/>
        </p:blipFill>
        <p:spPr>
          <a:xfrm>
            <a:off x="9522844" y="2581044"/>
            <a:ext cx="2051623" cy="1830932"/>
          </a:xfrm>
        </p:spPr>
      </p:pic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32B0CB1D-E6FE-4346-B4DC-C1AC8F0F5CC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71474" y="4788514"/>
            <a:ext cx="2686613" cy="666781"/>
          </a:xfrm>
        </p:spPr>
        <p:txBody>
          <a:bodyPr rtlCol="0"/>
          <a:lstStyle/>
          <a:p>
            <a:pPr rtl="0"/>
            <a:r>
              <a:rPr lang="fr-FR" dirty="0"/>
              <a:t>Développeur sur le projet</a:t>
            </a:r>
          </a:p>
        </p:txBody>
      </p:sp>
      <p:sp>
        <p:nvSpPr>
          <p:cNvPr id="19" name="Espace réservé du texte 18">
            <a:extLst>
              <a:ext uri="{FF2B5EF4-FFF2-40B4-BE49-F238E27FC236}">
                <a16:creationId xmlns:a16="http://schemas.microsoft.com/office/drawing/2014/main" id="{1EA45180-5246-464E-BDD0-2AB792997E9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316099" y="4788514"/>
            <a:ext cx="2686613" cy="666781"/>
          </a:xfrm>
        </p:spPr>
        <p:txBody>
          <a:bodyPr rtlCol="0"/>
          <a:lstStyle/>
          <a:p>
            <a:pPr rtl="0"/>
            <a:r>
              <a:rPr lang="fr-FR" dirty="0"/>
              <a:t>Chef de projet</a:t>
            </a:r>
          </a:p>
        </p:txBody>
      </p:sp>
      <p:sp>
        <p:nvSpPr>
          <p:cNvPr id="21" name="Espace réservé du texte 20">
            <a:extLst>
              <a:ext uri="{FF2B5EF4-FFF2-40B4-BE49-F238E27FC236}">
                <a16:creationId xmlns:a16="http://schemas.microsoft.com/office/drawing/2014/main" id="{B7A4F278-30B9-44DC-81DE-0BB8DC7D9B4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260723" y="4788514"/>
            <a:ext cx="2686613" cy="666781"/>
          </a:xfrm>
        </p:spPr>
        <p:txBody>
          <a:bodyPr rtlCol="0"/>
          <a:lstStyle/>
          <a:p>
            <a:pPr rtl="0"/>
            <a:r>
              <a:rPr lang="fr-FR" dirty="0"/>
              <a:t>Ingénieur DevOps</a:t>
            </a:r>
          </a:p>
        </p:txBody>
      </p:sp>
      <p:sp>
        <p:nvSpPr>
          <p:cNvPr id="23" name="Espace réservé du texte 22">
            <a:extLst>
              <a:ext uri="{FF2B5EF4-FFF2-40B4-BE49-F238E27FC236}">
                <a16:creationId xmlns:a16="http://schemas.microsoft.com/office/drawing/2014/main" id="{7372C0BC-293C-400A-8073-0246B833FC7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205350" y="4788514"/>
            <a:ext cx="2686613" cy="666781"/>
          </a:xfrm>
        </p:spPr>
        <p:txBody>
          <a:bodyPr rtlCol="0"/>
          <a:lstStyle/>
          <a:p>
            <a:pPr rtl="0"/>
            <a:r>
              <a:rPr lang="fr-FR" dirty="0"/>
              <a:t>Stagiaire</a:t>
            </a:r>
          </a:p>
        </p:txBody>
      </p:sp>
      <p:pic>
        <p:nvPicPr>
          <p:cNvPr id="25" name="Espace réservé d’image 24" descr="Personne posant&#10;&#10;">
            <a:extLst>
              <a:ext uri="{FF2B5EF4-FFF2-40B4-BE49-F238E27FC236}">
                <a16:creationId xmlns:a16="http://schemas.microsoft.com/office/drawing/2014/main" id="{104C104E-9EBC-4154-906F-14A298E9EF2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8968" y="2480436"/>
            <a:ext cx="2051623" cy="1829755"/>
          </a:xfrm>
          <a:prstGeom prst="rect">
            <a:avLst/>
          </a:prstGeom>
        </p:spPr>
      </p:pic>
      <p:pic>
        <p:nvPicPr>
          <p:cNvPr id="26" name="Espace réservé d’image 25" descr="Personne regardant l’appareil photo&#10;&#10;">
            <a:extLst>
              <a:ext uri="{FF2B5EF4-FFF2-40B4-BE49-F238E27FC236}">
                <a16:creationId xmlns:a16="http://schemas.microsoft.com/office/drawing/2014/main" id="{B12E57E0-F016-4B3F-9126-3A11698F325D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5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62160" y="2480436"/>
            <a:ext cx="2051623" cy="1829755"/>
          </a:xfrm>
          <a:prstGeom prst="rect">
            <a:avLst/>
          </a:prstGeom>
        </p:spPr>
      </p:pic>
      <p:pic>
        <p:nvPicPr>
          <p:cNvPr id="27" name="Espace réservé d’image 26" descr="Homme ">
            <a:extLst>
              <a:ext uri="{FF2B5EF4-FFF2-40B4-BE49-F238E27FC236}">
                <a16:creationId xmlns:a16="http://schemas.microsoft.com/office/drawing/2014/main" id="{F5B38C71-905C-4A1A-97EF-31546F4BF602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6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78218" y="2462590"/>
            <a:ext cx="2051623" cy="1829755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A34D2F2-18A8-7F3E-9D2A-FF2BCE37BA14}"/>
              </a:ext>
            </a:extLst>
          </p:cNvPr>
          <p:cNvSpPr txBox="1">
            <a:spLocks/>
          </p:cNvSpPr>
          <p:nvPr/>
        </p:nvSpPr>
        <p:spPr>
          <a:xfrm>
            <a:off x="11518900" y="6581978"/>
            <a:ext cx="373062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DC2DEF-D2FE-4B45-ABA4-9F153FD1C98A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1040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1">
            <a:extLst>
              <a:ext uri="{FF2B5EF4-FFF2-40B4-BE49-F238E27FC236}">
                <a16:creationId xmlns:a16="http://schemas.microsoft.com/office/drawing/2014/main" id="{2F8E5BC1-257F-4CA0-A14D-8A76F6198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1148404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Les PERSONAS</a:t>
            </a:r>
            <a:br>
              <a:rPr lang="fr-FR" dirty="0"/>
            </a:br>
            <a:r>
              <a:rPr lang="fr-FR" sz="1800" dirty="0" err="1"/>
              <a:t>ProteusCode</a:t>
            </a:r>
            <a:r>
              <a:rPr lang="fr-FR" sz="1800" dirty="0"/>
              <a:t> à pour objectif d’éliminer les frustrations exprimées par ces personnes. </a:t>
            </a:r>
            <a:br>
              <a:rPr lang="fr-FR" sz="1800" dirty="0"/>
            </a:br>
            <a:r>
              <a:rPr lang="fr-FR" sz="1800" dirty="0"/>
              <a:t>Voici entre autres quelques frustrations que l’application va résoudre: 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E84475F-A218-40AD-91D5-2A4207365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5847467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fr-FR" smtClean="0"/>
              <a:t>14</a:t>
            </a:fld>
            <a:endParaRPr lang="fr-FR"/>
          </a:p>
        </p:txBody>
      </p:sp>
      <p:pic>
        <p:nvPicPr>
          <p:cNvPr id="29" name="Espace réservé d’image 28">
            <a:extLst>
              <a:ext uri="{FF2B5EF4-FFF2-40B4-BE49-F238E27FC236}">
                <a16:creationId xmlns:a16="http://schemas.microsoft.com/office/drawing/2014/main" id="{8D53E665-9B7D-413E-815E-AF0082AFF1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3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8741" b="8742"/>
          <a:stretch/>
        </p:blipFill>
        <p:spPr>
          <a:xfrm>
            <a:off x="9522844" y="2144318"/>
            <a:ext cx="2051623" cy="1830932"/>
          </a:xfrm>
        </p:spPr>
      </p:pic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32B0CB1D-E6FE-4346-B4DC-C1AC8F0F5CC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71474" y="4392732"/>
            <a:ext cx="2686613" cy="666781"/>
          </a:xfrm>
        </p:spPr>
        <p:txBody>
          <a:bodyPr rtlCol="0"/>
          <a:lstStyle/>
          <a:p>
            <a:pPr algn="l" rtl="0"/>
            <a:r>
              <a:rPr lang="fr-FR" sz="1600" dirty="0"/>
              <a:t>Référent pédagogique dans un centre de formation</a:t>
            </a: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6EBA6953-980C-4C61-AFA3-018201F6E28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71474" y="5059513"/>
            <a:ext cx="2686613" cy="1332032"/>
          </a:xfrm>
        </p:spPr>
        <p:txBody>
          <a:bodyPr rtlCol="0"/>
          <a:lstStyle/>
          <a:p>
            <a:pPr algn="l" rtl="0"/>
            <a:r>
              <a:rPr lang="fr-FR" dirty="0"/>
              <a:t>Pouvoir déployer rapidement des technologies  sur demande de élèves ou formateurs et selon des besoins à un instant T </a:t>
            </a:r>
          </a:p>
        </p:txBody>
      </p:sp>
      <p:sp>
        <p:nvSpPr>
          <p:cNvPr id="19" name="Espace réservé du texte 18">
            <a:extLst>
              <a:ext uri="{FF2B5EF4-FFF2-40B4-BE49-F238E27FC236}">
                <a16:creationId xmlns:a16="http://schemas.microsoft.com/office/drawing/2014/main" id="{1EA45180-5246-464E-BDD0-2AB792997E9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316099" y="4392732"/>
            <a:ext cx="2686613" cy="666781"/>
          </a:xfrm>
        </p:spPr>
        <p:txBody>
          <a:bodyPr rtlCol="0"/>
          <a:lstStyle/>
          <a:p>
            <a:pPr rtl="0"/>
            <a:r>
              <a:rPr lang="fr-FR" sz="1600" dirty="0">
                <a:solidFill>
                  <a:schemeClr val="accent1"/>
                </a:solidFill>
              </a:rPr>
              <a:t>Freelance IT</a:t>
            </a: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7E61202C-1274-459A-A89D-C23AE8A261C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142793" y="4916774"/>
            <a:ext cx="3157928" cy="1940668"/>
          </a:xfrm>
        </p:spPr>
        <p:txBody>
          <a:bodyPr rtlCol="0"/>
          <a:lstStyle/>
          <a:p>
            <a:pPr algn="l" rtl="0"/>
            <a:r>
              <a:rPr lang="fr-FR" dirty="0"/>
              <a:t>Avoir une application sécurisée, déployable rapidement depuis n’importe où et n’importe quand et sur n’importe quel environnement (cloud, </a:t>
            </a:r>
            <a:r>
              <a:rPr lang="fr-FR" dirty="0" err="1"/>
              <a:t>vm</a:t>
            </a:r>
            <a:r>
              <a:rPr lang="fr-FR" dirty="0"/>
              <a:t>, pc…etc.),</a:t>
            </a:r>
          </a:p>
        </p:txBody>
      </p:sp>
      <p:sp>
        <p:nvSpPr>
          <p:cNvPr id="21" name="Espace réservé du texte 20">
            <a:extLst>
              <a:ext uri="{FF2B5EF4-FFF2-40B4-BE49-F238E27FC236}">
                <a16:creationId xmlns:a16="http://schemas.microsoft.com/office/drawing/2014/main" id="{B7A4F278-30B9-44DC-81DE-0BB8DC7D9B4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260723" y="4392732"/>
            <a:ext cx="2686613" cy="666781"/>
          </a:xfrm>
        </p:spPr>
        <p:txBody>
          <a:bodyPr rtlCol="0"/>
          <a:lstStyle/>
          <a:p>
            <a:r>
              <a:rPr lang="fr-FR" sz="1600" dirty="0">
                <a:solidFill>
                  <a:schemeClr val="accent1"/>
                </a:solidFill>
              </a:rPr>
              <a:t>Ingénieur DevOps</a:t>
            </a:r>
          </a:p>
        </p:txBody>
      </p:sp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id="{6E82B8CE-8692-4360-9A23-C2348C7B858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326032" y="5059512"/>
            <a:ext cx="2801664" cy="1332033"/>
          </a:xfrm>
        </p:spPr>
        <p:txBody>
          <a:bodyPr rtlCol="0"/>
          <a:lstStyle/>
          <a:p>
            <a:pPr algn="l"/>
            <a:r>
              <a:rPr lang="fr-FR" sz="1800" dirty="0">
                <a:effectLst/>
                <a:latin typeface="Liberation Serif"/>
                <a:ea typeface="Liberation Serif"/>
                <a:cs typeface="Liberation Serif"/>
              </a:rPr>
              <a:t>Réduire le temps passé à l’installation des outils afin d’augmenter la productivité de l’entreprise</a:t>
            </a:r>
            <a:r>
              <a:rPr lang="fr-FR" sz="1800" b="1" dirty="0">
                <a:effectLst/>
                <a:latin typeface="Liberation Serif"/>
                <a:ea typeface="Liberation Serif"/>
                <a:cs typeface="Liberation Serif"/>
              </a:rPr>
              <a:t> </a:t>
            </a:r>
            <a:endParaRPr lang="fr-FR" sz="1800" dirty="0">
              <a:effectLst/>
              <a:latin typeface="Liberation Serif"/>
              <a:ea typeface="Liberation Serif"/>
              <a:cs typeface="Liberation Serif"/>
            </a:endParaRPr>
          </a:p>
          <a:p>
            <a:pPr algn="l" rtl="0"/>
            <a:endParaRPr lang="fr-FR" dirty="0"/>
          </a:p>
        </p:txBody>
      </p:sp>
      <p:sp>
        <p:nvSpPr>
          <p:cNvPr id="23" name="Espace réservé du texte 22">
            <a:extLst>
              <a:ext uri="{FF2B5EF4-FFF2-40B4-BE49-F238E27FC236}">
                <a16:creationId xmlns:a16="http://schemas.microsoft.com/office/drawing/2014/main" id="{7372C0BC-293C-400A-8073-0246B833FC7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205350" y="4392732"/>
            <a:ext cx="2686613" cy="666781"/>
          </a:xfrm>
        </p:spPr>
        <p:txBody>
          <a:bodyPr rtlCol="0"/>
          <a:lstStyle/>
          <a:p>
            <a:r>
              <a:rPr lang="fr-FR" sz="1600" dirty="0">
                <a:solidFill>
                  <a:schemeClr val="accent1"/>
                </a:solidFill>
              </a:rPr>
              <a:t>Stagiaire</a:t>
            </a:r>
          </a:p>
        </p:txBody>
      </p:sp>
      <p:sp>
        <p:nvSpPr>
          <p:cNvPr id="24" name="Espace réservé du texte 23">
            <a:extLst>
              <a:ext uri="{FF2B5EF4-FFF2-40B4-BE49-F238E27FC236}">
                <a16:creationId xmlns:a16="http://schemas.microsoft.com/office/drawing/2014/main" id="{A7CB8132-D875-4ED5-9967-5C58F21B10E3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9273588" y="5059511"/>
            <a:ext cx="2686613" cy="1332033"/>
          </a:xfrm>
        </p:spPr>
        <p:txBody>
          <a:bodyPr rtlCol="0"/>
          <a:lstStyle/>
          <a:p>
            <a:pPr algn="l" rtl="0"/>
            <a:r>
              <a:rPr lang="fr-FR" dirty="0"/>
              <a:t>Apprendre le serveur Proteus et utiliser un environnement contenant les nécessaires, facile d’installation pour travailler ses TPs</a:t>
            </a:r>
          </a:p>
        </p:txBody>
      </p:sp>
      <p:pic>
        <p:nvPicPr>
          <p:cNvPr id="25" name="Espace réservé d’image 24" descr="Personne posant&#10;&#10;">
            <a:extLst>
              <a:ext uri="{FF2B5EF4-FFF2-40B4-BE49-F238E27FC236}">
                <a16:creationId xmlns:a16="http://schemas.microsoft.com/office/drawing/2014/main" id="{104C104E-9EBC-4154-906F-14A298E9EF2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8968" y="2043710"/>
            <a:ext cx="2051623" cy="1829755"/>
          </a:xfrm>
          <a:prstGeom prst="rect">
            <a:avLst/>
          </a:prstGeom>
        </p:spPr>
      </p:pic>
      <p:pic>
        <p:nvPicPr>
          <p:cNvPr id="26" name="Espace réservé d’image 25" descr="Personne regardant l’appareil photo&#10;&#10;">
            <a:extLst>
              <a:ext uri="{FF2B5EF4-FFF2-40B4-BE49-F238E27FC236}">
                <a16:creationId xmlns:a16="http://schemas.microsoft.com/office/drawing/2014/main" id="{B12E57E0-F016-4B3F-9126-3A11698F325D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5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62160" y="2043710"/>
            <a:ext cx="2051623" cy="1829755"/>
          </a:xfrm>
          <a:prstGeom prst="rect">
            <a:avLst/>
          </a:prstGeom>
        </p:spPr>
      </p:pic>
      <p:pic>
        <p:nvPicPr>
          <p:cNvPr id="27" name="Espace réservé d’image 26" descr="Homme ">
            <a:extLst>
              <a:ext uri="{FF2B5EF4-FFF2-40B4-BE49-F238E27FC236}">
                <a16:creationId xmlns:a16="http://schemas.microsoft.com/office/drawing/2014/main" id="{F5B38C71-905C-4A1A-97EF-31546F4BF602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6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78218" y="2025864"/>
            <a:ext cx="2051623" cy="1829755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EC8D0F4-891C-322C-3E3B-75D9C51BB7BB}"/>
              </a:ext>
            </a:extLst>
          </p:cNvPr>
          <p:cNvSpPr txBox="1">
            <a:spLocks/>
          </p:cNvSpPr>
          <p:nvPr/>
        </p:nvSpPr>
        <p:spPr>
          <a:xfrm>
            <a:off x="11518900" y="6581978"/>
            <a:ext cx="373062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DC2DEF-D2FE-4B45-ABA4-9F153FD1C98A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3477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5">
            <a:extLst>
              <a:ext uri="{FF2B5EF4-FFF2-40B4-BE49-F238E27FC236}">
                <a16:creationId xmlns:a16="http://schemas.microsoft.com/office/drawing/2014/main" id="{2C00B059-8249-401E-BECD-DC838B36F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Mon Rôle dans le projet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81E71C2-3FC1-41C1-8255-33A1AC80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smtClean="0"/>
              <a:t>15</a:t>
            </a:fld>
            <a:endParaRPr lang="fr-FR" dirty="0"/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ED42596E-DB09-43F7-A053-18CEB2DDE6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6099" y="1450975"/>
            <a:ext cx="4271561" cy="4554040"/>
          </a:xfrm>
        </p:spPr>
        <p:txBody>
          <a:bodyPr rtlCol="0">
            <a:noAutofit/>
          </a:bodyPr>
          <a:lstStyle/>
          <a:p>
            <a:pPr rtl="0"/>
            <a:r>
              <a:rPr lang="fr-FR" sz="2000" dirty="0"/>
              <a:t>J’interviens en tant qu’Admin DevOps</a:t>
            </a:r>
          </a:p>
          <a:p>
            <a:pPr rtl="0"/>
            <a:r>
              <a:rPr lang="fr-FR" sz="2000" dirty="0"/>
              <a:t>Je participe à la configuration de l’infrastructure (</a:t>
            </a:r>
            <a:r>
              <a:rPr lang="fr-FR" sz="2000" dirty="0" err="1"/>
              <a:t>Terraform</a:t>
            </a:r>
            <a:r>
              <a:rPr lang="fr-FR" sz="2000" dirty="0"/>
              <a:t>) et l’installation des outils (Ansible) pour la mise en place de la containerisation.</a:t>
            </a:r>
          </a:p>
          <a:p>
            <a:pPr rtl="0"/>
            <a:endParaRPr lang="fr-FR" sz="2000" dirty="0"/>
          </a:p>
          <a:p>
            <a:pPr rtl="0"/>
            <a:r>
              <a:rPr lang="fr-FR" sz="2000" dirty="0"/>
              <a:t>J’interviens également sur la partie gestion de projet et je rédige le CDC, les spécifications fonctionnelles et techniques,</a:t>
            </a:r>
          </a:p>
          <a:p>
            <a:pPr rtl="0"/>
            <a:endParaRPr lang="fr-FR" sz="2000" dirty="0"/>
          </a:p>
          <a:p>
            <a:pPr rtl="0"/>
            <a:r>
              <a:rPr lang="fr-FR" sz="2000" dirty="0"/>
              <a:t>Je testerai l’application en production après les CI/CD et le CD/CD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A33CA3-9419-A71E-90C0-AAACE82BDBBD}"/>
              </a:ext>
            </a:extLst>
          </p:cNvPr>
          <p:cNvSpPr/>
          <p:nvPr/>
        </p:nvSpPr>
        <p:spPr>
          <a:xfrm>
            <a:off x="4954137" y="1187355"/>
            <a:ext cx="6796585" cy="49541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1495E06-9B97-A7DB-578C-459E1BE7D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910" y="1337481"/>
            <a:ext cx="6527990" cy="466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026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A33CA3-9419-A71E-90C0-AAACE82BDBBD}"/>
              </a:ext>
            </a:extLst>
          </p:cNvPr>
          <p:cNvSpPr/>
          <p:nvPr/>
        </p:nvSpPr>
        <p:spPr>
          <a:xfrm>
            <a:off x="4981433" y="1187355"/>
            <a:ext cx="4844955" cy="495413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Titre 15">
            <a:extLst>
              <a:ext uri="{FF2B5EF4-FFF2-40B4-BE49-F238E27FC236}">
                <a16:creationId xmlns:a16="http://schemas.microsoft.com/office/drawing/2014/main" id="{2C00B059-8249-401E-BECD-DC838B36F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/>
              <a:t>Exemple de recherche effectuée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81E71C2-3FC1-41C1-8255-33A1AC80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smtClean="0"/>
              <a:t>16</a:t>
            </a:fld>
            <a:endParaRPr lang="fr-FR" dirty="0"/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ED42596E-DB09-43F7-A053-18CEB2DDE6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77407" y="1387404"/>
            <a:ext cx="4065588" cy="4283241"/>
          </a:xfrm>
        </p:spPr>
        <p:txBody>
          <a:bodyPr rtlCol="0">
            <a:normAutofit/>
          </a:bodyPr>
          <a:lstStyle/>
          <a:p>
            <a:pPr algn="just" rtl="0"/>
            <a:endParaRPr lang="fr-FR" dirty="0"/>
          </a:p>
          <a:p>
            <a:pPr rtl="0"/>
            <a:r>
              <a:rPr lang="fr-FR" dirty="0"/>
              <a:t>Etudier l’intégration de </a:t>
            </a:r>
            <a:r>
              <a:rPr lang="fr-FR" dirty="0" err="1"/>
              <a:t>ProteusCode</a:t>
            </a:r>
            <a:r>
              <a:rPr lang="fr-FR" dirty="0"/>
              <a:t> avec VS Code</a:t>
            </a:r>
          </a:p>
          <a:p>
            <a:pPr rtl="0"/>
            <a:endParaRPr lang="fr-FR" dirty="0"/>
          </a:p>
          <a:p>
            <a:pPr rtl="0"/>
            <a:r>
              <a:rPr lang="fr-FR" dirty="0"/>
              <a:t>Rendre générique la configuration de l’infra par Terrafom et les outils par Ansible </a:t>
            </a:r>
            <a:r>
              <a:rPr lang="fr-FR" dirty="0">
                <a:sym typeface="Wingdings" panose="05000000000000000000" pitchFamily="2" charset="2"/>
              </a:rPr>
              <a:t>  utilisation des </a:t>
            </a:r>
            <a:r>
              <a:rPr lang="fr-FR" dirty="0"/>
              <a:t>variables pour factoriser cette configuration.</a:t>
            </a:r>
          </a:p>
          <a:p>
            <a:pPr rtl="0"/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9337E68-8337-EAF0-BF60-45FC1CE2CFC2}"/>
              </a:ext>
            </a:extLst>
          </p:cNvPr>
          <p:cNvSpPr txBox="1"/>
          <p:nvPr/>
        </p:nvSpPr>
        <p:spPr>
          <a:xfrm>
            <a:off x="441278" y="1856096"/>
            <a:ext cx="42126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fr-FR" sz="2400" dirty="0">
                <a:solidFill>
                  <a:schemeClr val="bg1"/>
                </a:solidFill>
              </a:rPr>
              <a:t>Comprendre les frustrations des Personas</a:t>
            </a:r>
          </a:p>
          <a:p>
            <a:pPr rtl="0"/>
            <a:endParaRPr lang="fr-FR" sz="2400" dirty="0">
              <a:solidFill>
                <a:schemeClr val="bg1"/>
              </a:solidFill>
            </a:endParaRPr>
          </a:p>
          <a:p>
            <a:pPr rtl="0"/>
            <a:endParaRPr lang="fr-FR" sz="2400" dirty="0">
              <a:solidFill>
                <a:schemeClr val="bg1"/>
              </a:solidFill>
            </a:endParaRPr>
          </a:p>
          <a:p>
            <a:pPr rtl="0"/>
            <a:r>
              <a:rPr lang="fr-FR" sz="2400" dirty="0">
                <a:solidFill>
                  <a:schemeClr val="bg1"/>
                </a:solidFill>
              </a:rPr>
              <a:t>Comprendre le serveur Proteus et l’utilisation du module sécurité par les conteneurs</a:t>
            </a:r>
          </a:p>
        </p:txBody>
      </p:sp>
    </p:spTree>
    <p:extLst>
      <p:ext uri="{BB962C8B-B14F-4D97-AF65-F5344CB8AC3E}">
        <p14:creationId xmlns:p14="http://schemas.microsoft.com/office/powerpoint/2010/main" val="3051806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A33CA3-9419-A71E-90C0-AAACE82BDBBD}"/>
              </a:ext>
            </a:extLst>
          </p:cNvPr>
          <p:cNvSpPr/>
          <p:nvPr/>
        </p:nvSpPr>
        <p:spPr>
          <a:xfrm>
            <a:off x="5065701" y="1260435"/>
            <a:ext cx="6639730" cy="495413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Titre 15">
            <a:extLst>
              <a:ext uri="{FF2B5EF4-FFF2-40B4-BE49-F238E27FC236}">
                <a16:creationId xmlns:a16="http://schemas.microsoft.com/office/drawing/2014/main" id="{2C00B059-8249-401E-BECD-DC838B36F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/>
              <a:t>Synthèse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81E71C2-3FC1-41C1-8255-33A1AC80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smtClean="0"/>
              <a:t>17</a:t>
            </a:fld>
            <a:endParaRPr lang="fr-FR" dirty="0"/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ED42596E-DB09-43F7-A053-18CEB2DDE6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77407" y="1387404"/>
            <a:ext cx="4065588" cy="4283241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fr-FR" dirty="0"/>
              <a:t>Les principales fonctionnalités</a:t>
            </a:r>
          </a:p>
          <a:p>
            <a:pPr rtl="0"/>
            <a:endParaRPr lang="fr-FR" dirty="0"/>
          </a:p>
          <a:p>
            <a:pPr marL="342900" lvl="0" indent="-342900" rtl="0">
              <a:buFont typeface="Wingdings" panose="05000000000000000000" pitchFamily="2" charset="2"/>
              <a:buChar char=""/>
            </a:pPr>
            <a:r>
              <a:rPr lang="fr-FR" sz="2000" dirty="0"/>
              <a:t>Déployer très rapidement un ou plusieurs services (1 minute)</a:t>
            </a:r>
          </a:p>
          <a:p>
            <a:pPr marL="342900" lvl="0" indent="-342900">
              <a:buFont typeface="Wingdings" panose="05000000000000000000" pitchFamily="2" charset="2"/>
              <a:buChar char=""/>
            </a:pPr>
            <a:r>
              <a:rPr lang="fr-FR" sz="2000" dirty="0"/>
              <a:t>Sauvegarder manuellement et automatiquement toutes les données métiers d’un ou plusieurs services</a:t>
            </a:r>
          </a:p>
          <a:p>
            <a:pPr marL="342900" lvl="0" indent="-342900">
              <a:buFont typeface="Wingdings" panose="05000000000000000000" pitchFamily="2" charset="2"/>
              <a:buChar char=""/>
            </a:pPr>
            <a:r>
              <a:rPr lang="fr-FR" sz="2000" dirty="0"/>
              <a:t>Restaurer toutes les données métiers d’un ou plusieurs services</a:t>
            </a:r>
          </a:p>
          <a:p>
            <a:pPr marL="342900" lvl="0" indent="-342900">
              <a:buFont typeface="Wingdings" panose="05000000000000000000" pitchFamily="2" charset="2"/>
              <a:buChar char=""/>
            </a:pPr>
            <a:r>
              <a:rPr lang="fr-FR" sz="2000" dirty="0"/>
              <a:t>Migrer un ou plusieurs services d’une plateforme vers une autre</a:t>
            </a:r>
          </a:p>
          <a:p>
            <a:pPr marL="342900" lvl="0" indent="-342900">
              <a:buFont typeface="Wingdings" panose="05000000000000000000" pitchFamily="2" charset="2"/>
              <a:buChar char=""/>
            </a:pPr>
            <a:r>
              <a:rPr lang="fr-FR" sz="2000" dirty="0"/>
              <a:t>Désactiver un ou plusieurs services</a:t>
            </a:r>
          </a:p>
          <a:p>
            <a:pPr marL="342900" lvl="0" indent="-342900">
              <a:spcAft>
                <a:spcPts val="1000"/>
              </a:spcAft>
              <a:buFont typeface="Wingdings" panose="05000000000000000000" pitchFamily="2" charset="2"/>
              <a:buChar char=""/>
            </a:pPr>
            <a:r>
              <a:rPr lang="fr-FR" sz="2000" dirty="0"/>
              <a:t>Désinstaller un ou plusieurs services</a:t>
            </a:r>
          </a:p>
          <a:p>
            <a:pPr rtl="0"/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9337E68-8337-EAF0-BF60-45FC1CE2CFC2}"/>
              </a:ext>
            </a:extLst>
          </p:cNvPr>
          <p:cNvSpPr txBox="1"/>
          <p:nvPr/>
        </p:nvSpPr>
        <p:spPr>
          <a:xfrm>
            <a:off x="570837" y="1266866"/>
            <a:ext cx="4212609" cy="463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fr-FR" sz="2400" b="1" dirty="0" err="1">
                <a:solidFill>
                  <a:schemeClr val="bg1"/>
                </a:solidFill>
              </a:rPr>
              <a:t>ProteusCode</a:t>
            </a:r>
            <a:endParaRPr lang="fr-FR" sz="2400" b="1" dirty="0">
              <a:solidFill>
                <a:schemeClr val="bg1"/>
              </a:solidFill>
            </a:endParaRPr>
          </a:p>
          <a:p>
            <a:pPr rtl="0"/>
            <a:endParaRPr lang="fr-FR" sz="2400" dirty="0">
              <a:solidFill>
                <a:schemeClr val="bg1"/>
              </a:solidFill>
            </a:endParaRP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sz="1900" dirty="0">
                <a:solidFill>
                  <a:schemeClr val="bg1"/>
                </a:solidFill>
              </a:rPr>
              <a:t>Apportera une solution automatisée, DevOps, sécurisée, facile à déployer n’importe où et sur n’importe quelle plateforme et répond aux frustrations identifiées,</a:t>
            </a:r>
          </a:p>
          <a:p>
            <a:pPr rtl="0"/>
            <a:endParaRPr lang="fr-FR" sz="1900" dirty="0">
              <a:solidFill>
                <a:schemeClr val="bg1"/>
              </a:solidFill>
            </a:endParaRP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sz="1900" dirty="0">
                <a:solidFill>
                  <a:schemeClr val="bg1"/>
                </a:solidFill>
              </a:rPr>
              <a:t>L’application est customisable selon les besoins spécifiques du client</a:t>
            </a:r>
          </a:p>
          <a:p>
            <a:pPr rtl="0"/>
            <a:endParaRPr lang="fr-FR" sz="1900" dirty="0">
              <a:solidFill>
                <a:schemeClr val="bg1"/>
              </a:solidFill>
            </a:endParaRP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sz="1900" dirty="0">
                <a:solidFill>
                  <a:schemeClr val="bg1"/>
                </a:solidFill>
              </a:rPr>
              <a:t>La rapidité de la mise en place de cette solution contribue à un gain de temps important pour l’user :</a:t>
            </a:r>
          </a:p>
          <a:p>
            <a:pPr rtl="0"/>
            <a:r>
              <a:rPr lang="fr-FR" sz="1900" dirty="0">
                <a:solidFill>
                  <a:schemeClr val="bg1"/>
                </a:solidFill>
                <a:sym typeface="Wingdings" panose="05000000000000000000" pitchFamily="2" charset="2"/>
              </a:rPr>
              <a:t>       productivité et coût</a:t>
            </a:r>
            <a:endParaRPr lang="fr-FR" sz="1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780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441898-BBAF-EECB-0F24-64FE0A409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781" y="1499071"/>
            <a:ext cx="10515600" cy="1500187"/>
          </a:xfrm>
        </p:spPr>
        <p:txBody>
          <a:bodyPr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DBBB3A4-E17B-BCF1-40C2-6F9CBC311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9" y="2715904"/>
            <a:ext cx="11205475" cy="2752353"/>
          </a:xfrm>
        </p:spPr>
        <p:txBody>
          <a:bodyPr>
            <a:normAutofit/>
          </a:bodyPr>
          <a:lstStyle/>
          <a:p>
            <a:r>
              <a:rPr lang="fr-FR" b="1" dirty="0" err="1"/>
              <a:t>ProteusCode</a:t>
            </a:r>
            <a:endParaRPr lang="fr-FR" b="1" dirty="0"/>
          </a:p>
          <a:p>
            <a:r>
              <a:rPr lang="fr-FR" dirty="0"/>
              <a:t>Est une application sécurisée et déployable facilement, </a:t>
            </a:r>
          </a:p>
          <a:p>
            <a:r>
              <a:rPr lang="fr-FR" dirty="0"/>
              <a:t>Utilise des technologies de pointe DevOps qui entrainent de révolutionner les solutions informatiques (Containerisation &amp; </a:t>
            </a:r>
            <a:r>
              <a:rPr lang="fr-FR" dirty="0" err="1"/>
              <a:t>IaC</a:t>
            </a:r>
            <a:r>
              <a:rPr lang="fr-FR" dirty="0"/>
              <a:t>)</a:t>
            </a:r>
          </a:p>
          <a:p>
            <a:r>
              <a:rPr lang="fr-FR" dirty="0"/>
              <a:t>L’aspect sécurité dans ce projet fait la particularité de cette application </a:t>
            </a:r>
            <a:r>
              <a:rPr lang="fr-FR" dirty="0">
                <a:sym typeface="Wingdings" panose="05000000000000000000" pitchFamily="2" charset="2"/>
              </a:rPr>
              <a:t>: </a:t>
            </a:r>
            <a:r>
              <a:rPr lang="fr-FR" b="1" dirty="0">
                <a:sym typeface="Wingdings" panose="05000000000000000000" pitchFamily="2" charset="2"/>
              </a:rPr>
              <a:t>DevSecOps</a:t>
            </a:r>
            <a:endParaRPr lang="fr-FR" b="1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4E33907-DE2B-AFD0-FA0E-139F7BFF6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3DC2DEF-D2FE-4B45-ABA4-9F153FD1C98A}" type="slidenum">
              <a:rPr lang="fr-FR" noProof="0" smtClean="0"/>
              <a:t>18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10316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DE253D32-8B7B-47D0-BB63-402C3DB9B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Présentation</a:t>
            </a:r>
            <a:br>
              <a:rPr lang="fr-FR" dirty="0"/>
            </a:br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1D6EB617-E017-4B26-9576-8578E9489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197" y="2383436"/>
            <a:ext cx="5402913" cy="324799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fr-FR" b="1" dirty="0"/>
              <a:t>Lauboudou DIA</a:t>
            </a:r>
          </a:p>
          <a:p>
            <a:pPr rtl="0"/>
            <a:r>
              <a:rPr lang="fr-FR" dirty="0"/>
              <a:t>Chef de projet Technique / Consultante IT</a:t>
            </a:r>
          </a:p>
          <a:p>
            <a:pPr rtl="0"/>
            <a:r>
              <a:rPr lang="fr-FR" dirty="0"/>
              <a:t>18 ans d’expériences</a:t>
            </a:r>
          </a:p>
          <a:p>
            <a:pPr rtl="0"/>
            <a:r>
              <a:rPr lang="fr-FR" dirty="0"/>
              <a:t>Stagiaire en </a:t>
            </a:r>
            <a:r>
              <a:rPr lang="fr-FR" b="1" dirty="0"/>
              <a:t>Formation Administrateur DevOps</a:t>
            </a:r>
          </a:p>
          <a:p>
            <a:pPr rtl="0"/>
            <a:r>
              <a:rPr lang="fr-FR" dirty="0"/>
              <a:t>Du</a:t>
            </a:r>
            <a:r>
              <a:rPr lang="fr-FR" b="1" dirty="0"/>
              <a:t> </a:t>
            </a:r>
            <a:r>
              <a:rPr lang="fr-FR" dirty="0"/>
              <a:t>11/03 - 20/09/2024 dans le centre </a:t>
            </a:r>
            <a:r>
              <a:rPr lang="fr-FR" b="1" dirty="0"/>
              <a:t>G2R Nation</a:t>
            </a:r>
            <a:r>
              <a:rPr lang="fr-FR" dirty="0"/>
              <a:t> </a:t>
            </a:r>
          </a:p>
          <a:p>
            <a:pPr rtl="0"/>
            <a:r>
              <a:rPr lang="fr-FR" dirty="0"/>
              <a:t>Titre visé </a:t>
            </a:r>
            <a:r>
              <a:rPr lang="fr-FR" b="1" dirty="0"/>
              <a:t>Administrateur DevOps</a:t>
            </a:r>
          </a:p>
          <a:p>
            <a:pPr rtl="0"/>
            <a:r>
              <a:rPr lang="fr-FR" b="1" dirty="0">
                <a:solidFill>
                  <a:srgbClr val="FF0000"/>
                </a:solidFill>
              </a:rPr>
              <a:t>Stage:  </a:t>
            </a:r>
            <a:r>
              <a:rPr lang="fr-FR" b="1" dirty="0">
                <a:solidFill>
                  <a:srgbClr val="0070C0"/>
                </a:solidFill>
              </a:rPr>
              <a:t>Automatiser le déploiement d’une infrastructure dans le cloud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4C183CA-19AD-485E-AEC5-FC032D453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smtClean="0"/>
              <a:t>2</a:t>
            </a:fld>
            <a:endParaRPr lang="fr-FR"/>
          </a:p>
        </p:txBody>
      </p:sp>
      <p:pic>
        <p:nvPicPr>
          <p:cNvPr id="10" name="Espace réservé d’image 9">
            <a:extLst>
              <a:ext uri="{FF2B5EF4-FFF2-40B4-BE49-F238E27FC236}">
                <a16:creationId xmlns:a16="http://schemas.microsoft.com/office/drawing/2014/main" id="{618DD966-19F0-4350-AC58-AE86C210B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00311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6F3494C0-ABDD-4C4D-8C46-49B8F20CC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4406206"/>
            <a:ext cx="10439400" cy="1994593"/>
          </a:xfrm>
        </p:spPr>
        <p:txBody>
          <a:bodyPr rtlCol="0">
            <a:normAutofit/>
          </a:bodyPr>
          <a:lstStyle/>
          <a:p>
            <a:pPr rtl="0"/>
            <a:r>
              <a:rPr lang="fr-FR" dirty="0" err="1"/>
              <a:t>ProteusCode</a:t>
            </a:r>
            <a:br>
              <a:rPr lang="fr-FR" dirty="0"/>
            </a:br>
            <a:r>
              <a:rPr lang="fr-FR" sz="2900" dirty="0"/>
              <a:t>projet de stage 08/07 – 30/08/2024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9D622C3-EE4F-4FB9-94FB-55056352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smtClean="0"/>
              <a:t>3</a:t>
            </a:fld>
            <a:endParaRPr lang="fr-FR"/>
          </a:p>
        </p:txBody>
      </p:sp>
      <p:pic>
        <p:nvPicPr>
          <p:cNvPr id="8" name="Espace réservé d’image 7">
            <a:extLst>
              <a:ext uri="{FF2B5EF4-FFF2-40B4-BE49-F238E27FC236}">
                <a16:creationId xmlns:a16="http://schemas.microsoft.com/office/drawing/2014/main" id="{2DE860BC-070C-49AE-AF30-7F05D5940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62884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DEF48F30-BEB4-44C7-9F35-3BBB61CF8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Présentation de l’entreprise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E60433D-E380-4571-991C-16B6CE7A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smtClean="0"/>
              <a:t>4</a:t>
            </a:fld>
            <a:endParaRPr lang="fr-FR"/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4241C871-580D-4A29-A334-0208A8E47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7" y="3739373"/>
            <a:ext cx="5630165" cy="518457"/>
          </a:xfrm>
        </p:spPr>
        <p:txBody>
          <a:bodyPr rtlCol="0">
            <a:normAutofit/>
          </a:bodyPr>
          <a:lstStyle/>
          <a:p>
            <a:pPr algn="ctr" rtl="0"/>
            <a:r>
              <a:rPr lang="fr-FR" sz="3000" b="0" dirty="0"/>
              <a:t>Réalisations</a:t>
            </a:r>
          </a:p>
        </p:txBody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0097C6D9-3930-4866-9E88-F176488800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7" y="4472170"/>
            <a:ext cx="5630165" cy="1953455"/>
          </a:xfrm>
        </p:spPr>
        <p:txBody>
          <a:bodyPr rtlCol="0"/>
          <a:lstStyle/>
          <a:p>
            <a:pPr rtl="0"/>
            <a:r>
              <a:rPr lang="fr-FR" dirty="0"/>
              <a:t>Projet</a:t>
            </a:r>
          </a:p>
          <a:p>
            <a:pPr rtl="0"/>
            <a:r>
              <a:rPr lang="fr-FR" dirty="0"/>
              <a:t>Projet</a:t>
            </a:r>
          </a:p>
          <a:p>
            <a:pPr rtl="0"/>
            <a:r>
              <a:rPr lang="fr-FR" dirty="0"/>
              <a:t>Projet</a:t>
            </a:r>
          </a:p>
          <a:p>
            <a:pPr rtl="0"/>
            <a:r>
              <a:rPr lang="fr-FR" dirty="0"/>
              <a:t>Projet</a:t>
            </a:r>
          </a:p>
          <a:p>
            <a:pPr rtl="0"/>
            <a:r>
              <a:rPr lang="fr-FR" dirty="0"/>
              <a:t>Projet 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41B8DC8C-1FD7-4773-B07E-7E4432766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6" y="3709393"/>
            <a:ext cx="5582064" cy="518457"/>
          </a:xfrm>
        </p:spPr>
        <p:txBody>
          <a:bodyPr rtlCol="0">
            <a:normAutofit/>
          </a:bodyPr>
          <a:lstStyle/>
          <a:p>
            <a:pPr algn="ctr" rtl="0"/>
            <a:r>
              <a:rPr lang="fr-FR" sz="3000" b="0" dirty="0"/>
              <a:t>Identité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2B253683-524F-46CF-BFCD-BFF6A7A92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1456" y="4287810"/>
            <a:ext cx="5724524" cy="2152805"/>
          </a:xfrm>
        </p:spPr>
        <p:txBody>
          <a:bodyPr rtlCol="0">
            <a:noAutofit/>
          </a:bodyPr>
          <a:lstStyle/>
          <a:p>
            <a:pPr rtl="0"/>
            <a:r>
              <a:rPr lang="fr-FR" sz="2200" dirty="0"/>
              <a:t>Nom: </a:t>
            </a:r>
            <a:r>
              <a:rPr lang="fr-FR" sz="2200" b="1" i="0" u="none" strike="noStrike" dirty="0">
                <a:effectLst/>
                <a:latin typeface="Twentieth Century"/>
              </a:rPr>
              <a:t>GOZAIMASS</a:t>
            </a:r>
          </a:p>
          <a:p>
            <a:pPr rtl="0"/>
            <a:r>
              <a:rPr lang="fr-FR" sz="2200" b="1" dirty="0"/>
              <a:t>Nature: SARL créée  ****</a:t>
            </a:r>
          </a:p>
          <a:p>
            <a:pPr rtl="0"/>
            <a:r>
              <a:rPr lang="fr-FR" sz="2200" dirty="0"/>
              <a:t>Domiciliation: Paris  12</a:t>
            </a:r>
          </a:p>
          <a:p>
            <a:pPr rtl="0"/>
            <a:r>
              <a:rPr lang="fr-FR" sz="2200" b="1" dirty="0"/>
              <a:t>Activités </a:t>
            </a:r>
            <a:r>
              <a:rPr lang="fr-FR" sz="2200" dirty="0"/>
              <a:t>: Conseil en systèmes et logiciels informatiques (http://www.gozaimass.io)</a:t>
            </a:r>
          </a:p>
          <a:p>
            <a:pPr rtl="0"/>
            <a:endParaRPr lang="fr-FR" sz="2400" dirty="0"/>
          </a:p>
        </p:txBody>
      </p:sp>
      <p:pic>
        <p:nvPicPr>
          <p:cNvPr id="17" name="Espace réservé d’image 16">
            <a:extLst>
              <a:ext uri="{FF2B5EF4-FFF2-40B4-BE49-F238E27FC236}">
                <a16:creationId xmlns:a16="http://schemas.microsoft.com/office/drawing/2014/main" id="{38B0024B-0AD8-4DDB-8486-A9BD3A8E9F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1476" y="1593851"/>
            <a:ext cx="5582064" cy="1929569"/>
          </a:xfrm>
        </p:spPr>
      </p:pic>
      <p:pic>
        <p:nvPicPr>
          <p:cNvPr id="19" name="Espace réservé d’image 18">
            <a:extLst>
              <a:ext uri="{FF2B5EF4-FFF2-40B4-BE49-F238E27FC236}">
                <a16:creationId xmlns:a16="http://schemas.microsoft.com/office/drawing/2014/main" id="{18D1195C-D9D4-4994-BAD9-68AA2C2BD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EF465C2-E9C8-819F-5CC3-2A9D4831100F}"/>
              </a:ext>
            </a:extLst>
          </p:cNvPr>
          <p:cNvSpPr/>
          <p:nvPr/>
        </p:nvSpPr>
        <p:spPr>
          <a:xfrm>
            <a:off x="465835" y="4227850"/>
            <a:ext cx="5487705" cy="21677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B72EBA-4FEE-F7E8-034E-C5D1E6000F72}"/>
              </a:ext>
            </a:extLst>
          </p:cNvPr>
          <p:cNvSpPr/>
          <p:nvPr/>
        </p:nvSpPr>
        <p:spPr>
          <a:xfrm>
            <a:off x="6281738" y="4227850"/>
            <a:ext cx="5487705" cy="22053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4969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9151932C-7145-4FBD-B81D-9ADC42401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fr-FR" dirty="0"/>
              <a:t>Contexte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3DA7B46-E592-40C7-91D7-A26B47A30C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fr-FR" sz="2200" dirty="0"/>
              <a:t>Durant nos expériences, nous constations que les applications et les services ont de plus en plus besoin d’être:</a:t>
            </a:r>
          </a:p>
          <a:p>
            <a:pPr rtl="0"/>
            <a:r>
              <a:rPr lang="fr-FR" sz="2200" dirty="0"/>
              <a:t>Rapide à déployer</a:t>
            </a:r>
          </a:p>
          <a:p>
            <a:pPr rtl="0"/>
            <a:r>
              <a:rPr lang="fr-FR" sz="2200" dirty="0"/>
              <a:t>Facile à utiliser</a:t>
            </a:r>
          </a:p>
          <a:p>
            <a:pPr rtl="0"/>
            <a:r>
              <a:rPr lang="fr-FR" sz="2200" dirty="0"/>
              <a:t>Sécurisés et intègres</a:t>
            </a:r>
          </a:p>
          <a:p>
            <a:pPr rtl="0"/>
            <a:r>
              <a:rPr lang="fr-FR" sz="2200" dirty="0"/>
              <a:t>Disponibles (restaurés)</a:t>
            </a:r>
          </a:p>
          <a:p>
            <a:pPr rtl="0"/>
            <a:r>
              <a:rPr lang="fr-FR" sz="2200" dirty="0"/>
              <a:t>Utilisables n’importe où et n’importe quand</a:t>
            </a:r>
          </a:p>
          <a:p>
            <a:pPr rtl="0"/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A7F42263-DE86-44BB-AC19-CD7982D36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noFill/>
          <a:ln>
            <a:noFill/>
          </a:ln>
        </p:spPr>
        <p:txBody>
          <a:bodyPr rtlCol="0">
            <a:noAutofit/>
          </a:bodyPr>
          <a:lstStyle/>
          <a:p>
            <a:pPr marL="0" indent="0" algn="just">
              <a:buNone/>
            </a:pPr>
            <a:r>
              <a:rPr lang="fr-FR" sz="2400" dirty="0"/>
              <a:t>Pour répondre à ses besoins, GOZAIMASS a eu l’idée de faire un projet DevOps pour développer une application automatisée et sécurisée et capable de répondre aux besoins identifiés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74AF259-0EA0-486A-A345-68549DF5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smtClean="0"/>
              <a:t>5</a:t>
            </a:fld>
            <a:endParaRPr lang="fr-FR"/>
          </a:p>
        </p:txBody>
      </p:sp>
      <p:pic>
        <p:nvPicPr>
          <p:cNvPr id="11" name="Espace réservé d’image 12">
            <a:extLst>
              <a:ext uri="{FF2B5EF4-FFF2-40B4-BE49-F238E27FC236}">
                <a16:creationId xmlns:a16="http://schemas.microsoft.com/office/drawing/2014/main" id="{D38CA64A-11C5-4BD7-8A2D-E6D58794D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8757" t="-231" r="16551" b="231"/>
          <a:stretch/>
        </p:blipFill>
        <p:spPr>
          <a:xfrm>
            <a:off x="3967163" y="1233488"/>
            <a:ext cx="4257675" cy="5148262"/>
          </a:xfrm>
        </p:spPr>
      </p:pic>
    </p:spTree>
    <p:extLst>
      <p:ext uri="{BB962C8B-B14F-4D97-AF65-F5344CB8AC3E}">
        <p14:creationId xmlns:p14="http://schemas.microsoft.com/office/powerpoint/2010/main" val="3242389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9151932C-7145-4FBD-B81D-9ADC42401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Contexte et définition du problème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3DA7B46-E592-40C7-91D7-A26B47A30C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fr-FR" sz="2200" dirty="0"/>
              <a:t>Durant nos expériences, nous constations que les applications et les services ont de plus en plus besoin d’être:</a:t>
            </a:r>
          </a:p>
          <a:p>
            <a:pPr rtl="0"/>
            <a:r>
              <a:rPr lang="fr-FR" sz="2200" dirty="0"/>
              <a:t>Rapide à déployer</a:t>
            </a:r>
          </a:p>
          <a:p>
            <a:pPr rtl="0"/>
            <a:r>
              <a:rPr lang="fr-FR" sz="2200" dirty="0"/>
              <a:t>Facile à utiliser</a:t>
            </a:r>
          </a:p>
          <a:p>
            <a:pPr rtl="0"/>
            <a:r>
              <a:rPr lang="fr-FR" sz="2200" dirty="0"/>
              <a:t>Sécurisés et intègres</a:t>
            </a:r>
          </a:p>
          <a:p>
            <a:pPr rtl="0"/>
            <a:r>
              <a:rPr lang="fr-FR" sz="2200" dirty="0"/>
              <a:t>Disponibles (restaurés)</a:t>
            </a:r>
          </a:p>
          <a:p>
            <a:pPr rtl="0"/>
            <a:r>
              <a:rPr lang="fr-FR" sz="2200" dirty="0"/>
              <a:t>Utilisables n’importe où et n’importe quand</a:t>
            </a:r>
          </a:p>
          <a:p>
            <a:pPr rtl="0"/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A7F42263-DE86-44BB-AC19-CD7982D36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noFill/>
          <a:ln>
            <a:noFill/>
          </a:ln>
        </p:spPr>
        <p:txBody>
          <a:bodyPr rtlCol="0">
            <a:noAutofit/>
          </a:bodyPr>
          <a:lstStyle/>
          <a:p>
            <a:pPr marL="0" indent="0" algn="just">
              <a:buNone/>
            </a:pPr>
            <a:r>
              <a:rPr lang="fr-FR" sz="2400" dirty="0"/>
              <a:t>Pour répondre à ses besoins, GOZAIMASS a eu l’idée de faire un projet DevOps pour développer une application automatisée et sécurisée et capable de répondre aux besoins identifiés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74AF259-0EA0-486A-A345-68549DF5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smtClean="0"/>
              <a:t>6</a:t>
            </a:fld>
            <a:endParaRPr lang="fr-FR"/>
          </a:p>
        </p:txBody>
      </p:sp>
      <p:pic>
        <p:nvPicPr>
          <p:cNvPr id="11" name="Espace réservé d’image 12">
            <a:extLst>
              <a:ext uri="{FF2B5EF4-FFF2-40B4-BE49-F238E27FC236}">
                <a16:creationId xmlns:a16="http://schemas.microsoft.com/office/drawing/2014/main" id="{D38CA64A-11C5-4BD7-8A2D-E6D58794D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8757" t="-231" r="16551" b="231"/>
          <a:stretch/>
        </p:blipFill>
        <p:spPr>
          <a:xfrm>
            <a:off x="3967163" y="1233488"/>
            <a:ext cx="4257675" cy="5148262"/>
          </a:xfrm>
        </p:spPr>
      </p:pic>
    </p:spTree>
    <p:extLst>
      <p:ext uri="{BB962C8B-B14F-4D97-AF65-F5344CB8AC3E}">
        <p14:creationId xmlns:p14="http://schemas.microsoft.com/office/powerpoint/2010/main" val="1437447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Espace réservé d’image 16">
            <a:extLst>
              <a:ext uri="{FF2B5EF4-FFF2-40B4-BE49-F238E27FC236}">
                <a16:creationId xmlns:a16="http://schemas.microsoft.com/office/drawing/2014/main" id="{18B7855D-2DE6-49A4-BA98-97404403C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406B7CC2-F837-FA73-3743-42E3D11C00E1}"/>
              </a:ext>
            </a:extLst>
          </p:cNvPr>
          <p:cNvSpPr txBox="1"/>
          <p:nvPr/>
        </p:nvSpPr>
        <p:spPr>
          <a:xfrm>
            <a:off x="3642610" y="494675"/>
            <a:ext cx="52615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>
                <a:solidFill>
                  <a:srgbClr val="00B050"/>
                </a:solidFill>
              </a:rPr>
              <a:t>Nos Perspectives</a:t>
            </a:r>
          </a:p>
        </p:txBody>
      </p:sp>
    </p:spTree>
    <p:extLst>
      <p:ext uri="{BB962C8B-B14F-4D97-AF65-F5344CB8AC3E}">
        <p14:creationId xmlns:p14="http://schemas.microsoft.com/office/powerpoint/2010/main" val="196070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DEF48F30-BEB4-44C7-9F35-3BBB61CF8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Objectifs du projet (1)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E60433D-E380-4571-991C-16B6CE7A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smtClean="0"/>
              <a:t>8</a:t>
            </a:fld>
            <a:endParaRPr lang="fr-FR"/>
          </a:p>
        </p:txBody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0097C6D9-3930-4866-9E88-F176488800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59219" y="4312230"/>
            <a:ext cx="5630165" cy="1953455"/>
          </a:xfrm>
        </p:spPr>
        <p:txBody>
          <a:bodyPr rtlCol="0"/>
          <a:lstStyle/>
          <a:p>
            <a:pPr marL="342900" lvl="0" indent="-342900" rtl="0">
              <a:buFont typeface="Wingdings" panose="05000000000000000000" pitchFamily="2" charset="2"/>
              <a:buChar char=""/>
            </a:pPr>
            <a:r>
              <a:rPr lang="fr-FR" sz="1800" dirty="0">
                <a:effectLst/>
                <a:latin typeface="Liberation Serif"/>
                <a:ea typeface="Liberation Serif"/>
                <a:cs typeface="Liberation Serif"/>
              </a:rPr>
              <a:t>F4 - Migrer un ou plusieurs services d’une plateforme vers une autre</a:t>
            </a:r>
          </a:p>
          <a:p>
            <a:pPr marL="342900" lvl="0" indent="-342900">
              <a:buFont typeface="Wingdings" panose="05000000000000000000" pitchFamily="2" charset="2"/>
              <a:buChar char=""/>
            </a:pPr>
            <a:r>
              <a:rPr lang="fr-FR" sz="1800" dirty="0">
                <a:effectLst/>
                <a:latin typeface="Liberation Serif"/>
                <a:ea typeface="Liberation Serif"/>
                <a:cs typeface="Liberation Serif"/>
              </a:rPr>
              <a:t>F5 - Désactiver un ou plusieurs services</a:t>
            </a:r>
          </a:p>
          <a:p>
            <a:pPr marL="342900" lvl="0" indent="-342900">
              <a:spcAft>
                <a:spcPts val="1000"/>
              </a:spcAft>
              <a:buFont typeface="Wingdings" panose="05000000000000000000" pitchFamily="2" charset="2"/>
              <a:buChar char=""/>
            </a:pPr>
            <a:r>
              <a:rPr lang="fr-FR" sz="1800" dirty="0">
                <a:effectLst/>
                <a:latin typeface="Liberation Serif"/>
                <a:ea typeface="Liberation Serif"/>
                <a:cs typeface="Liberation Serif"/>
              </a:rPr>
              <a:t>F6 - Désinstaller un ou plusieurs services</a:t>
            </a:r>
          </a:p>
          <a:p>
            <a:pPr marL="0" indent="0" rtl="0">
              <a:buNone/>
            </a:pPr>
            <a:endParaRPr lang="fr-FR" dirty="0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41B8DC8C-1FD7-4773-B07E-7E4432766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6" y="3709393"/>
            <a:ext cx="11417908" cy="518457"/>
          </a:xfrm>
        </p:spPr>
        <p:txBody>
          <a:bodyPr rtlCol="0">
            <a:normAutofit/>
          </a:bodyPr>
          <a:lstStyle/>
          <a:p>
            <a:pPr algn="ctr" rtl="0"/>
            <a:r>
              <a:rPr lang="fr-FR" sz="1800" dirty="0">
                <a:effectLst/>
                <a:latin typeface="Liberation Serif"/>
                <a:ea typeface="Liberation Serif"/>
                <a:cs typeface="Liberation Serif"/>
              </a:rPr>
              <a:t>L’objectif de </a:t>
            </a:r>
            <a:r>
              <a:rPr lang="fr-FR" sz="1800" dirty="0" err="1">
                <a:effectLst/>
                <a:latin typeface="Liberation Serif"/>
                <a:ea typeface="Liberation Serif"/>
                <a:cs typeface="Liberation Serif"/>
              </a:rPr>
              <a:t>ProteusCode</a:t>
            </a:r>
            <a:r>
              <a:rPr lang="fr-FR" sz="1800" dirty="0">
                <a:effectLst/>
                <a:latin typeface="Liberation Serif"/>
                <a:ea typeface="Liberation Serif"/>
                <a:cs typeface="Liberation Serif"/>
              </a:rPr>
              <a:t> est de permettre à ses utilisateurs de:</a:t>
            </a:r>
            <a:endParaRPr lang="fr-FR" sz="3000" b="0" dirty="0"/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2B253683-524F-46CF-BFCD-BFF6A7A92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1456" y="4287810"/>
            <a:ext cx="5724524" cy="2152805"/>
          </a:xfrm>
        </p:spPr>
        <p:txBody>
          <a:bodyPr rtlCol="0">
            <a:noAutofit/>
          </a:bodyPr>
          <a:lstStyle/>
          <a:p>
            <a:pPr marL="342900" lvl="0" indent="-342900" rtl="0">
              <a:buFont typeface="Wingdings" panose="05000000000000000000" pitchFamily="2" charset="2"/>
              <a:buChar char=""/>
            </a:pPr>
            <a:r>
              <a:rPr lang="fr-FR" sz="1800" dirty="0">
                <a:effectLst/>
                <a:latin typeface="Liberation Serif"/>
                <a:ea typeface="Liberation Serif"/>
                <a:cs typeface="Liberation Serif"/>
              </a:rPr>
              <a:t>F1 - Déployer très rapidement un ou plusieurs services (1 minute)</a:t>
            </a:r>
          </a:p>
          <a:p>
            <a:pPr marL="342900" lvl="0" indent="-342900">
              <a:buFont typeface="Wingdings" panose="05000000000000000000" pitchFamily="2" charset="2"/>
              <a:buChar char=""/>
            </a:pPr>
            <a:r>
              <a:rPr lang="fr-FR" sz="1800" dirty="0">
                <a:effectLst/>
                <a:latin typeface="Liberation Serif"/>
                <a:ea typeface="Liberation Serif"/>
                <a:cs typeface="Liberation Serif"/>
              </a:rPr>
              <a:t>F2 - Sauvegarder manuellement et automatiquement toutes les données métiers d’un ou plusieurs services</a:t>
            </a:r>
          </a:p>
          <a:p>
            <a:pPr marL="342900" lvl="0" indent="-342900">
              <a:spcAft>
                <a:spcPts val="1000"/>
              </a:spcAft>
              <a:buFont typeface="Wingdings" panose="05000000000000000000" pitchFamily="2" charset="2"/>
              <a:buChar char=""/>
            </a:pPr>
            <a:r>
              <a:rPr lang="fr-FR" sz="1800" dirty="0">
                <a:effectLst/>
                <a:latin typeface="Liberation Serif"/>
                <a:ea typeface="Liberation Serif"/>
                <a:cs typeface="Liberation Serif"/>
              </a:rPr>
              <a:t>F3 - Restaurer toutes les données métiers d’un ou plusieurs services</a:t>
            </a:r>
          </a:p>
          <a:p>
            <a:pPr rtl="0"/>
            <a:endParaRPr lang="fr-FR" sz="2400" dirty="0"/>
          </a:p>
        </p:txBody>
      </p:sp>
      <p:pic>
        <p:nvPicPr>
          <p:cNvPr id="17" name="Espace réservé d’image 16">
            <a:extLst>
              <a:ext uri="{FF2B5EF4-FFF2-40B4-BE49-F238E27FC236}">
                <a16:creationId xmlns:a16="http://schemas.microsoft.com/office/drawing/2014/main" id="{38B0024B-0AD8-4DDB-8486-A9BD3A8E9F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1476" y="1593851"/>
            <a:ext cx="5582064" cy="1929569"/>
          </a:xfrm>
        </p:spPr>
      </p:pic>
      <p:pic>
        <p:nvPicPr>
          <p:cNvPr id="19" name="Espace réservé d’image 18">
            <a:extLst>
              <a:ext uri="{FF2B5EF4-FFF2-40B4-BE49-F238E27FC236}">
                <a16:creationId xmlns:a16="http://schemas.microsoft.com/office/drawing/2014/main" id="{18D1195C-D9D4-4994-BAD9-68AA2C2BD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EF465C2-E9C8-819F-5CC3-2A9D4831100F}"/>
              </a:ext>
            </a:extLst>
          </p:cNvPr>
          <p:cNvSpPr/>
          <p:nvPr/>
        </p:nvSpPr>
        <p:spPr>
          <a:xfrm>
            <a:off x="280099" y="4227850"/>
            <a:ext cx="5673442" cy="21677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B72EBA-4FEE-F7E8-034E-C5D1E6000F72}"/>
              </a:ext>
            </a:extLst>
          </p:cNvPr>
          <p:cNvSpPr/>
          <p:nvPr/>
        </p:nvSpPr>
        <p:spPr>
          <a:xfrm>
            <a:off x="6096000" y="4227850"/>
            <a:ext cx="5673443" cy="22053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7189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E1768246-2496-4F97-8FCA-02252116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Objectifs du projet (2)</a:t>
            </a:r>
          </a:p>
        </p:txBody>
      </p:sp>
      <p:pic>
        <p:nvPicPr>
          <p:cNvPr id="22" name="Espace réservé d’image 21">
            <a:extLst>
              <a:ext uri="{FF2B5EF4-FFF2-40B4-BE49-F238E27FC236}">
                <a16:creationId xmlns:a16="http://schemas.microsoft.com/office/drawing/2014/main" id="{0F5C8F58-81B2-4162-9563-70C679CF8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17857" t="-6122" r="-17857" b="-6122"/>
          <a:stretch/>
        </p:blipFill>
        <p:spPr>
          <a:xfrm>
            <a:off x="876300" y="1739900"/>
            <a:ext cx="1689100" cy="1397000"/>
          </a:xfrm>
        </p:spPr>
      </p:pic>
      <p:pic>
        <p:nvPicPr>
          <p:cNvPr id="26" name="Espace réservé d’image 25">
            <a:extLst>
              <a:ext uri="{FF2B5EF4-FFF2-40B4-BE49-F238E27FC236}">
                <a16:creationId xmlns:a16="http://schemas.microsoft.com/office/drawing/2014/main" id="{2AD0E03E-80ED-4CBF-B567-3E1EAB01F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-18293" t="-6483" r="-18293" b="-6483"/>
          <a:stretch/>
        </p:blipFill>
        <p:spPr>
          <a:xfrm>
            <a:off x="3829813" y="4263232"/>
            <a:ext cx="1689100" cy="1397000"/>
          </a:xfrm>
        </p:spPr>
      </p:pic>
      <p:pic>
        <p:nvPicPr>
          <p:cNvPr id="24" name="Espace réservé d’image 23">
            <a:extLst>
              <a:ext uri="{FF2B5EF4-FFF2-40B4-BE49-F238E27FC236}">
                <a16:creationId xmlns:a16="http://schemas.microsoft.com/office/drawing/2014/main" id="{F1E0AF3E-867C-4F0D-8325-9DC9A985B4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-16501" t="-5000" r="-16501" b="-5000"/>
          <a:stretch/>
        </p:blipFill>
        <p:spPr>
          <a:xfrm>
            <a:off x="6744524" y="1739900"/>
            <a:ext cx="1689100" cy="1397000"/>
          </a:xfrm>
        </p:spPr>
      </p:pic>
      <p:pic>
        <p:nvPicPr>
          <p:cNvPr id="28" name="Espace réservé d’image 27">
            <a:extLst>
              <a:ext uri="{FF2B5EF4-FFF2-40B4-BE49-F238E27FC236}">
                <a16:creationId xmlns:a16="http://schemas.microsoft.com/office/drawing/2014/main" id="{43BC7054-E269-4210-98F5-65D485066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-18293" t="-6483" r="-18293" b="-6483"/>
          <a:stretch/>
        </p:blipFill>
        <p:spPr>
          <a:xfrm>
            <a:off x="9659235" y="4263232"/>
            <a:ext cx="1689100" cy="1397000"/>
          </a:xfrm>
        </p:spPr>
      </p:pic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901B6E4D-6942-45C5-99A9-6B769E8902B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90550" y="3857625"/>
            <a:ext cx="2336800" cy="1946275"/>
          </a:xfrm>
        </p:spPr>
        <p:txBody>
          <a:bodyPr rtlCol="0"/>
          <a:lstStyle/>
          <a:p>
            <a:pPr algn="l" rtl="0"/>
            <a:r>
              <a:rPr lang="fr-FR" dirty="0"/>
              <a:t>Encourage la coordination et la collaboration : </a:t>
            </a:r>
            <a:r>
              <a:rPr lang="fr-FR" dirty="0" err="1"/>
              <a:t>Dév</a:t>
            </a:r>
            <a:r>
              <a:rPr lang="fr-FR" dirty="0"/>
              <a:t>, Ops, </a:t>
            </a:r>
            <a:r>
              <a:rPr lang="fr-FR" dirty="0" err="1"/>
              <a:t>Séc</a:t>
            </a:r>
            <a:endParaRPr lang="fr-FR" dirty="0"/>
          </a:p>
          <a:p>
            <a:pPr algn="l" rtl="0"/>
            <a:r>
              <a:rPr lang="fr-FR" dirty="0"/>
              <a:t>Assure le bon fonctionnement de l’application (Monitoring)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7D269992-EA9D-41F6-85C3-B7892184710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 anchor="b"/>
          <a:lstStyle/>
          <a:p>
            <a:pPr algn="l" rtl="0"/>
            <a:r>
              <a:rPr lang="fr-FR" dirty="0"/>
              <a:t>Gain de temps pour le client</a:t>
            </a:r>
          </a:p>
          <a:p>
            <a:pPr algn="l" rtl="0"/>
            <a:r>
              <a:rPr lang="fr-FR" dirty="0"/>
              <a:t>Augmentation de la productivité : gain financier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6DFAA7E0-5467-48C2-A0A1-08FFCDD0AB2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/>
          <a:p>
            <a:pPr rtl="0"/>
            <a:r>
              <a:rPr lang="fr-FR" dirty="0"/>
              <a:t>Application déployée sur le serveur Proteus et peut interagir avec des modules et packages internes et externes  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26CD0F95-69FE-4CD4-B47D-11711D39422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 anchor="b"/>
          <a:lstStyle/>
          <a:p>
            <a:pPr algn="l" rtl="0"/>
            <a:r>
              <a:rPr lang="fr-FR" dirty="0"/>
              <a:t>Répond aux besoins identifiés actuellement et peut être customisée par un contributeur pour des besoins spécifiques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EAB17F8-59B5-4C93-9884-D30446299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06300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MSFT_Color_1">
      <a:dk1>
        <a:srgbClr val="32363F"/>
      </a:dk1>
      <a:lt1>
        <a:sysClr val="window" lastClr="FFFFFF"/>
      </a:lt1>
      <a:dk2>
        <a:srgbClr val="313C41"/>
      </a:dk2>
      <a:lt2>
        <a:srgbClr val="FFFFFF"/>
      </a:lt2>
      <a:accent1>
        <a:srgbClr val="2C85AE"/>
      </a:accent1>
      <a:accent2>
        <a:srgbClr val="5E5CA2"/>
      </a:accent2>
      <a:accent3>
        <a:srgbClr val="5268A5"/>
      </a:accent3>
      <a:accent4>
        <a:srgbClr val="4276AA"/>
      </a:accent4>
      <a:accent5>
        <a:srgbClr val="1891AB"/>
      </a:accent5>
      <a:accent6>
        <a:srgbClr val="00A09D"/>
      </a:accent6>
      <a:hlink>
        <a:srgbClr val="2C85AE"/>
      </a:hlink>
      <a:folHlink>
        <a:srgbClr val="00A09D"/>
      </a:folHlink>
    </a:clrScheme>
    <a:fontScheme name="MSFT_Font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570119_TF34126823" id="{1BA66332-570E-41C7-9121-94BD9CA98AED}" vid="{18C98CCA-5AC5-4C8A-A942-2AFB0327D88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 attrayante classique en blocs</Template>
  <TotalTime>860</TotalTime>
  <Words>986</Words>
  <Application>Microsoft Office PowerPoint</Application>
  <PresentationFormat>Grand écran</PresentationFormat>
  <Paragraphs>157</Paragraphs>
  <Slides>18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Liberation Serif</vt:lpstr>
      <vt:lpstr>Times New Roman</vt:lpstr>
      <vt:lpstr>Twentieth Century</vt:lpstr>
      <vt:lpstr>Wingdings</vt:lpstr>
      <vt:lpstr>Thème Office</vt:lpstr>
      <vt:lpstr>ProteusCode V2 </vt:lpstr>
      <vt:lpstr>Présentation </vt:lpstr>
      <vt:lpstr>ProteusCode projet de stage 08/07 – 30/08/2024</vt:lpstr>
      <vt:lpstr>Présentation de l’entreprise</vt:lpstr>
      <vt:lpstr>Contexte</vt:lpstr>
      <vt:lpstr>Contexte et définition du problème</vt:lpstr>
      <vt:lpstr>Présentation PowerPoint</vt:lpstr>
      <vt:lpstr>Objectifs du projet (1)</vt:lpstr>
      <vt:lpstr>Objectifs du projet (2)</vt:lpstr>
      <vt:lpstr>ProteusCode : automatisée, sécurisée, facile à déployer, backup (sauvegarde &amp; restauration), undeploy (désinstallation) </vt:lpstr>
      <vt:lpstr>Présentation PowerPoint</vt:lpstr>
      <vt:lpstr>Périmètre du projet L’application sera à destination de tout client (particulier ou entreprise) souhaitant avoir une solution rapide et facile d’utilisation de n’importe où et n’importe quand</vt:lpstr>
      <vt:lpstr>Les contributeurs peuvent être: interne membre équipe projet, externe c’est un utilisateur X. demandes des modifications non réalisées par GOZAIMASS n’engage plus celle-ci sur la maintenance du produit,</vt:lpstr>
      <vt:lpstr>Les PERSONAS ProteusCode à pour objectif d’éliminer les frustrations exprimées par ces personnes.  Voici entre autres quelques frustrations que l’application va résoudre:  </vt:lpstr>
      <vt:lpstr>Mon Rôle dans le projet</vt:lpstr>
      <vt:lpstr>Exemple de recherche effectuée</vt:lpstr>
      <vt:lpstr>Synthèse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DIA</dc:creator>
  <cp:lastModifiedBy>admin</cp:lastModifiedBy>
  <cp:revision>123</cp:revision>
  <dcterms:created xsi:type="dcterms:W3CDTF">2024-07-03T11:37:20Z</dcterms:created>
  <dcterms:modified xsi:type="dcterms:W3CDTF">2024-07-04T11:17:23Z</dcterms:modified>
</cp:coreProperties>
</file>