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72" r:id="rId4"/>
    <p:sldId id="308" r:id="rId5"/>
    <p:sldId id="289" r:id="rId6"/>
    <p:sldId id="303" r:id="rId7"/>
    <p:sldId id="300" r:id="rId8"/>
    <p:sldId id="304" r:id="rId9"/>
    <p:sldId id="305" r:id="rId10"/>
    <p:sldId id="306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04/07/2024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04/07/2024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0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4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3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7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Titre du projet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DevOps – Solution IT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41898-BBAF-EECB-0F24-64FE0A4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81" y="1499071"/>
            <a:ext cx="10515600" cy="15001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BB3A4-E17B-BCF1-40C2-6F9CBC3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715904"/>
            <a:ext cx="11205475" cy="2752353"/>
          </a:xfrm>
        </p:spPr>
        <p:txBody>
          <a:bodyPr>
            <a:normAutofit/>
          </a:bodyPr>
          <a:lstStyle/>
          <a:p>
            <a:r>
              <a:rPr lang="fr-FR" b="1" dirty="0"/>
              <a:t>Projet</a:t>
            </a:r>
          </a:p>
          <a:p>
            <a:r>
              <a:rPr lang="fr-FR" dirty="0"/>
              <a:t>Est une application sécurisée et déployable facilement, </a:t>
            </a:r>
          </a:p>
          <a:p>
            <a:r>
              <a:rPr lang="fr-FR" dirty="0"/>
              <a:t>Objectifs atteints</a:t>
            </a:r>
          </a:p>
          <a:p>
            <a:r>
              <a:rPr lang="fr-FR" dirty="0"/>
              <a:t>Stage bien passé</a:t>
            </a:r>
          </a:p>
          <a:p>
            <a:r>
              <a:rPr lang="fr-FR" dirty="0"/>
              <a:t>Utilise des technologies de pointe DevOps qui entrainent de révolutionner les solutions informatiques (Containerisation &amp; </a:t>
            </a:r>
            <a:r>
              <a:rPr lang="fr-FR" dirty="0" err="1"/>
              <a:t>IaC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33907-DE2B-AFD0-FA0E-139F7BF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0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7" y="2383436"/>
            <a:ext cx="5402913" cy="324799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b="1" dirty="0"/>
              <a:t>Lauboudou DIA</a:t>
            </a:r>
          </a:p>
          <a:p>
            <a:pPr rtl="0"/>
            <a:r>
              <a:rPr lang="fr-FR" dirty="0"/>
              <a:t>Chef de projet Technique / Consultante IT</a:t>
            </a:r>
          </a:p>
          <a:p>
            <a:pPr rtl="0"/>
            <a:r>
              <a:rPr lang="fr-FR" dirty="0"/>
              <a:t>18 ans d’expériences</a:t>
            </a:r>
          </a:p>
          <a:p>
            <a:pPr rtl="0"/>
            <a:r>
              <a:rPr lang="fr-FR" dirty="0"/>
              <a:t>Stagiaire en </a:t>
            </a:r>
            <a:r>
              <a:rPr lang="fr-FR" b="1" dirty="0"/>
              <a:t>Formation Administrateur DevOps</a:t>
            </a:r>
          </a:p>
          <a:p>
            <a:pPr rtl="0"/>
            <a:r>
              <a:rPr lang="fr-FR" dirty="0"/>
              <a:t>Du</a:t>
            </a:r>
            <a:r>
              <a:rPr lang="fr-FR" b="1" dirty="0"/>
              <a:t> </a:t>
            </a:r>
            <a:r>
              <a:rPr lang="fr-FR" dirty="0"/>
              <a:t>11/03 - 20/09/2024 dans le centre </a:t>
            </a:r>
            <a:r>
              <a:rPr lang="fr-FR" b="1" dirty="0"/>
              <a:t>G2R Nation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Titre visé </a:t>
            </a:r>
            <a:r>
              <a:rPr lang="fr-FR" b="1" dirty="0"/>
              <a:t>Administrateur DevOps</a:t>
            </a:r>
          </a:p>
          <a:p>
            <a:pPr rtl="0"/>
            <a:r>
              <a:rPr lang="fr-FR" b="1" dirty="0">
                <a:solidFill>
                  <a:srgbClr val="FF0000"/>
                </a:solidFill>
              </a:rPr>
              <a:t>Stage:  </a:t>
            </a:r>
            <a:r>
              <a:rPr lang="fr-FR" b="1" dirty="0">
                <a:solidFill>
                  <a:srgbClr val="0070C0"/>
                </a:solidFill>
              </a:rPr>
              <a:t>Automatiser le déploiement d’une infrastructure dans le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</a:t>
            </a:fld>
            <a:endParaRPr lang="fr-FR"/>
          </a:p>
        </p:txBody>
      </p:sp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6"/>
            <a:ext cx="10439400" cy="199459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Projet</a:t>
            </a:r>
            <a:br>
              <a:rPr lang="fr-FR" dirty="0"/>
            </a:br>
            <a:r>
              <a:rPr lang="fr-FR" sz="2900" dirty="0"/>
              <a:t>projet de stage 08/07 – 30/08/2024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proposant un même service sont de plus en plus nombreuses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sont de plus en plus interconnectées entre elles</a:t>
            </a:r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formations sont de plus en plus pratiques que seulement théoriques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freelances IT ont de plus en plus mal de proposer des solutions sécurisées clé en mains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143744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4780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Projet : automatisée, sécurisée, facile à déployer, backup (sauvegarde &amp; restauration),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undeploy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(désinstallation)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 rtlCol="0"/>
          <a:lstStyle/>
          <a:p>
            <a:pPr algn="l" rtl="0"/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Projet : utilise les pratiques DevOps (docker, containers, Ansible,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Terraform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Jenkins,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Sonarqube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Kubernetes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</a:t>
            </a:r>
          </a:p>
          <a:p>
            <a:pPr algn="l" rtl="0"/>
            <a:endParaRPr lang="fr-FR" sz="2000" dirty="0"/>
          </a:p>
          <a:p>
            <a:pPr algn="l" rtl="0"/>
            <a:r>
              <a:rPr lang="fr-FR" sz="2000" dirty="0"/>
              <a:t>Contraintes (coût): PC, MV, Cloud</a:t>
            </a:r>
          </a:p>
        </p:txBody>
      </p:sp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11175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Périmètre du projet</a:t>
            </a:r>
            <a:br>
              <a:rPr lang="fr-FR" dirty="0"/>
            </a:br>
            <a:r>
              <a:rPr lang="fr-FR" sz="1800" dirty="0"/>
              <a:t>L’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sera à destination de tout client (particulier ou entreprise) souhaitant avoir une solution rapide et facile d’utilisation de n’importe où et n’importe quand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6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livrables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Référentiel du projet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Cahier de charges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fonctionnelles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techniques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L’application Projet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serveurs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Proteus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les tests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git de versionning des codes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cette version 2 du projet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Projet</a:t>
            </a:r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1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Mon Rôle dans le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7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099" y="1450975"/>
            <a:ext cx="4271561" cy="4554040"/>
          </a:xfrm>
        </p:spPr>
        <p:txBody>
          <a:bodyPr rtlCol="0">
            <a:noAutofit/>
          </a:bodyPr>
          <a:lstStyle/>
          <a:p>
            <a:pPr rtl="0"/>
            <a:r>
              <a:rPr lang="fr-FR" sz="2000" dirty="0"/>
              <a:t>J’interviens en tant qu’Admin DevOps</a:t>
            </a:r>
          </a:p>
          <a:p>
            <a:pPr rtl="0"/>
            <a:r>
              <a:rPr lang="fr-FR" sz="2000" dirty="0"/>
              <a:t>Je participe à la configuration de l’infrastructure (</a:t>
            </a:r>
            <a:r>
              <a:rPr lang="fr-FR" sz="2000" dirty="0" err="1"/>
              <a:t>Terraform</a:t>
            </a:r>
            <a:r>
              <a:rPr lang="fr-FR" sz="2000" dirty="0"/>
              <a:t>) et l’installation des outils (Ansible) pour la mise en place de la containerisation.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J’interviens également sur la partie gestion de projet et je rédige le CDC, les spécifications fonctionnelles et techniques,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Je testerai l’application en production après les CI/CD et le CD/CD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54137" y="1187355"/>
            <a:ext cx="6796585" cy="495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495E06-9B97-A7DB-578C-459E1BE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0" y="1337481"/>
            <a:ext cx="6527990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81433" y="1187355"/>
            <a:ext cx="4844955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Exemple de recherche effectuée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8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/>
          </a:bodyPr>
          <a:lstStyle/>
          <a:p>
            <a:pPr algn="just" rtl="0"/>
            <a:endParaRPr lang="fr-FR" dirty="0"/>
          </a:p>
          <a:p>
            <a:pPr rtl="0"/>
            <a:r>
              <a:rPr lang="fr-FR" dirty="0"/>
              <a:t>Etudier l’intégration de Projet avec VS Code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Rendre générique la configuration de l’infra par Terrafom et les outils par Ansible </a:t>
            </a:r>
            <a:r>
              <a:rPr lang="fr-FR" dirty="0">
                <a:sym typeface="Wingdings" panose="05000000000000000000" pitchFamily="2" charset="2"/>
              </a:rPr>
              <a:t>  utilisation des </a:t>
            </a:r>
            <a:r>
              <a:rPr lang="fr-FR" dirty="0"/>
              <a:t>variables pour factoriser cette configuration.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441278" y="1856096"/>
            <a:ext cx="4212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dirty="0">
                <a:solidFill>
                  <a:schemeClr val="bg1"/>
                </a:solidFill>
              </a:rPr>
              <a:t>Comprendre les frustrations des Personas</a:t>
            </a: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r>
              <a:rPr lang="fr-FR" sz="2400" dirty="0">
                <a:solidFill>
                  <a:schemeClr val="bg1"/>
                </a:solidFill>
              </a:rPr>
              <a:t>Comprendre le serveur Proteus et l’utilisation du module sécurité par les conteneurs</a:t>
            </a:r>
          </a:p>
        </p:txBody>
      </p:sp>
    </p:spTree>
    <p:extLst>
      <p:ext uri="{BB962C8B-B14F-4D97-AF65-F5344CB8AC3E}">
        <p14:creationId xmlns:p14="http://schemas.microsoft.com/office/powerpoint/2010/main" val="30518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5065701" y="1260435"/>
            <a:ext cx="6639730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Synthèse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9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Les principales fonctionnalités</a:t>
            </a:r>
          </a:p>
          <a:p>
            <a:pPr rtl="0"/>
            <a:endParaRPr lang="fr-FR" dirty="0"/>
          </a:p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2000" dirty="0"/>
              <a:t>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Sauvegarder manuellement et automatiquement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Restaurer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2000" dirty="0"/>
              <a:t>Désinstaller un ou plusieurs services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570837" y="1266866"/>
            <a:ext cx="42126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b="1" dirty="0">
                <a:solidFill>
                  <a:schemeClr val="bg1"/>
                </a:solidFill>
              </a:rPr>
              <a:t>Projet</a:t>
            </a: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Apportera une solution automatisée, DevOps, sécurisée, facile à déployer n’importe où et sur n’importe quelle plateforme et répond aux frustrations identifiées,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La rapidité de la mise en place de cette solution contribue à un gain de temps important pour l’user :</a:t>
            </a:r>
          </a:p>
          <a:p>
            <a:pPr rtl="0"/>
            <a:r>
              <a:rPr lang="fr-FR" sz="1900" dirty="0">
                <a:solidFill>
                  <a:schemeClr val="bg1"/>
                </a:solidFill>
                <a:sym typeface="Wingdings" panose="05000000000000000000" pitchFamily="2" charset="2"/>
              </a:rPr>
              <a:t>       productivité et coût</a:t>
            </a:r>
            <a:endParaRPr lang="fr-F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879</TotalTime>
  <Words>507</Words>
  <Application>Microsoft Office PowerPoint</Application>
  <PresentationFormat>Grand écran</PresentationFormat>
  <Paragraphs>87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Liberation Serif</vt:lpstr>
      <vt:lpstr>Times New Roman</vt:lpstr>
      <vt:lpstr>Wingdings</vt:lpstr>
      <vt:lpstr>Thème Office</vt:lpstr>
      <vt:lpstr>Titre du projet</vt:lpstr>
      <vt:lpstr>Présentation </vt:lpstr>
      <vt:lpstr>Projet projet de stage 08/07 – 30/08/2024</vt:lpstr>
      <vt:lpstr>Contexte</vt:lpstr>
      <vt:lpstr>Projet : automatisée, sécurisée, facile à déployer, backup (sauvegarde &amp; restauration), undeploy (désinstallation) </vt:lpstr>
      <vt:lpstr>Périmètre du projet L’application sera à destination de tout client (particulier ou entreprise) souhaitant avoir une solution rapide et facile d’utilisation de n’importe où et n’importe quand</vt:lpstr>
      <vt:lpstr>Mon Rôle dans le projet</vt:lpstr>
      <vt:lpstr>Exemple de recherche effectuée</vt:lpstr>
      <vt:lpstr>Synthèse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</dc:creator>
  <cp:lastModifiedBy>admin</cp:lastModifiedBy>
  <cp:revision>142</cp:revision>
  <dcterms:created xsi:type="dcterms:W3CDTF">2024-07-03T11:37:20Z</dcterms:created>
  <dcterms:modified xsi:type="dcterms:W3CDTF">2024-07-04T17:20:15Z</dcterms:modified>
</cp:coreProperties>
</file>