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83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5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1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6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3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9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A32D-5FDC-429A-871E-2422A0F1A117}" type="datetimeFigureOut">
              <a:rPr lang="zh-CN" altLang="en-US" smtClean="0"/>
              <a:t>2022-3-1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998D-3706-4E74-BA08-DD2D7F6AB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86800" y="1575118"/>
            <a:ext cx="3322320" cy="3347402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Play with fonts</a:t>
            </a:r>
          </a:p>
          <a:p>
            <a:r>
              <a:rPr lang="en-US" altLang="zh-CN" sz="6600" dirty="0" smtClean="0"/>
              <a:t>in R</a:t>
            </a:r>
            <a:endParaRPr lang="zh-CN" altLang="en-US" sz="6600" dirty="0"/>
          </a:p>
        </p:txBody>
      </p:sp>
      <p:pic>
        <p:nvPicPr>
          <p:cNvPr id="1026" name="Picture 2" descr="https://users.monash.edu.au/~murray/AIMS-R-users/ws/images/graphics-Fo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9" y="170921"/>
            <a:ext cx="8401731" cy="653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8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grDevices</a:t>
            </a:r>
            <a:r>
              <a:rPr lang="en-US" altLang="zh-CN" sz="4000" dirty="0" smtClean="0"/>
              <a:t>: </a:t>
            </a:r>
            <a:r>
              <a:rPr lang="en-US" altLang="zh-CN" sz="2400" dirty="0" smtClean="0"/>
              <a:t>The R Graphics Devices and Support for </a:t>
            </a:r>
            <a:r>
              <a:rPr lang="en-US" altLang="zh-CN" sz="2400" dirty="0" err="1" smtClean="0"/>
              <a:t>Colours</a:t>
            </a:r>
            <a:r>
              <a:rPr lang="en-US" altLang="zh-CN" sz="2400" dirty="0" smtClean="0"/>
              <a:t> and Fonts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35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rvg</a:t>
            </a:r>
            <a:r>
              <a:rPr lang="en-US" altLang="zh-CN" sz="4000" dirty="0" smtClean="0"/>
              <a:t>: </a:t>
            </a:r>
            <a:r>
              <a:rPr lang="en-US" altLang="zh-CN" sz="2400" dirty="0" smtClean="0"/>
              <a:t>R Graphics Devices for Vector Graphics Output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02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officer</a:t>
            </a:r>
            <a:r>
              <a:rPr lang="en-US" altLang="zh-CN" sz="4000" smtClean="0"/>
              <a:t>: </a:t>
            </a:r>
            <a:r>
              <a:rPr lang="en-US" altLang="zh-CN" sz="2400" smtClean="0"/>
              <a:t>Manipulation of Microsoft Word and PowerPoint Documents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25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grDevices: The R Graphics Devices and Support for Colours and Fonts</vt:lpstr>
      <vt:lpstr>rvg: R Graphics Devices for Vector Graphics Output</vt:lpstr>
      <vt:lpstr>officer: Manipulation of Microsoft Word and PowerPoint Documents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刘景欣</dc:creator>
  <cp:lastModifiedBy>刘景欣</cp:lastModifiedBy>
  <cp:revision>13</cp:revision>
  <dcterms:created xsi:type="dcterms:W3CDTF">2022-03-01T06:18:05Z</dcterms:created>
  <dcterms:modified xsi:type="dcterms:W3CDTF">2022-03-01T07:23:33Z</dcterms:modified>
</cp:coreProperties>
</file>