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77" r:id="rId5"/>
    <p:sldId id="273" r:id="rId6"/>
    <p:sldId id="289" r:id="rId7"/>
    <p:sldId id="274" r:id="rId8"/>
    <p:sldId id="279" r:id="rId9"/>
    <p:sldId id="282" r:id="rId10"/>
    <p:sldId id="280" r:id="rId11"/>
    <p:sldId id="283" r:id="rId12"/>
    <p:sldId id="281" r:id="rId13"/>
    <p:sldId id="284" r:id="rId14"/>
    <p:sldId id="285" r:id="rId15"/>
    <p:sldId id="286" r:id="rId16"/>
    <p:sldId id="287" r:id="rId17"/>
    <p:sldId id="290" r:id="rId18"/>
    <p:sldId id="276" r:id="rId19"/>
    <p:sldId id="272" r:id="rId20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DBDB"/>
    <a:srgbClr val="264C62"/>
    <a:srgbClr val="002046"/>
    <a:srgbClr val="000000"/>
    <a:srgbClr val="01C6FD"/>
    <a:srgbClr val="79AE02"/>
    <a:srgbClr val="067F9C"/>
    <a:srgbClr val="014E52"/>
    <a:srgbClr val="0C596D"/>
    <a:srgbClr val="035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69" d="100"/>
          <a:sy n="69" d="100"/>
        </p:scale>
        <p:origin x="7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5320" y="152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56876A3F-4FE3-4D4F-B92F-1631838507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94516C7-1FF3-F44B-93B1-24B9AA324A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0586186-4E79-4ACE-9213-6471257EF6E4}" type="datetime1">
              <a:rPr lang="es-ES" smtClean="0"/>
              <a:t>29/06/2019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DC6268A-8AA9-4C40-BEFB-029DF3E811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r>
              <a:rPr lang="es-ES"/>
              <a:t>Xamarin Assemble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08E928AC-AE76-324A-BA05-D16BF60C79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E62C3C4-9460-4343-9283-24A378E2714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05489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349E8E-0F3C-4B4D-9DF6-8EAD12519BCF}" type="datetime1">
              <a:rPr lang="es-ES" noProof="0" smtClean="0"/>
              <a:t>29/06/2019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r>
              <a:rPr lang="es-ES" noProof="0"/>
              <a:t>Xamarin Assemble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6DE8F2A-B3D4-43F2-B39B-CD77F64A1950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4617796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87007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jp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 con image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D267CDC-29C3-E347-B1D7-1331EEA5AE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675" y="0"/>
            <a:ext cx="12196675" cy="6855372"/>
          </a:xfrm>
          <a:prstGeom prst="rect">
            <a:avLst/>
          </a:prstGeom>
        </p:spPr>
      </p:pic>
      <p:pic>
        <p:nvPicPr>
          <p:cNvPr id="11" name="Imagen 6">
            <a:extLst>
              <a:ext uri="{FF2B5EF4-FFF2-40B4-BE49-F238E27FC236}">
                <a16:creationId xmlns:a16="http://schemas.microsoft.com/office/drawing/2014/main" id="{F41D0F4E-D297-2B44-B15B-98B976A545F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466" y="914400"/>
            <a:ext cx="4523069" cy="1979313"/>
          </a:xfrm>
          <a:prstGeom prst="rect">
            <a:avLst/>
          </a:prstGeom>
        </p:spPr>
      </p:pic>
      <p:sp>
        <p:nvSpPr>
          <p:cNvPr id="12" name="CuadroTexto 10">
            <a:extLst>
              <a:ext uri="{FF2B5EF4-FFF2-40B4-BE49-F238E27FC236}">
                <a16:creationId xmlns:a16="http://schemas.microsoft.com/office/drawing/2014/main" id="{A6BB3188-0AF5-3C48-A36A-1BFC123A4E7E}"/>
              </a:ext>
            </a:extLst>
          </p:cNvPr>
          <p:cNvSpPr txBox="1"/>
          <p:nvPr userDrawn="1"/>
        </p:nvSpPr>
        <p:spPr>
          <a:xfrm>
            <a:off x="5684006" y="2354841"/>
            <a:ext cx="2797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b="1" dirty="0">
                <a:solidFill>
                  <a:schemeClr val="bg1"/>
                </a:solidFill>
              </a:rPr>
              <a:t>2 EDICIÓN</a:t>
            </a:r>
          </a:p>
        </p:txBody>
      </p:sp>
      <p:sp>
        <p:nvSpPr>
          <p:cNvPr id="13" name="Título 50">
            <a:extLst>
              <a:ext uri="{FF2B5EF4-FFF2-40B4-BE49-F238E27FC236}">
                <a16:creationId xmlns:a16="http://schemas.microsoft.com/office/drawing/2014/main" id="{E0E85FF0-B574-5543-851E-7F330A719754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571500" y="4363739"/>
            <a:ext cx="10606088" cy="701731"/>
          </a:xfrm>
        </p:spPr>
        <p:txBody>
          <a:bodyPr rtlCol="0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dirty="0">
                <a:solidFill>
                  <a:schemeClr val="bg1"/>
                </a:solidFill>
              </a:rPr>
              <a:t>Título de la presentación </a:t>
            </a:r>
          </a:p>
        </p:txBody>
      </p:sp>
      <p:sp>
        <p:nvSpPr>
          <p:cNvPr id="14" name="Subtítulo 51">
            <a:extLst>
              <a:ext uri="{FF2B5EF4-FFF2-40B4-BE49-F238E27FC236}">
                <a16:creationId xmlns:a16="http://schemas.microsoft.com/office/drawing/2014/main" id="{DF91DFB0-A912-9847-A5F1-96AEC8F3B66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71500" y="5248554"/>
            <a:ext cx="6425648" cy="1095375"/>
          </a:xfrm>
        </p:spPr>
        <p:txBody>
          <a:bodyPr rtlCol="0">
            <a:normAutofit fontScale="77500" lnSpcReduction="20000"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indent="0" rtl="0">
              <a:buNone/>
            </a:pPr>
            <a:r>
              <a:rPr lang="es-ES" b="1" dirty="0">
                <a:solidFill>
                  <a:schemeClr val="bg1"/>
                </a:solidFill>
              </a:rPr>
              <a:t>Nombre del speaker</a:t>
            </a:r>
          </a:p>
          <a:p>
            <a:pPr marL="0" indent="0" rtl="0">
              <a:buNone/>
            </a:pPr>
            <a:r>
              <a:rPr lang="es-ES" b="1" dirty="0">
                <a:solidFill>
                  <a:schemeClr val="bg1"/>
                </a:solidFill>
              </a:rPr>
              <a:t>Puesto – Empresa</a:t>
            </a:r>
          </a:p>
          <a:p>
            <a:pPr marL="0" indent="0" rtl="0">
              <a:buNone/>
            </a:pPr>
            <a:r>
              <a:rPr lang="es-ES" b="1" dirty="0">
                <a:solidFill>
                  <a:schemeClr val="bg1"/>
                </a:solidFill>
              </a:rPr>
              <a:t>Redes sociales / Email</a:t>
            </a:r>
          </a:p>
        </p:txBody>
      </p:sp>
      <p:sp>
        <p:nvSpPr>
          <p:cNvPr id="15" name="Media Placeholder 14">
            <a:extLst>
              <a:ext uri="{FF2B5EF4-FFF2-40B4-BE49-F238E27FC236}">
                <a16:creationId xmlns:a16="http://schemas.microsoft.com/office/drawing/2014/main" id="{E77E79D8-2139-7848-B6BB-E52C07C104C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7127875" y="5085320"/>
            <a:ext cx="4492625" cy="113347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Logo de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empresa</a:t>
            </a:r>
            <a:r>
              <a:rPr lang="en-US" dirty="0"/>
              <a:t> u </a:t>
            </a:r>
            <a:r>
              <a:rPr lang="en-US" dirty="0" err="1"/>
              <a:t>organización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055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6">
            <a:extLst>
              <a:ext uri="{FF2B5EF4-FFF2-40B4-BE49-F238E27FC236}">
                <a16:creationId xmlns:a16="http://schemas.microsoft.com/office/drawing/2014/main" id="{DAD02A00-D282-0D4E-B170-8F5A0EF8E4EF}"/>
              </a:ext>
            </a:extLst>
          </p:cNvPr>
          <p:cNvGrpSpPr/>
          <p:nvPr userDrawn="1"/>
        </p:nvGrpSpPr>
        <p:grpSpPr>
          <a:xfrm>
            <a:off x="8980933" y="6194412"/>
            <a:ext cx="2773642" cy="663588"/>
            <a:chOff x="8980933" y="6194412"/>
            <a:chExt cx="2773642" cy="663588"/>
          </a:xfrm>
        </p:grpSpPr>
        <p:sp>
          <p:nvSpPr>
            <p:cNvPr id="3" name="Rectángulo 7" descr="Bloque de fondo de número de diapositiva">
              <a:extLst>
                <a:ext uri="{FF2B5EF4-FFF2-40B4-BE49-F238E27FC236}">
                  <a16:creationId xmlns:a16="http://schemas.microsoft.com/office/drawing/2014/main" id="{EB24797B-B233-D94F-8360-F158A212DBA2}"/>
                </a:ext>
              </a:extLst>
            </p:cNvPr>
            <p:cNvSpPr/>
            <p:nvPr/>
          </p:nvSpPr>
          <p:spPr>
            <a:xfrm>
              <a:off x="8980933" y="6194412"/>
              <a:ext cx="2773642" cy="6635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>
                <a:solidFill>
                  <a:schemeClr val="tx1"/>
                </a:solidFill>
              </a:endParaRPr>
            </a:p>
          </p:txBody>
        </p:sp>
        <p:pic>
          <p:nvPicPr>
            <p:cNvPr id="4" name="Imagen 8">
              <a:extLst>
                <a:ext uri="{FF2B5EF4-FFF2-40B4-BE49-F238E27FC236}">
                  <a16:creationId xmlns:a16="http://schemas.microsoft.com/office/drawing/2014/main" id="{45DBF915-0651-5146-97A5-57B0AEFF6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7680" y="6194412"/>
              <a:ext cx="1447528" cy="633444"/>
            </a:xfrm>
            <a:prstGeom prst="rect">
              <a:avLst/>
            </a:prstGeom>
          </p:spPr>
        </p:pic>
        <p:sp>
          <p:nvSpPr>
            <p:cNvPr id="5" name="CuadroTexto 10">
              <a:extLst>
                <a:ext uri="{FF2B5EF4-FFF2-40B4-BE49-F238E27FC236}">
                  <a16:creationId xmlns:a16="http://schemas.microsoft.com/office/drawing/2014/main" id="{C6A13F43-BE8D-C649-829D-2D4CAF51B52E}"/>
                </a:ext>
              </a:extLst>
            </p:cNvPr>
            <p:cNvSpPr txBox="1"/>
            <p:nvPr/>
          </p:nvSpPr>
          <p:spPr>
            <a:xfrm>
              <a:off x="10555208" y="6357245"/>
              <a:ext cx="11993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b="1">
                  <a:solidFill>
                    <a:schemeClr val="bg1"/>
                  </a:solidFill>
                </a:rPr>
                <a:t>2 ° EDICIÓN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3432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ci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Marcador de posición de imagen 11">
            <a:extLst>
              <a:ext uri="{FF2B5EF4-FFF2-40B4-BE49-F238E27FC236}">
                <a16:creationId xmlns:a16="http://schemas.microsoft.com/office/drawing/2014/main" id="{0735B0C3-9B6B-1642-9B26-673575D903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74" b="8674"/>
          <a:stretch>
            <a:fillRect/>
          </a:stretch>
        </p:blipFill>
        <p:spPr>
          <a:xfrm>
            <a:off x="120648" y="142874"/>
            <a:ext cx="11950700" cy="6584951"/>
          </a:xfrm>
          <a:prstGeom prst="rect">
            <a:avLst/>
          </a:prstGeom>
        </p:spPr>
      </p:pic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E4DAD220-8CE3-4FF4-957A-1E24442C65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87500" y="4022725"/>
            <a:ext cx="10033000" cy="1236236"/>
          </a:xfrm>
          <a:solidFill>
            <a:schemeClr val="tx1">
              <a:alpha val="68000"/>
            </a:schemeClr>
          </a:solidFill>
        </p:spPr>
        <p:txBody>
          <a:bodyPr lIns="274320" tIns="274320" rIns="274320" bIns="274320" rtlCol="0" anchor="ctr">
            <a:sp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0" rtl="0"/>
            <a:endParaRPr lang="es-ES" noProof="0"/>
          </a:p>
        </p:txBody>
      </p:sp>
      <p:sp>
        <p:nvSpPr>
          <p:cNvPr id="8" name="Marcador de texto 6">
            <a:extLst>
              <a:ext uri="{FF2B5EF4-FFF2-40B4-BE49-F238E27FC236}">
                <a16:creationId xmlns:a16="http://schemas.microsoft.com/office/drawing/2014/main" id="{58FDDD78-44AA-4B92-90B8-DFC56D688C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550" y="3269342"/>
            <a:ext cx="1155366" cy="2576090"/>
          </a:xfrm>
          <a:noFill/>
        </p:spPr>
        <p:txBody>
          <a:bodyPr wrap="square" lIns="182880" tIns="182880" rIns="182880" bIns="91440" rtlCol="0">
            <a:spAutoFit/>
          </a:bodyPr>
          <a:lstStyle>
            <a:lvl1pPr marL="0" indent="0">
              <a:buNone/>
              <a:defRPr sz="16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es-ES" noProof="0"/>
              <a:t>“</a:t>
            </a:r>
          </a:p>
        </p:txBody>
      </p:sp>
      <p:sp>
        <p:nvSpPr>
          <p:cNvPr id="9" name="Marco 8">
            <a:extLst>
              <a:ext uri="{FF2B5EF4-FFF2-40B4-BE49-F238E27FC236}">
                <a16:creationId xmlns:a16="http://schemas.microsoft.com/office/drawing/2014/main" id="{0283712C-6C33-4303-985C-6493AAFAF40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>
              <a:solidFill>
                <a:schemeClr val="tx1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793B617-BDEC-4471-BF16-3ADF8D92DD69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>
              <a:solidFill>
                <a:schemeClr val="tx1"/>
              </a:solidFill>
            </a:endParaRPr>
          </a:p>
        </p:txBody>
      </p:sp>
      <p:sp>
        <p:nvSpPr>
          <p:cNvPr id="11" name="Marcador de posición de número de diapositiva 5">
            <a:extLst>
              <a:ext uri="{FF2B5EF4-FFF2-40B4-BE49-F238E27FC236}">
                <a16:creationId xmlns:a16="http://schemas.microsoft.com/office/drawing/2014/main" id="{33D238BD-C38B-4BEB-92A5-657AAB9C5351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78048C4E-7BD1-46A5-B2F2-6AD408DAAD47}" type="slidenum">
              <a:rPr lang="es-ES" b="1" noProof="0" smtClean="0">
                <a:solidFill>
                  <a:schemeClr val="bg1"/>
                </a:solidFill>
              </a:rPr>
              <a:pPr rtl="0"/>
              <a:t>‹#›</a:t>
            </a:fld>
            <a:endParaRPr lang="es-ES" b="1" noProof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E81040-AE93-4763-96F3-062F0F2D8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grpSp>
        <p:nvGrpSpPr>
          <p:cNvPr id="12" name="Grupo 7">
            <a:extLst>
              <a:ext uri="{FF2B5EF4-FFF2-40B4-BE49-F238E27FC236}">
                <a16:creationId xmlns:a16="http://schemas.microsoft.com/office/drawing/2014/main" id="{9949DB78-AF46-BF45-883D-0051AC8181CF}"/>
              </a:ext>
            </a:extLst>
          </p:cNvPr>
          <p:cNvGrpSpPr/>
          <p:nvPr userDrawn="1"/>
        </p:nvGrpSpPr>
        <p:grpSpPr>
          <a:xfrm>
            <a:off x="8980933" y="6194412"/>
            <a:ext cx="2773642" cy="663588"/>
            <a:chOff x="8980933" y="6194412"/>
            <a:chExt cx="2773642" cy="663588"/>
          </a:xfrm>
        </p:grpSpPr>
        <p:sp>
          <p:nvSpPr>
            <p:cNvPr id="13" name="Rectángulo 8" descr="Bloque de fondo de número de diapositiva">
              <a:extLst>
                <a:ext uri="{FF2B5EF4-FFF2-40B4-BE49-F238E27FC236}">
                  <a16:creationId xmlns:a16="http://schemas.microsoft.com/office/drawing/2014/main" id="{66640F30-D608-F04F-83AF-03CC6FD9E5B4}"/>
                </a:ext>
              </a:extLst>
            </p:cNvPr>
            <p:cNvSpPr/>
            <p:nvPr/>
          </p:nvSpPr>
          <p:spPr>
            <a:xfrm>
              <a:off x="8980933" y="6194412"/>
              <a:ext cx="2773642" cy="6635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>
                <a:solidFill>
                  <a:schemeClr val="tx1"/>
                </a:solidFill>
              </a:endParaRPr>
            </a:p>
          </p:txBody>
        </p:sp>
        <p:pic>
          <p:nvPicPr>
            <p:cNvPr id="14" name="Imagen 9">
              <a:extLst>
                <a:ext uri="{FF2B5EF4-FFF2-40B4-BE49-F238E27FC236}">
                  <a16:creationId xmlns:a16="http://schemas.microsoft.com/office/drawing/2014/main" id="{BAD766AC-E706-AC49-89CC-A9370F3189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7680" y="6194412"/>
              <a:ext cx="1447528" cy="633444"/>
            </a:xfrm>
            <a:prstGeom prst="rect">
              <a:avLst/>
            </a:prstGeom>
          </p:spPr>
        </p:pic>
        <p:sp>
          <p:nvSpPr>
            <p:cNvPr id="15" name="CuadroTexto 10">
              <a:extLst>
                <a:ext uri="{FF2B5EF4-FFF2-40B4-BE49-F238E27FC236}">
                  <a16:creationId xmlns:a16="http://schemas.microsoft.com/office/drawing/2014/main" id="{FD7C16BB-4AE6-2545-954F-F687519F5DE1}"/>
                </a:ext>
              </a:extLst>
            </p:cNvPr>
            <p:cNvSpPr txBox="1"/>
            <p:nvPr/>
          </p:nvSpPr>
          <p:spPr>
            <a:xfrm>
              <a:off x="10555208" y="6357245"/>
              <a:ext cx="11993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b="1">
                  <a:solidFill>
                    <a:schemeClr val="bg1"/>
                  </a:solidFill>
                </a:rPr>
                <a:t>2 ° EDICIÓN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0143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agradec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1852826-F655-5D4B-AB0B-1C445C59E5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2" cy="6858001"/>
          </a:xfrm>
          <a:prstGeom prst="rect">
            <a:avLst/>
          </a:prstGeom>
        </p:spPr>
      </p:pic>
      <p:sp>
        <p:nvSpPr>
          <p:cNvPr id="6" name="Título 50">
            <a:extLst>
              <a:ext uri="{FF2B5EF4-FFF2-40B4-BE49-F238E27FC236}">
                <a16:creationId xmlns:a16="http://schemas.microsoft.com/office/drawing/2014/main" id="{2BD6E205-FCCD-6A4D-818F-D0A997221BF1}"/>
              </a:ext>
            </a:extLst>
          </p:cNvPr>
          <p:cNvSpPr txBox="1">
            <a:spLocks/>
          </p:cNvSpPr>
          <p:nvPr userDrawn="1"/>
        </p:nvSpPr>
        <p:spPr>
          <a:xfrm>
            <a:off x="1262743" y="3453260"/>
            <a:ext cx="9666514" cy="74684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600" b="1" kern="1200" spc="-6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>
                <a:solidFill>
                  <a:schemeClr val="bg1"/>
                </a:solidFill>
              </a:rPr>
              <a:t>¡Muchas gracias!</a:t>
            </a:r>
          </a:p>
        </p:txBody>
      </p:sp>
      <p:pic>
        <p:nvPicPr>
          <p:cNvPr id="7" name="Imagen 19">
            <a:extLst>
              <a:ext uri="{FF2B5EF4-FFF2-40B4-BE49-F238E27FC236}">
                <a16:creationId xmlns:a16="http://schemas.microsoft.com/office/drawing/2014/main" id="{5629A837-1216-B943-9B39-2454551E44B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737" y="388638"/>
            <a:ext cx="5724525" cy="250507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679851"/>
            <a:ext cx="4907643" cy="923330"/>
          </a:xfrm>
        </p:spPr>
        <p:txBody>
          <a:bodyPr vert="horz" wrap="square" lIns="91440" tIns="45720" rIns="91440" bIns="45720" rtlCol="0" anchor="b">
            <a:spAutoFit/>
          </a:bodyPr>
          <a:lstStyle>
            <a:lvl1pPr>
              <a:defRPr lang="en-GB" sz="2000" b="1" spc="-150" dirty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b="1" dirty="0">
                <a:solidFill>
                  <a:schemeClr val="bg1"/>
                </a:solidFill>
              </a:rPr>
              <a:t>Nombre del speaker</a:t>
            </a:r>
            <a:br>
              <a:rPr lang="es-ES" b="1" dirty="0">
                <a:solidFill>
                  <a:schemeClr val="bg1"/>
                </a:solidFill>
              </a:rPr>
            </a:br>
            <a:r>
              <a:rPr lang="es-ES" b="1" dirty="0">
                <a:solidFill>
                  <a:schemeClr val="bg1"/>
                </a:solidFill>
              </a:rPr>
              <a:t>Puesto – Empresa</a:t>
            </a:r>
            <a:br>
              <a:rPr lang="es-ES" b="1" dirty="0">
                <a:solidFill>
                  <a:schemeClr val="bg1"/>
                </a:solidFill>
              </a:rPr>
            </a:br>
            <a:r>
              <a:rPr lang="es-ES" b="1" dirty="0">
                <a:solidFill>
                  <a:schemeClr val="bg1"/>
                </a:solidFill>
              </a:rPr>
              <a:t>Redes sociales / Email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34192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 2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45C25376-E6F9-4E5A-A81D-E7FA342FB230}"/>
              </a:ext>
            </a:extLst>
          </p:cNvPr>
          <p:cNvSpPr/>
          <p:nvPr userDrawn="1"/>
        </p:nvSpPr>
        <p:spPr>
          <a:xfrm>
            <a:off x="435429" y="4726452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B386286-CEE2-E94A-BBC0-0A3723EB14DE}"/>
              </a:ext>
            </a:extLst>
          </p:cNvPr>
          <p:cNvSpPr/>
          <p:nvPr userDrawn="1"/>
        </p:nvSpPr>
        <p:spPr>
          <a:xfrm>
            <a:off x="11008895" y="6220326"/>
            <a:ext cx="866273" cy="637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tx1"/>
              </a:solidFill>
            </a:endParaRPr>
          </a:p>
        </p:txBody>
      </p:sp>
      <p:grpSp>
        <p:nvGrpSpPr>
          <p:cNvPr id="26" name="Grupo 20">
            <a:extLst>
              <a:ext uri="{FF2B5EF4-FFF2-40B4-BE49-F238E27FC236}">
                <a16:creationId xmlns:a16="http://schemas.microsoft.com/office/drawing/2014/main" id="{DA0E388A-A8DB-5A41-A6D0-741E871625AB}"/>
              </a:ext>
            </a:extLst>
          </p:cNvPr>
          <p:cNvGrpSpPr/>
          <p:nvPr userDrawn="1"/>
        </p:nvGrpSpPr>
        <p:grpSpPr>
          <a:xfrm>
            <a:off x="8980933" y="6194412"/>
            <a:ext cx="2773642" cy="663588"/>
            <a:chOff x="8980933" y="6194412"/>
            <a:chExt cx="2773642" cy="663588"/>
          </a:xfrm>
        </p:grpSpPr>
        <p:sp>
          <p:nvSpPr>
            <p:cNvPr id="27" name="Rectángulo 21" descr="Bloque de fondo de número de diapositiva">
              <a:extLst>
                <a:ext uri="{FF2B5EF4-FFF2-40B4-BE49-F238E27FC236}">
                  <a16:creationId xmlns:a16="http://schemas.microsoft.com/office/drawing/2014/main" id="{D40DDB96-BE2C-094B-9092-EB8AB8C0F66F}"/>
                </a:ext>
              </a:extLst>
            </p:cNvPr>
            <p:cNvSpPr/>
            <p:nvPr/>
          </p:nvSpPr>
          <p:spPr>
            <a:xfrm>
              <a:off x="8980933" y="6194412"/>
              <a:ext cx="2773642" cy="6635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>
                <a:solidFill>
                  <a:schemeClr val="tx1"/>
                </a:solidFill>
              </a:endParaRPr>
            </a:p>
          </p:txBody>
        </p:sp>
        <p:pic>
          <p:nvPicPr>
            <p:cNvPr id="28" name="Imagen 22">
              <a:extLst>
                <a:ext uri="{FF2B5EF4-FFF2-40B4-BE49-F238E27FC236}">
                  <a16:creationId xmlns:a16="http://schemas.microsoft.com/office/drawing/2014/main" id="{FB1C116D-569C-1243-8B07-1DDC8632D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7680" y="6194412"/>
              <a:ext cx="1447528" cy="633444"/>
            </a:xfrm>
            <a:prstGeom prst="rect">
              <a:avLst/>
            </a:prstGeom>
          </p:spPr>
        </p:pic>
        <p:sp>
          <p:nvSpPr>
            <p:cNvPr id="29" name="CuadroTexto 23">
              <a:extLst>
                <a:ext uri="{FF2B5EF4-FFF2-40B4-BE49-F238E27FC236}">
                  <a16:creationId xmlns:a16="http://schemas.microsoft.com/office/drawing/2014/main" id="{799EDC5F-A28A-F84F-B16F-8D7503556918}"/>
                </a:ext>
              </a:extLst>
            </p:cNvPr>
            <p:cNvSpPr txBox="1"/>
            <p:nvPr/>
          </p:nvSpPr>
          <p:spPr>
            <a:xfrm>
              <a:off x="10555208" y="6357245"/>
              <a:ext cx="11993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b="1">
                  <a:solidFill>
                    <a:schemeClr val="bg1"/>
                  </a:solidFill>
                </a:rPr>
                <a:t>2 ° EDICIÓN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6CDFE283-3163-0C43-B4C7-CDDDA1055A82}"/>
              </a:ext>
            </a:extLst>
          </p:cNvPr>
          <p:cNvSpPr txBox="1"/>
          <p:nvPr userDrawn="1"/>
        </p:nvSpPr>
        <p:spPr>
          <a:xfrm>
            <a:off x="694871" y="4833740"/>
            <a:ext cx="105954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kern="1200" spc="-6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Sponsors</a:t>
            </a:r>
            <a:endParaRPr lang="en-US" sz="4400" b="1" kern="1200" spc="-60" baseline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83A838-5701-9E4E-A09D-E2CB590C74A3}"/>
              </a:ext>
            </a:extLst>
          </p:cNvPr>
          <p:cNvSpPr txBox="1"/>
          <p:nvPr userDrawn="1"/>
        </p:nvSpPr>
        <p:spPr>
          <a:xfrm>
            <a:off x="694871" y="5606437"/>
            <a:ext cx="9136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b="0" kern="1200" dirty="0" err="1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Xamarin</a:t>
            </a:r>
            <a:r>
              <a:rPr lang="es-ES" b="1" dirty="0">
                <a:solidFill>
                  <a:schemeClr val="tx1"/>
                </a:solidFill>
              </a:rPr>
              <a:t> </a:t>
            </a:r>
            <a:r>
              <a:rPr lang="es-ES" sz="1800" b="0" kern="1200" dirty="0" err="1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Assemble</a:t>
            </a:r>
            <a:r>
              <a:rPr lang="es-ES" sz="1800" b="0" kern="1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es posible gracias a nuestros sponsors!</a:t>
            </a:r>
          </a:p>
        </p:txBody>
      </p:sp>
      <p:sp>
        <p:nvSpPr>
          <p:cNvPr id="32" name="Rectángulo 2">
            <a:extLst>
              <a:ext uri="{FF2B5EF4-FFF2-40B4-BE49-F238E27FC236}">
                <a16:creationId xmlns:a16="http://schemas.microsoft.com/office/drawing/2014/main" id="{E05D0223-E41B-D64E-9E19-E5D80BE7CA9D}"/>
              </a:ext>
            </a:extLst>
          </p:cNvPr>
          <p:cNvSpPr/>
          <p:nvPr userDrawn="1"/>
        </p:nvSpPr>
        <p:spPr>
          <a:xfrm>
            <a:off x="571500" y="583148"/>
            <a:ext cx="2344302" cy="9947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33" name="Rectángulo 6">
            <a:extLst>
              <a:ext uri="{FF2B5EF4-FFF2-40B4-BE49-F238E27FC236}">
                <a16:creationId xmlns:a16="http://schemas.microsoft.com/office/drawing/2014/main" id="{24701E8D-DA2D-7F42-8A53-0EBEB9B0BEAF}"/>
              </a:ext>
            </a:extLst>
          </p:cNvPr>
          <p:cNvSpPr/>
          <p:nvPr userDrawn="1"/>
        </p:nvSpPr>
        <p:spPr>
          <a:xfrm>
            <a:off x="3473066" y="586377"/>
            <a:ext cx="2344302" cy="9947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34" name="Rectángulo 7">
            <a:extLst>
              <a:ext uri="{FF2B5EF4-FFF2-40B4-BE49-F238E27FC236}">
                <a16:creationId xmlns:a16="http://schemas.microsoft.com/office/drawing/2014/main" id="{725BC126-C8ED-C041-A0DE-32CFCFD0C906}"/>
              </a:ext>
            </a:extLst>
          </p:cNvPr>
          <p:cNvSpPr/>
          <p:nvPr userDrawn="1"/>
        </p:nvSpPr>
        <p:spPr>
          <a:xfrm>
            <a:off x="6374632" y="586377"/>
            <a:ext cx="2344302" cy="9947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35" name="Rectángulo 9">
            <a:extLst>
              <a:ext uri="{FF2B5EF4-FFF2-40B4-BE49-F238E27FC236}">
                <a16:creationId xmlns:a16="http://schemas.microsoft.com/office/drawing/2014/main" id="{A35AD85A-6D9A-DD41-9146-A1A55B13A2CA}"/>
              </a:ext>
            </a:extLst>
          </p:cNvPr>
          <p:cNvSpPr/>
          <p:nvPr userDrawn="1"/>
        </p:nvSpPr>
        <p:spPr>
          <a:xfrm>
            <a:off x="9276198" y="589606"/>
            <a:ext cx="2344302" cy="9947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36" name="Rectángulo 10">
            <a:extLst>
              <a:ext uri="{FF2B5EF4-FFF2-40B4-BE49-F238E27FC236}">
                <a16:creationId xmlns:a16="http://schemas.microsoft.com/office/drawing/2014/main" id="{F4101E3C-81E6-AD4F-931A-2B2FD9C092D6}"/>
              </a:ext>
            </a:extLst>
          </p:cNvPr>
          <p:cNvSpPr/>
          <p:nvPr userDrawn="1"/>
        </p:nvSpPr>
        <p:spPr>
          <a:xfrm>
            <a:off x="563033" y="1786359"/>
            <a:ext cx="2344302" cy="9947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37" name="Rectángulo 11">
            <a:extLst>
              <a:ext uri="{FF2B5EF4-FFF2-40B4-BE49-F238E27FC236}">
                <a16:creationId xmlns:a16="http://schemas.microsoft.com/office/drawing/2014/main" id="{AE216D64-8DAB-F54C-8248-A655EC8749FC}"/>
              </a:ext>
            </a:extLst>
          </p:cNvPr>
          <p:cNvSpPr/>
          <p:nvPr userDrawn="1"/>
        </p:nvSpPr>
        <p:spPr>
          <a:xfrm>
            <a:off x="3461777" y="1786359"/>
            <a:ext cx="2344302" cy="9947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38" name="Rectángulo 12">
            <a:extLst>
              <a:ext uri="{FF2B5EF4-FFF2-40B4-BE49-F238E27FC236}">
                <a16:creationId xmlns:a16="http://schemas.microsoft.com/office/drawing/2014/main" id="{736D41C1-EF36-A649-AA85-0BA9E8C58F22}"/>
              </a:ext>
            </a:extLst>
          </p:cNvPr>
          <p:cNvSpPr/>
          <p:nvPr userDrawn="1"/>
        </p:nvSpPr>
        <p:spPr>
          <a:xfrm>
            <a:off x="6360521" y="1786359"/>
            <a:ext cx="2344302" cy="9947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39" name="Rectángulo 13">
            <a:extLst>
              <a:ext uri="{FF2B5EF4-FFF2-40B4-BE49-F238E27FC236}">
                <a16:creationId xmlns:a16="http://schemas.microsoft.com/office/drawing/2014/main" id="{E7A8B1A2-3E01-A54B-8C0D-B6253C5600FA}"/>
              </a:ext>
            </a:extLst>
          </p:cNvPr>
          <p:cNvSpPr/>
          <p:nvPr userDrawn="1"/>
        </p:nvSpPr>
        <p:spPr>
          <a:xfrm>
            <a:off x="9259264" y="1786359"/>
            <a:ext cx="2344302" cy="9947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40" name="Rectángulo 14">
            <a:extLst>
              <a:ext uri="{FF2B5EF4-FFF2-40B4-BE49-F238E27FC236}">
                <a16:creationId xmlns:a16="http://schemas.microsoft.com/office/drawing/2014/main" id="{209A1BD8-9407-C240-8C27-8B2E0C637ED7}"/>
              </a:ext>
            </a:extLst>
          </p:cNvPr>
          <p:cNvSpPr/>
          <p:nvPr userDrawn="1"/>
        </p:nvSpPr>
        <p:spPr>
          <a:xfrm>
            <a:off x="571500" y="3058460"/>
            <a:ext cx="2344302" cy="994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pic>
        <p:nvPicPr>
          <p:cNvPr id="41" name="Imagen 3">
            <a:extLst>
              <a:ext uri="{FF2B5EF4-FFF2-40B4-BE49-F238E27FC236}">
                <a16:creationId xmlns:a16="http://schemas.microsoft.com/office/drawing/2014/main" id="{338A76B2-07C6-4A4F-8F4A-CAF665A8C1E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48799" y="855611"/>
            <a:ext cx="1992836" cy="454181"/>
          </a:xfrm>
          <a:prstGeom prst="rect">
            <a:avLst/>
          </a:prstGeom>
        </p:spPr>
      </p:pic>
      <p:pic>
        <p:nvPicPr>
          <p:cNvPr id="42" name="Imagen 5">
            <a:extLst>
              <a:ext uri="{FF2B5EF4-FFF2-40B4-BE49-F238E27FC236}">
                <a16:creationId xmlns:a16="http://schemas.microsoft.com/office/drawing/2014/main" id="{089913E5-FD2D-B340-AC13-456DF4005E0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6484" y="861448"/>
            <a:ext cx="2057400" cy="438150"/>
          </a:xfrm>
          <a:prstGeom prst="rect">
            <a:avLst/>
          </a:prstGeom>
        </p:spPr>
      </p:pic>
      <p:pic>
        <p:nvPicPr>
          <p:cNvPr id="43" name="Imagen 18" descr="Imagen que contiene arma, puño de acero&#10;&#10;Descripción generada automáticamente">
            <a:extLst>
              <a:ext uri="{FF2B5EF4-FFF2-40B4-BE49-F238E27FC236}">
                <a16:creationId xmlns:a16="http://schemas.microsoft.com/office/drawing/2014/main" id="{868A5EC4-169F-854F-9814-7248D47F4A8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707690" y="2147838"/>
            <a:ext cx="1893659" cy="422693"/>
          </a:xfrm>
          <a:prstGeom prst="rect">
            <a:avLst/>
          </a:prstGeom>
        </p:spPr>
      </p:pic>
      <p:pic>
        <p:nvPicPr>
          <p:cNvPr id="44" name="Imagen 24">
            <a:extLst>
              <a:ext uri="{FF2B5EF4-FFF2-40B4-BE49-F238E27FC236}">
                <a16:creationId xmlns:a16="http://schemas.microsoft.com/office/drawing/2014/main" id="{F5128905-67A7-9948-8B11-D8B9E738A1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518568" y="840122"/>
            <a:ext cx="2045142" cy="562414"/>
          </a:xfrm>
          <a:prstGeom prst="rect">
            <a:avLst/>
          </a:prstGeom>
        </p:spPr>
      </p:pic>
      <p:pic>
        <p:nvPicPr>
          <p:cNvPr id="45" name="Imagen 26" descr="Imagen que contiene imágenes prediseñadas&#10;&#10;Descripción generada automáticamente">
            <a:extLst>
              <a:ext uri="{FF2B5EF4-FFF2-40B4-BE49-F238E27FC236}">
                <a16:creationId xmlns:a16="http://schemas.microsoft.com/office/drawing/2014/main" id="{9F4F91F6-2870-7446-A20B-94EDD9BCD619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493352" y="1965843"/>
            <a:ext cx="1902256" cy="678683"/>
          </a:xfrm>
          <a:prstGeom prst="rect">
            <a:avLst/>
          </a:prstGeom>
        </p:spPr>
      </p:pic>
      <p:pic>
        <p:nvPicPr>
          <p:cNvPr id="46" name="Imagen 28">
            <a:extLst>
              <a:ext uri="{FF2B5EF4-FFF2-40B4-BE49-F238E27FC236}">
                <a16:creationId xmlns:a16="http://schemas.microsoft.com/office/drawing/2014/main" id="{9E65518A-DC3F-B04D-9EB4-A0E0438A91D1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778958" y="2007223"/>
            <a:ext cx="1631163" cy="528476"/>
          </a:xfrm>
          <a:prstGeom prst="rect">
            <a:avLst/>
          </a:prstGeom>
        </p:spPr>
      </p:pic>
      <p:pic>
        <p:nvPicPr>
          <p:cNvPr id="47" name="Imagen 40">
            <a:extLst>
              <a:ext uri="{FF2B5EF4-FFF2-40B4-BE49-F238E27FC236}">
                <a16:creationId xmlns:a16="http://schemas.microsoft.com/office/drawing/2014/main" id="{708007C3-F8B7-244D-A27F-D15BADAFD36B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341" y="644852"/>
            <a:ext cx="1814267" cy="919609"/>
          </a:xfrm>
          <a:prstGeom prst="rect">
            <a:avLst/>
          </a:prstGeom>
        </p:spPr>
      </p:pic>
      <p:pic>
        <p:nvPicPr>
          <p:cNvPr id="48" name="Imagen 36">
            <a:extLst>
              <a:ext uri="{FF2B5EF4-FFF2-40B4-BE49-F238E27FC236}">
                <a16:creationId xmlns:a16="http://schemas.microsoft.com/office/drawing/2014/main" id="{9AC391D1-6C75-DE47-8644-AFE3D2E1B1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/>
          <a:srcRect l="8515" t="28501" r="7608" b="28967"/>
          <a:stretch/>
        </p:blipFill>
        <p:spPr>
          <a:xfrm>
            <a:off x="914713" y="1852662"/>
            <a:ext cx="1657875" cy="840665"/>
          </a:xfrm>
          <a:prstGeom prst="rect">
            <a:avLst/>
          </a:prstGeom>
        </p:spPr>
      </p:pic>
      <p:pic>
        <p:nvPicPr>
          <p:cNvPr id="49" name="Gráfico 42">
            <a:extLst>
              <a:ext uri="{FF2B5EF4-FFF2-40B4-BE49-F238E27FC236}">
                <a16:creationId xmlns:a16="http://schemas.microsoft.com/office/drawing/2014/main" id="{02F92D75-6AB0-8747-98BF-0D7F87C4DA7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17675" y="3306597"/>
            <a:ext cx="2267245" cy="469939"/>
          </a:xfrm>
          <a:prstGeom prst="rect">
            <a:avLst/>
          </a:prstGeom>
        </p:spPr>
      </p:pic>
      <p:sp>
        <p:nvSpPr>
          <p:cNvPr id="50" name="Rectángulo 27">
            <a:extLst>
              <a:ext uri="{FF2B5EF4-FFF2-40B4-BE49-F238E27FC236}">
                <a16:creationId xmlns:a16="http://schemas.microsoft.com/office/drawing/2014/main" id="{B7721539-7560-8943-B835-80866B6115DA}"/>
              </a:ext>
            </a:extLst>
          </p:cNvPr>
          <p:cNvSpPr/>
          <p:nvPr userDrawn="1"/>
        </p:nvSpPr>
        <p:spPr>
          <a:xfrm>
            <a:off x="3461777" y="3055909"/>
            <a:ext cx="2344302" cy="9947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51" name="Rectángulo 29">
            <a:extLst>
              <a:ext uri="{FF2B5EF4-FFF2-40B4-BE49-F238E27FC236}">
                <a16:creationId xmlns:a16="http://schemas.microsoft.com/office/drawing/2014/main" id="{CCEF8F3F-0DC9-1747-A57E-FB97FF0FF8A8}"/>
              </a:ext>
            </a:extLst>
          </p:cNvPr>
          <p:cNvSpPr/>
          <p:nvPr userDrawn="1"/>
        </p:nvSpPr>
        <p:spPr>
          <a:xfrm>
            <a:off x="6360521" y="3055909"/>
            <a:ext cx="2344302" cy="9947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pic>
        <p:nvPicPr>
          <p:cNvPr id="52" name="Imagen 4">
            <a:extLst>
              <a:ext uri="{FF2B5EF4-FFF2-40B4-BE49-F238E27FC236}">
                <a16:creationId xmlns:a16="http://schemas.microsoft.com/office/drawing/2014/main" id="{EBA4A6F4-FB2E-EB44-81D6-8E14861824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t="15353" b="35954"/>
          <a:stretch/>
        </p:blipFill>
        <p:spPr>
          <a:xfrm>
            <a:off x="6618749" y="3237430"/>
            <a:ext cx="1791372" cy="654518"/>
          </a:xfrm>
          <a:prstGeom prst="rect">
            <a:avLst/>
          </a:prstGeom>
        </p:spPr>
      </p:pic>
      <p:pic>
        <p:nvPicPr>
          <p:cNvPr id="53" name="Imagen 15">
            <a:extLst>
              <a:ext uri="{FF2B5EF4-FFF2-40B4-BE49-F238E27FC236}">
                <a16:creationId xmlns:a16="http://schemas.microsoft.com/office/drawing/2014/main" id="{C1D4AC63-2E24-D049-84F2-1EF9E15FBAC6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49644" y="3186571"/>
            <a:ext cx="180975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757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 con image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6D24BA90-E7BA-471E-AA13-3329EDCD80A2}"/>
              </a:ext>
            </a:extLst>
          </p:cNvPr>
          <p:cNvSpPr/>
          <p:nvPr userDrawn="1"/>
        </p:nvSpPr>
        <p:spPr>
          <a:xfrm flipV="1">
            <a:off x="-1" y="-3"/>
            <a:ext cx="12192001" cy="6858003"/>
          </a:xfrm>
          <a:custGeom>
            <a:avLst/>
            <a:gdLst>
              <a:gd name="connsiteX0" fmla="*/ 9171734 w 12192001"/>
              <a:gd name="connsiteY0" fmla="*/ 2269381 h 6858003"/>
              <a:gd name="connsiteX1" fmla="*/ 4981292 w 12192001"/>
              <a:gd name="connsiteY1" fmla="*/ 1670903 h 6858003"/>
              <a:gd name="connsiteX2" fmla="*/ 634550 w 12192001"/>
              <a:gd name="connsiteY2" fmla="*/ 1013497 h 6858003"/>
              <a:gd name="connsiteX3" fmla="*/ 123993 w 12192001"/>
              <a:gd name="connsiteY3" fmla="*/ 984148 h 6858003"/>
              <a:gd name="connsiteX4" fmla="*/ 123993 w 12192001"/>
              <a:gd name="connsiteY4" fmla="*/ 123993 h 6858003"/>
              <a:gd name="connsiteX5" fmla="*/ 12068007 w 12192001"/>
              <a:gd name="connsiteY5" fmla="*/ 123993 h 6858003"/>
              <a:gd name="connsiteX6" fmla="*/ 12068007 w 12192001"/>
              <a:gd name="connsiteY6" fmla="*/ 1962695 h 6858003"/>
              <a:gd name="connsiteX7" fmla="*/ 11543532 w 12192001"/>
              <a:gd name="connsiteY7" fmla="*/ 2051091 h 6858003"/>
              <a:gd name="connsiteX8" fmla="*/ 9171734 w 12192001"/>
              <a:gd name="connsiteY8" fmla="*/ 2269381 h 6858003"/>
              <a:gd name="connsiteX9" fmla="*/ 1 w 12192001"/>
              <a:gd name="connsiteY9" fmla="*/ 6858003 h 6858003"/>
              <a:gd name="connsiteX10" fmla="*/ 12192001 w 12192001"/>
              <a:gd name="connsiteY10" fmla="*/ 6858003 h 6858003"/>
              <a:gd name="connsiteX11" fmla="*/ 12192001 w 12192001"/>
              <a:gd name="connsiteY11" fmla="*/ 2724879 h 6858003"/>
              <a:gd name="connsiteX12" fmla="*/ 12192001 w 12192001"/>
              <a:gd name="connsiteY12" fmla="*/ 2477360 h 6858003"/>
              <a:gd name="connsiteX13" fmla="*/ 12192001 w 12192001"/>
              <a:gd name="connsiteY13" fmla="*/ 1941781 h 6858003"/>
              <a:gd name="connsiteX14" fmla="*/ 12192000 w 12192001"/>
              <a:gd name="connsiteY14" fmla="*/ 1941781 h 6858003"/>
              <a:gd name="connsiteX15" fmla="*/ 12192000 w 12192001"/>
              <a:gd name="connsiteY15" fmla="*/ 0 h 6858003"/>
              <a:gd name="connsiteX16" fmla="*/ 0 w 12192001"/>
              <a:gd name="connsiteY16" fmla="*/ 0 h 6858003"/>
              <a:gd name="connsiteX17" fmla="*/ 0 w 12192001"/>
              <a:gd name="connsiteY17" fmla="*/ 6858000 h 6858003"/>
              <a:gd name="connsiteX18" fmla="*/ 1 w 12192001"/>
              <a:gd name="connsiteY18" fmla="*/ 6858000 h 685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1" h="6858003">
                <a:moveTo>
                  <a:pt x="9171734" y="2269381"/>
                </a:moveTo>
                <a:cubicBezTo>
                  <a:pt x="8159059" y="2253684"/>
                  <a:pt x="6843276" y="2101858"/>
                  <a:pt x="4981292" y="1670903"/>
                </a:cubicBezTo>
                <a:cubicBezTo>
                  <a:pt x="3385010" y="1301444"/>
                  <a:pt x="2075869" y="1110459"/>
                  <a:pt x="634550" y="1013497"/>
                </a:cubicBezTo>
                <a:lnTo>
                  <a:pt x="123993" y="984148"/>
                </a:lnTo>
                <a:lnTo>
                  <a:pt x="123993" y="123993"/>
                </a:lnTo>
                <a:lnTo>
                  <a:pt x="12068007" y="123993"/>
                </a:lnTo>
                <a:lnTo>
                  <a:pt x="12068007" y="1962695"/>
                </a:lnTo>
                <a:lnTo>
                  <a:pt x="11543532" y="2051091"/>
                </a:lnTo>
                <a:cubicBezTo>
                  <a:pt x="10893978" y="2164649"/>
                  <a:pt x="10184410" y="2285079"/>
                  <a:pt x="9171734" y="2269381"/>
                </a:cubicBezTo>
                <a:close/>
                <a:moveTo>
                  <a:pt x="1" y="6858003"/>
                </a:moveTo>
                <a:lnTo>
                  <a:pt x="12192001" y="6858003"/>
                </a:lnTo>
                <a:lnTo>
                  <a:pt x="12192001" y="2724879"/>
                </a:lnTo>
                <a:lnTo>
                  <a:pt x="12192001" y="2477360"/>
                </a:lnTo>
                <a:lnTo>
                  <a:pt x="12192001" y="1941781"/>
                </a:lnTo>
                <a:lnTo>
                  <a:pt x="12192000" y="1941781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lnTo>
                  <a:pt x="1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pic>
        <p:nvPicPr>
          <p:cNvPr id="10" name="Marcador de posición de imagen 4">
            <a:extLst>
              <a:ext uri="{FF2B5EF4-FFF2-40B4-BE49-F238E27FC236}">
                <a16:creationId xmlns:a16="http://schemas.microsoft.com/office/drawing/2014/main" id="{6929D0C7-BFFB-794C-A86E-210A449EF8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grpSp>
        <p:nvGrpSpPr>
          <p:cNvPr id="14" name="Grupo 6">
            <a:extLst>
              <a:ext uri="{FF2B5EF4-FFF2-40B4-BE49-F238E27FC236}">
                <a16:creationId xmlns:a16="http://schemas.microsoft.com/office/drawing/2014/main" id="{A9721120-6942-1247-82B2-1F1D4B0ED3B3}"/>
              </a:ext>
            </a:extLst>
          </p:cNvPr>
          <p:cNvGrpSpPr/>
          <p:nvPr userDrawn="1"/>
        </p:nvGrpSpPr>
        <p:grpSpPr>
          <a:xfrm>
            <a:off x="8980933" y="6194412"/>
            <a:ext cx="2773642" cy="663588"/>
            <a:chOff x="8980933" y="6194412"/>
            <a:chExt cx="2773642" cy="663588"/>
          </a:xfrm>
        </p:grpSpPr>
        <p:sp>
          <p:nvSpPr>
            <p:cNvPr id="15" name="Rectángulo 7" descr="Bloque de fondo de número de diapositiva">
              <a:extLst>
                <a:ext uri="{FF2B5EF4-FFF2-40B4-BE49-F238E27FC236}">
                  <a16:creationId xmlns:a16="http://schemas.microsoft.com/office/drawing/2014/main" id="{77D81910-69F2-324E-B760-BD2EAC072B33}"/>
                </a:ext>
              </a:extLst>
            </p:cNvPr>
            <p:cNvSpPr/>
            <p:nvPr/>
          </p:nvSpPr>
          <p:spPr>
            <a:xfrm>
              <a:off x="8980933" y="6194412"/>
              <a:ext cx="2773642" cy="6635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>
                <a:solidFill>
                  <a:schemeClr val="tx1"/>
                </a:solidFill>
              </a:endParaRPr>
            </a:p>
          </p:txBody>
        </p:sp>
        <p:pic>
          <p:nvPicPr>
            <p:cNvPr id="16" name="Imagen 8">
              <a:extLst>
                <a:ext uri="{FF2B5EF4-FFF2-40B4-BE49-F238E27FC236}">
                  <a16:creationId xmlns:a16="http://schemas.microsoft.com/office/drawing/2014/main" id="{AB7E82BF-C423-194E-8422-23A36BF2F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7680" y="6194412"/>
              <a:ext cx="1447528" cy="633444"/>
            </a:xfrm>
            <a:prstGeom prst="rect">
              <a:avLst/>
            </a:prstGeom>
          </p:spPr>
        </p:pic>
        <p:sp>
          <p:nvSpPr>
            <p:cNvPr id="17" name="CuadroTexto 10">
              <a:extLst>
                <a:ext uri="{FF2B5EF4-FFF2-40B4-BE49-F238E27FC236}">
                  <a16:creationId xmlns:a16="http://schemas.microsoft.com/office/drawing/2014/main" id="{6D58B1B0-E401-6747-AC9C-E3ACCF891A88}"/>
                </a:ext>
              </a:extLst>
            </p:cNvPr>
            <p:cNvSpPr txBox="1"/>
            <p:nvPr/>
          </p:nvSpPr>
          <p:spPr>
            <a:xfrm>
              <a:off x="10555208" y="6357245"/>
              <a:ext cx="11993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b="1">
                  <a:solidFill>
                    <a:schemeClr val="bg1"/>
                  </a:solidFill>
                </a:rPr>
                <a:t>2 ° EDICIÓN</a:t>
              </a: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C9A3716-1F35-4634-B53D-27722735B2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686" y="2490740"/>
            <a:ext cx="9666514" cy="746846"/>
          </a:xfrm>
        </p:spPr>
        <p:txBody>
          <a:bodyPr rtlCol="0" anchor="t">
            <a:noAutofit/>
          </a:bodyPr>
          <a:lstStyle>
            <a:lvl1pPr>
              <a:defRPr sz="4800" spc="-15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Encabezado de sección 1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6A4796-E4C0-42FE-9F82-5D46B8789E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6686" y="3343781"/>
            <a:ext cx="9666514" cy="221599"/>
          </a:xfrm>
        </p:spPr>
        <p:txBody>
          <a:bodyPr tIns="0" bIns="0" rtlCol="0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60C8850-C2CD-4E0B-AA6F-6B884EB94B4B}"/>
              </a:ext>
            </a:extLst>
          </p:cNvPr>
          <p:cNvSpPr/>
          <p:nvPr userDrawn="1"/>
        </p:nvSpPr>
        <p:spPr>
          <a:xfrm>
            <a:off x="435429" y="2411406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3913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DEB162-E699-464C-B2EE-136D517A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250916"/>
            <a:ext cx="11174186" cy="1089529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GB" sz="3600" spc="-60" dirty="0"/>
            </a:lvl1pPr>
          </a:lstStyle>
          <a:p>
            <a:pPr lvl="0"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72618346-1C0B-46DB-AAA6-71C865DE85F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6315" y="1463040"/>
            <a:ext cx="8030935" cy="4770098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>
              <a:solidFill>
                <a:schemeClr val="tx1"/>
              </a:solidFill>
            </a:endParaRPr>
          </a:p>
        </p:txBody>
      </p:sp>
      <p:grpSp>
        <p:nvGrpSpPr>
          <p:cNvPr id="5" name="Grupo 6">
            <a:extLst>
              <a:ext uri="{FF2B5EF4-FFF2-40B4-BE49-F238E27FC236}">
                <a16:creationId xmlns:a16="http://schemas.microsoft.com/office/drawing/2014/main" id="{AE080C5F-41D5-E94A-9749-DEB73E76FFEA}"/>
              </a:ext>
            </a:extLst>
          </p:cNvPr>
          <p:cNvGrpSpPr/>
          <p:nvPr userDrawn="1"/>
        </p:nvGrpSpPr>
        <p:grpSpPr>
          <a:xfrm>
            <a:off x="8980933" y="6194412"/>
            <a:ext cx="2773642" cy="663588"/>
            <a:chOff x="8980933" y="6194412"/>
            <a:chExt cx="2773642" cy="663588"/>
          </a:xfrm>
        </p:grpSpPr>
        <p:sp>
          <p:nvSpPr>
            <p:cNvPr id="6" name="Rectángulo 7" descr="Bloque de fondo de número de diapositiva">
              <a:extLst>
                <a:ext uri="{FF2B5EF4-FFF2-40B4-BE49-F238E27FC236}">
                  <a16:creationId xmlns:a16="http://schemas.microsoft.com/office/drawing/2014/main" id="{A237D6F8-355B-A048-A3B9-FDCA681E0CB4}"/>
                </a:ext>
              </a:extLst>
            </p:cNvPr>
            <p:cNvSpPr/>
            <p:nvPr/>
          </p:nvSpPr>
          <p:spPr>
            <a:xfrm>
              <a:off x="8980933" y="6194412"/>
              <a:ext cx="2773642" cy="6635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>
                <a:solidFill>
                  <a:schemeClr val="tx1"/>
                </a:solidFill>
              </a:endParaRPr>
            </a:p>
          </p:txBody>
        </p:sp>
        <p:pic>
          <p:nvPicPr>
            <p:cNvPr id="8" name="Imagen 8">
              <a:extLst>
                <a:ext uri="{FF2B5EF4-FFF2-40B4-BE49-F238E27FC236}">
                  <a16:creationId xmlns:a16="http://schemas.microsoft.com/office/drawing/2014/main" id="{7F7B1698-EC9B-884B-8218-CACA2A6538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7680" y="6194412"/>
              <a:ext cx="1447528" cy="633444"/>
            </a:xfrm>
            <a:prstGeom prst="rect">
              <a:avLst/>
            </a:prstGeom>
          </p:spPr>
        </p:pic>
        <p:sp>
          <p:nvSpPr>
            <p:cNvPr id="9" name="CuadroTexto 10">
              <a:extLst>
                <a:ext uri="{FF2B5EF4-FFF2-40B4-BE49-F238E27FC236}">
                  <a16:creationId xmlns:a16="http://schemas.microsoft.com/office/drawing/2014/main" id="{3F72EAF0-4953-0240-B753-ADFCD3516592}"/>
                </a:ext>
              </a:extLst>
            </p:cNvPr>
            <p:cNvSpPr txBox="1"/>
            <p:nvPr/>
          </p:nvSpPr>
          <p:spPr>
            <a:xfrm>
              <a:off x="10555208" y="6357245"/>
              <a:ext cx="11993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b="1">
                  <a:solidFill>
                    <a:schemeClr val="bg1"/>
                  </a:solidFill>
                </a:rPr>
                <a:t>2 ° EDICIÓN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320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o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>
              <a:solidFill>
                <a:schemeClr val="tx1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>
              <a:solidFill>
                <a:schemeClr val="tx1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>
              <a:solidFill>
                <a:schemeClr val="tx1"/>
              </a:solidFill>
            </a:endParaRPr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78048C4E-7BD1-46A5-B2F2-6AD408DAAD47}" type="slidenum">
              <a:rPr lang="es-ES" b="1" noProof="0" smtClean="0">
                <a:solidFill>
                  <a:schemeClr val="bg1"/>
                </a:solidFill>
              </a:rPr>
              <a:pPr rtl="0"/>
              <a:t>‹#›</a:t>
            </a:fld>
            <a:endParaRPr lang="es-ES" b="1" noProof="0">
              <a:solidFill>
                <a:schemeClr val="bg1"/>
              </a:solidFill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posición de contenido 2">
            <a:extLst>
              <a:ext uri="{FF2B5EF4-FFF2-40B4-BE49-F238E27FC236}">
                <a16:creationId xmlns:a16="http://schemas.microsoft.com/office/drawing/2014/main" id="{3B7F86AE-7774-0B40-8944-DF91C77B02F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6315" y="1463040"/>
            <a:ext cx="8030935" cy="4770098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</p:txBody>
      </p:sp>
      <p:grpSp>
        <p:nvGrpSpPr>
          <p:cNvPr id="11" name="Grupo 6">
            <a:extLst>
              <a:ext uri="{FF2B5EF4-FFF2-40B4-BE49-F238E27FC236}">
                <a16:creationId xmlns:a16="http://schemas.microsoft.com/office/drawing/2014/main" id="{B8C0C87F-DB37-2C4C-BF1B-8552C537B6E6}"/>
              </a:ext>
            </a:extLst>
          </p:cNvPr>
          <p:cNvGrpSpPr/>
          <p:nvPr userDrawn="1"/>
        </p:nvGrpSpPr>
        <p:grpSpPr>
          <a:xfrm>
            <a:off x="8980933" y="6194412"/>
            <a:ext cx="2773642" cy="663588"/>
            <a:chOff x="8980933" y="6194412"/>
            <a:chExt cx="2773642" cy="663588"/>
          </a:xfrm>
        </p:grpSpPr>
        <p:sp>
          <p:nvSpPr>
            <p:cNvPr id="13" name="Rectángulo 7" descr="Bloque de fondo de número de diapositiva">
              <a:extLst>
                <a:ext uri="{FF2B5EF4-FFF2-40B4-BE49-F238E27FC236}">
                  <a16:creationId xmlns:a16="http://schemas.microsoft.com/office/drawing/2014/main" id="{77DED2C6-2C52-D042-99FE-8DEE28CCE150}"/>
                </a:ext>
              </a:extLst>
            </p:cNvPr>
            <p:cNvSpPr/>
            <p:nvPr/>
          </p:nvSpPr>
          <p:spPr>
            <a:xfrm>
              <a:off x="8980933" y="6194412"/>
              <a:ext cx="2773642" cy="6635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>
                <a:solidFill>
                  <a:schemeClr val="tx1"/>
                </a:solidFill>
              </a:endParaRPr>
            </a:p>
          </p:txBody>
        </p:sp>
        <p:pic>
          <p:nvPicPr>
            <p:cNvPr id="14" name="Imagen 8">
              <a:extLst>
                <a:ext uri="{FF2B5EF4-FFF2-40B4-BE49-F238E27FC236}">
                  <a16:creationId xmlns:a16="http://schemas.microsoft.com/office/drawing/2014/main" id="{196F9A67-C917-4142-A1A9-74705917A4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7680" y="6194412"/>
              <a:ext cx="1447528" cy="633444"/>
            </a:xfrm>
            <a:prstGeom prst="rect">
              <a:avLst/>
            </a:prstGeom>
          </p:spPr>
        </p:pic>
        <p:sp>
          <p:nvSpPr>
            <p:cNvPr id="15" name="CuadroTexto 10">
              <a:extLst>
                <a:ext uri="{FF2B5EF4-FFF2-40B4-BE49-F238E27FC236}">
                  <a16:creationId xmlns:a16="http://schemas.microsoft.com/office/drawing/2014/main" id="{5A6A1150-3AF1-3D47-A10D-03C4926791DA}"/>
                </a:ext>
              </a:extLst>
            </p:cNvPr>
            <p:cNvSpPr txBox="1"/>
            <p:nvPr/>
          </p:nvSpPr>
          <p:spPr>
            <a:xfrm>
              <a:off x="10555208" y="6357245"/>
              <a:ext cx="11993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b="1">
                  <a:solidFill>
                    <a:schemeClr val="bg1"/>
                  </a:solidFill>
                </a:rPr>
                <a:t>2 ° EDICIÓN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0125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DEB162-E699-464C-B2EE-136D517A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250916"/>
            <a:ext cx="11174186" cy="1089529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GB" sz="3600" spc="-60" dirty="0"/>
            </a:lvl1pPr>
          </a:lstStyle>
          <a:p>
            <a:pPr lvl="0"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92C6531E-FB8E-4000-B873-B745C681E2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48876"/>
            <a:ext cx="12192000" cy="2119313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 rtl="0"/>
            <a:r>
              <a:rPr lang="es-ES" noProof="0"/>
              <a:t>Insertar imagen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5240" y="3802065"/>
            <a:ext cx="9784080" cy="334508"/>
          </a:xfrm>
        </p:spPr>
        <p:txBody>
          <a:bodyPr rtlCol="0">
            <a:noAutofit/>
          </a:bodyPr>
          <a:lstStyle>
            <a:lvl1pPr marL="0" indent="0" algn="l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2" name="Marcador de texto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5240" y="4294303"/>
            <a:ext cx="9784080" cy="1737360"/>
          </a:xfrm>
        </p:spPr>
        <p:txBody>
          <a:bodyPr rtlCol="0"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05951AB2-D568-4A7E-9408-FADC8BED4119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>
              <a:solidFill>
                <a:schemeClr val="tx1"/>
              </a:solidFill>
            </a:endParaRPr>
          </a:p>
        </p:txBody>
      </p:sp>
      <p:grpSp>
        <p:nvGrpSpPr>
          <p:cNvPr id="13" name="Grupo 6">
            <a:extLst>
              <a:ext uri="{FF2B5EF4-FFF2-40B4-BE49-F238E27FC236}">
                <a16:creationId xmlns:a16="http://schemas.microsoft.com/office/drawing/2014/main" id="{BDE2E350-9B6F-0D43-8BB5-0DF821915ADD}"/>
              </a:ext>
            </a:extLst>
          </p:cNvPr>
          <p:cNvGrpSpPr/>
          <p:nvPr userDrawn="1"/>
        </p:nvGrpSpPr>
        <p:grpSpPr>
          <a:xfrm>
            <a:off x="8980933" y="6194412"/>
            <a:ext cx="2773642" cy="663588"/>
            <a:chOff x="8980933" y="6194412"/>
            <a:chExt cx="2773642" cy="663588"/>
          </a:xfrm>
        </p:grpSpPr>
        <p:sp>
          <p:nvSpPr>
            <p:cNvPr id="14" name="Rectángulo 7" descr="Bloque de fondo de número de diapositiva">
              <a:extLst>
                <a:ext uri="{FF2B5EF4-FFF2-40B4-BE49-F238E27FC236}">
                  <a16:creationId xmlns:a16="http://schemas.microsoft.com/office/drawing/2014/main" id="{506DD88C-98D2-A040-BB38-7E3596E639D0}"/>
                </a:ext>
              </a:extLst>
            </p:cNvPr>
            <p:cNvSpPr/>
            <p:nvPr/>
          </p:nvSpPr>
          <p:spPr>
            <a:xfrm>
              <a:off x="8980933" y="6194412"/>
              <a:ext cx="2773642" cy="6635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>
                <a:solidFill>
                  <a:schemeClr val="tx1"/>
                </a:solidFill>
              </a:endParaRPr>
            </a:p>
          </p:txBody>
        </p:sp>
        <p:pic>
          <p:nvPicPr>
            <p:cNvPr id="16" name="Imagen 8">
              <a:extLst>
                <a:ext uri="{FF2B5EF4-FFF2-40B4-BE49-F238E27FC236}">
                  <a16:creationId xmlns:a16="http://schemas.microsoft.com/office/drawing/2014/main" id="{08D0F5A4-3109-254C-ADEA-EA7C36844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7680" y="6194412"/>
              <a:ext cx="1447528" cy="633444"/>
            </a:xfrm>
            <a:prstGeom prst="rect">
              <a:avLst/>
            </a:prstGeom>
          </p:spPr>
        </p:pic>
        <p:sp>
          <p:nvSpPr>
            <p:cNvPr id="17" name="CuadroTexto 10">
              <a:extLst>
                <a:ext uri="{FF2B5EF4-FFF2-40B4-BE49-F238E27FC236}">
                  <a16:creationId xmlns:a16="http://schemas.microsoft.com/office/drawing/2014/main" id="{CE8D8E0E-0B23-D14C-8B38-99FD38112120}"/>
                </a:ext>
              </a:extLst>
            </p:cNvPr>
            <p:cNvSpPr txBox="1"/>
            <p:nvPr/>
          </p:nvSpPr>
          <p:spPr>
            <a:xfrm>
              <a:off x="10555208" y="6357245"/>
              <a:ext cx="11993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b="1">
                  <a:solidFill>
                    <a:schemeClr val="bg1"/>
                  </a:solidFill>
                </a:rPr>
                <a:t>2 ° EDICIÓN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4147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>
              <a:solidFill>
                <a:schemeClr val="tx1"/>
              </a:solidFill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5328109-BF43-024A-B25B-C69E4098C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grpSp>
        <p:nvGrpSpPr>
          <p:cNvPr id="4" name="Grupo 6">
            <a:extLst>
              <a:ext uri="{FF2B5EF4-FFF2-40B4-BE49-F238E27FC236}">
                <a16:creationId xmlns:a16="http://schemas.microsoft.com/office/drawing/2014/main" id="{7FD5BAB2-5A0F-5E43-BAF5-2B52060F8615}"/>
              </a:ext>
            </a:extLst>
          </p:cNvPr>
          <p:cNvGrpSpPr/>
          <p:nvPr userDrawn="1"/>
        </p:nvGrpSpPr>
        <p:grpSpPr>
          <a:xfrm>
            <a:off x="8980933" y="6194412"/>
            <a:ext cx="2773642" cy="663588"/>
            <a:chOff x="8980933" y="6194412"/>
            <a:chExt cx="2773642" cy="663588"/>
          </a:xfrm>
        </p:grpSpPr>
        <p:sp>
          <p:nvSpPr>
            <p:cNvPr id="5" name="Rectángulo 7" descr="Bloque de fondo de número de diapositiva">
              <a:extLst>
                <a:ext uri="{FF2B5EF4-FFF2-40B4-BE49-F238E27FC236}">
                  <a16:creationId xmlns:a16="http://schemas.microsoft.com/office/drawing/2014/main" id="{41509B87-35C4-D14D-9263-30D02E7DA341}"/>
                </a:ext>
              </a:extLst>
            </p:cNvPr>
            <p:cNvSpPr/>
            <p:nvPr/>
          </p:nvSpPr>
          <p:spPr>
            <a:xfrm>
              <a:off x="8980933" y="6194412"/>
              <a:ext cx="2773642" cy="6635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>
                <a:solidFill>
                  <a:schemeClr val="tx1"/>
                </a:solidFill>
              </a:endParaRPr>
            </a:p>
          </p:txBody>
        </p:sp>
        <p:pic>
          <p:nvPicPr>
            <p:cNvPr id="6" name="Imagen 8">
              <a:extLst>
                <a:ext uri="{FF2B5EF4-FFF2-40B4-BE49-F238E27FC236}">
                  <a16:creationId xmlns:a16="http://schemas.microsoft.com/office/drawing/2014/main" id="{382A2BF3-0A0D-5940-8D9C-8334EB825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7680" y="6194412"/>
              <a:ext cx="1447528" cy="633444"/>
            </a:xfrm>
            <a:prstGeom prst="rect">
              <a:avLst/>
            </a:prstGeom>
          </p:spPr>
        </p:pic>
        <p:sp>
          <p:nvSpPr>
            <p:cNvPr id="8" name="CuadroTexto 10">
              <a:extLst>
                <a:ext uri="{FF2B5EF4-FFF2-40B4-BE49-F238E27FC236}">
                  <a16:creationId xmlns:a16="http://schemas.microsoft.com/office/drawing/2014/main" id="{7DF7913F-6BA8-4442-AE98-B020432A4136}"/>
                </a:ext>
              </a:extLst>
            </p:cNvPr>
            <p:cNvSpPr txBox="1"/>
            <p:nvPr/>
          </p:nvSpPr>
          <p:spPr>
            <a:xfrm>
              <a:off x="10555208" y="6357245"/>
              <a:ext cx="11993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b="1">
                  <a:solidFill>
                    <a:schemeClr val="bg1"/>
                  </a:solidFill>
                </a:rPr>
                <a:t>2 ° EDICIÓN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518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ndo de comparació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>
              <a:solidFill>
                <a:schemeClr val="tx1"/>
              </a:solidFill>
            </a:endParaRP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1500" y="1509626"/>
            <a:ext cx="4900386" cy="334508"/>
          </a:xfrm>
        </p:spPr>
        <p:txBody>
          <a:bodyPr rtlCol="0">
            <a:noAutofit/>
          </a:bodyPr>
          <a:lstStyle>
            <a:lvl1pPr marL="0" indent="0" algn="l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0" name="Marcador de texto 8">
            <a:extLst>
              <a:ext uri="{FF2B5EF4-FFF2-40B4-BE49-F238E27FC236}">
                <a16:creationId xmlns:a16="http://schemas.microsoft.com/office/drawing/2014/main" id="{3F93C618-7612-42AB-B890-45E85BD492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20114" y="1509626"/>
            <a:ext cx="4900386" cy="334508"/>
          </a:xfrm>
        </p:spPr>
        <p:txBody>
          <a:bodyPr rtlCol="0">
            <a:noAutofit/>
          </a:bodyPr>
          <a:lstStyle>
            <a:lvl1pPr marL="0" indent="0" algn="l">
              <a:buNone/>
              <a:defRPr sz="1600" b="1">
                <a:solidFill>
                  <a:schemeClr val="accent6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2" name="Marcador de texto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1500" y="2156688"/>
            <a:ext cx="4900386" cy="3561943"/>
          </a:xfrm>
        </p:spPr>
        <p:txBody>
          <a:bodyPr rtlCol="0"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3" name="Marcador de texto 8">
            <a:extLst>
              <a:ext uri="{FF2B5EF4-FFF2-40B4-BE49-F238E27FC236}">
                <a16:creationId xmlns:a16="http://schemas.microsoft.com/office/drawing/2014/main" id="{464BC696-49A6-4328-BB42-5566BAC00F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20114" y="2156688"/>
            <a:ext cx="4900386" cy="3561943"/>
          </a:xfrm>
        </p:spPr>
        <p:txBody>
          <a:bodyPr rtlCol="0"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0FB9F81-CC7F-5244-95A6-279BE4B51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250916"/>
            <a:ext cx="11174186" cy="1089529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grpSp>
        <p:nvGrpSpPr>
          <p:cNvPr id="8" name="Grupo 6">
            <a:extLst>
              <a:ext uri="{FF2B5EF4-FFF2-40B4-BE49-F238E27FC236}">
                <a16:creationId xmlns:a16="http://schemas.microsoft.com/office/drawing/2014/main" id="{C74693B1-36AB-B84C-AD7D-65825F587A37}"/>
              </a:ext>
            </a:extLst>
          </p:cNvPr>
          <p:cNvGrpSpPr/>
          <p:nvPr userDrawn="1"/>
        </p:nvGrpSpPr>
        <p:grpSpPr>
          <a:xfrm>
            <a:off x="8980933" y="6194412"/>
            <a:ext cx="2773642" cy="663588"/>
            <a:chOff x="8980933" y="6194412"/>
            <a:chExt cx="2773642" cy="663588"/>
          </a:xfrm>
        </p:grpSpPr>
        <p:sp>
          <p:nvSpPr>
            <p:cNvPr id="11" name="Rectángulo 7" descr="Bloque de fondo de número de diapositiva">
              <a:extLst>
                <a:ext uri="{FF2B5EF4-FFF2-40B4-BE49-F238E27FC236}">
                  <a16:creationId xmlns:a16="http://schemas.microsoft.com/office/drawing/2014/main" id="{3DCEC55A-5A41-364F-8FD8-34A9E843D1F4}"/>
                </a:ext>
              </a:extLst>
            </p:cNvPr>
            <p:cNvSpPr/>
            <p:nvPr/>
          </p:nvSpPr>
          <p:spPr>
            <a:xfrm>
              <a:off x="8980933" y="6194412"/>
              <a:ext cx="2773642" cy="6635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>
                <a:solidFill>
                  <a:schemeClr val="tx1"/>
                </a:solidFill>
              </a:endParaRPr>
            </a:p>
          </p:txBody>
        </p:sp>
        <p:pic>
          <p:nvPicPr>
            <p:cNvPr id="14" name="Imagen 8">
              <a:extLst>
                <a:ext uri="{FF2B5EF4-FFF2-40B4-BE49-F238E27FC236}">
                  <a16:creationId xmlns:a16="http://schemas.microsoft.com/office/drawing/2014/main" id="{9781A551-6F5D-C348-BBB3-755B46A32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7680" y="6194412"/>
              <a:ext cx="1447528" cy="633444"/>
            </a:xfrm>
            <a:prstGeom prst="rect">
              <a:avLst/>
            </a:prstGeom>
          </p:spPr>
        </p:pic>
        <p:sp>
          <p:nvSpPr>
            <p:cNvPr id="15" name="CuadroTexto 10">
              <a:extLst>
                <a:ext uri="{FF2B5EF4-FFF2-40B4-BE49-F238E27FC236}">
                  <a16:creationId xmlns:a16="http://schemas.microsoft.com/office/drawing/2014/main" id="{0E91E630-0B7A-FD49-BB40-AB906FA27964}"/>
                </a:ext>
              </a:extLst>
            </p:cNvPr>
            <p:cNvSpPr txBox="1"/>
            <p:nvPr/>
          </p:nvSpPr>
          <p:spPr>
            <a:xfrm>
              <a:off x="10555208" y="6357245"/>
              <a:ext cx="11993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b="1">
                  <a:solidFill>
                    <a:schemeClr val="bg1"/>
                  </a:solidFill>
                </a:rPr>
                <a:t>2 ° EDICIÓN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025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de media página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ción de imagen 4">
            <a:extLst>
              <a:ext uri="{FF2B5EF4-FFF2-40B4-BE49-F238E27FC236}">
                <a16:creationId xmlns:a16="http://schemas.microsoft.com/office/drawing/2014/main" id="{679784BB-7CDD-484B-8F47-9CF1D79993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99200" y="0"/>
            <a:ext cx="5892800" cy="68580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 rtl="0"/>
            <a:r>
              <a:rPr lang="es-ES" noProof="0"/>
              <a:t>Insertar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DEB162-E699-464C-B2EE-136D517A9B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6314" y="244477"/>
            <a:ext cx="5170715" cy="1588127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GB" sz="3600" spc="-60" dirty="0"/>
            </a:lvl1pPr>
          </a:lstStyle>
          <a:p>
            <a:pPr lvl="0"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1499" y="2061165"/>
            <a:ext cx="5045529" cy="334508"/>
          </a:xfrm>
        </p:spPr>
        <p:txBody>
          <a:bodyPr rtlCol="0">
            <a:noAutofit/>
          </a:bodyPr>
          <a:lstStyle>
            <a:lvl1pPr marL="0" indent="0" algn="l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2" name="Marcador de texto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1499" y="2708227"/>
            <a:ext cx="5045529" cy="3561943"/>
          </a:xfrm>
        </p:spPr>
        <p:txBody>
          <a:bodyPr rtlCol="0"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>
              <a:solidFill>
                <a:schemeClr val="tx1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E6A75B6-7B4E-496F-A846-0FFBB6E1D164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>
              <a:solidFill>
                <a:schemeClr val="tx1"/>
              </a:solidFill>
            </a:endParaRPr>
          </a:p>
        </p:txBody>
      </p:sp>
      <p:sp>
        <p:nvSpPr>
          <p:cNvPr id="10" name="Marcador de posición de número de diapositiva 5">
            <a:extLst>
              <a:ext uri="{FF2B5EF4-FFF2-40B4-BE49-F238E27FC236}">
                <a16:creationId xmlns:a16="http://schemas.microsoft.com/office/drawing/2014/main" id="{7648ACB4-9C22-4636-800F-578055A5BC10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78048C4E-7BD1-46A5-B2F2-6AD408DAAD47}" type="slidenum">
              <a:rPr lang="es-ES" b="1" noProof="0" smtClean="0">
                <a:solidFill>
                  <a:schemeClr val="bg1"/>
                </a:solidFill>
              </a:rPr>
              <a:pPr rtl="0"/>
              <a:t>‹#›</a:t>
            </a:fld>
            <a:endParaRPr lang="es-ES" b="1" noProof="0">
              <a:solidFill>
                <a:schemeClr val="bg1"/>
              </a:solidFill>
            </a:endParaRPr>
          </a:p>
        </p:txBody>
      </p:sp>
      <p:grpSp>
        <p:nvGrpSpPr>
          <p:cNvPr id="13" name="Grupo 6">
            <a:extLst>
              <a:ext uri="{FF2B5EF4-FFF2-40B4-BE49-F238E27FC236}">
                <a16:creationId xmlns:a16="http://schemas.microsoft.com/office/drawing/2014/main" id="{F3482838-65B0-CC4B-A0E7-6ABA0AD33927}"/>
              </a:ext>
            </a:extLst>
          </p:cNvPr>
          <p:cNvGrpSpPr/>
          <p:nvPr userDrawn="1"/>
        </p:nvGrpSpPr>
        <p:grpSpPr>
          <a:xfrm>
            <a:off x="8980933" y="6194412"/>
            <a:ext cx="2773642" cy="663588"/>
            <a:chOff x="8980933" y="6194412"/>
            <a:chExt cx="2773642" cy="663588"/>
          </a:xfrm>
        </p:grpSpPr>
        <p:sp>
          <p:nvSpPr>
            <p:cNvPr id="14" name="Rectángulo 7" descr="Bloque de fondo de número de diapositiva">
              <a:extLst>
                <a:ext uri="{FF2B5EF4-FFF2-40B4-BE49-F238E27FC236}">
                  <a16:creationId xmlns:a16="http://schemas.microsoft.com/office/drawing/2014/main" id="{39236459-979F-3342-A636-327C27A512BB}"/>
                </a:ext>
              </a:extLst>
            </p:cNvPr>
            <p:cNvSpPr/>
            <p:nvPr/>
          </p:nvSpPr>
          <p:spPr>
            <a:xfrm>
              <a:off x="8980933" y="6194412"/>
              <a:ext cx="2773642" cy="6635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>
                <a:solidFill>
                  <a:schemeClr val="tx1"/>
                </a:solidFill>
              </a:endParaRPr>
            </a:p>
          </p:txBody>
        </p:sp>
        <p:pic>
          <p:nvPicPr>
            <p:cNvPr id="15" name="Imagen 8">
              <a:extLst>
                <a:ext uri="{FF2B5EF4-FFF2-40B4-BE49-F238E27FC236}">
                  <a16:creationId xmlns:a16="http://schemas.microsoft.com/office/drawing/2014/main" id="{5C97AEA0-86AB-C44E-9CE6-1684A1494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7680" y="6194412"/>
              <a:ext cx="1447528" cy="633444"/>
            </a:xfrm>
            <a:prstGeom prst="rect">
              <a:avLst/>
            </a:prstGeom>
          </p:spPr>
        </p:pic>
        <p:sp>
          <p:nvSpPr>
            <p:cNvPr id="16" name="CuadroTexto 10">
              <a:extLst>
                <a:ext uri="{FF2B5EF4-FFF2-40B4-BE49-F238E27FC236}">
                  <a16:creationId xmlns:a16="http://schemas.microsoft.com/office/drawing/2014/main" id="{C4D0FFF3-38DA-5449-9257-69772E48C656}"/>
                </a:ext>
              </a:extLst>
            </p:cNvPr>
            <p:cNvSpPr txBox="1"/>
            <p:nvPr/>
          </p:nvSpPr>
          <p:spPr>
            <a:xfrm>
              <a:off x="10555208" y="6357245"/>
              <a:ext cx="11993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b="1">
                  <a:solidFill>
                    <a:schemeClr val="bg1"/>
                  </a:solidFill>
                </a:rPr>
                <a:t>2 ° EDICIÓN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3872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1B3994-EC85-4CEE-B849-7AE33810F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250916"/>
            <a:ext cx="11174186" cy="108952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lvl="0"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EE88709A-CA63-4EAC-968C-8873D088E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314" y="1253331"/>
            <a:ext cx="11174186" cy="4770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BA3C17-8AAC-4933-A7DA-CD7D3F840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6314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2B1D122-60D0-8B4D-896A-2A770C0B6343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>
              <a:solidFill>
                <a:schemeClr val="tx1"/>
              </a:solidFill>
            </a:endParaRPr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6B5B9FA1-1805-A944-AC99-868579EBA1AD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78048C4E-7BD1-46A5-B2F2-6AD408DAAD47}" type="slidenum">
              <a:rPr lang="es-ES" b="1" noProof="0" smtClean="0">
                <a:solidFill>
                  <a:schemeClr val="bg1"/>
                </a:solidFill>
              </a:rPr>
              <a:pPr rtl="0"/>
              <a:t>‹#›</a:t>
            </a:fld>
            <a:endParaRPr lang="es-ES" b="1" noProof="0">
              <a:solidFill>
                <a:schemeClr val="bg1"/>
              </a:solidFill>
            </a:endParaRPr>
          </a:p>
        </p:txBody>
      </p:sp>
      <p:grpSp>
        <p:nvGrpSpPr>
          <p:cNvPr id="9" name="Grupo 6">
            <a:extLst>
              <a:ext uri="{FF2B5EF4-FFF2-40B4-BE49-F238E27FC236}">
                <a16:creationId xmlns:a16="http://schemas.microsoft.com/office/drawing/2014/main" id="{4F88A8CE-A261-554D-A2A5-4DFF80CFD353}"/>
              </a:ext>
            </a:extLst>
          </p:cNvPr>
          <p:cNvGrpSpPr/>
          <p:nvPr userDrawn="1"/>
        </p:nvGrpSpPr>
        <p:grpSpPr>
          <a:xfrm>
            <a:off x="8980933" y="6194412"/>
            <a:ext cx="2773642" cy="663588"/>
            <a:chOff x="8980933" y="6194412"/>
            <a:chExt cx="2773642" cy="663588"/>
          </a:xfrm>
        </p:grpSpPr>
        <p:sp>
          <p:nvSpPr>
            <p:cNvPr id="10" name="Rectángulo 7" descr="Bloque de fondo de número de diapositiva">
              <a:extLst>
                <a:ext uri="{FF2B5EF4-FFF2-40B4-BE49-F238E27FC236}">
                  <a16:creationId xmlns:a16="http://schemas.microsoft.com/office/drawing/2014/main" id="{DFD3971D-008B-7B48-80D8-1968B439DCBD}"/>
                </a:ext>
              </a:extLst>
            </p:cNvPr>
            <p:cNvSpPr/>
            <p:nvPr/>
          </p:nvSpPr>
          <p:spPr>
            <a:xfrm>
              <a:off x="8980933" y="6194412"/>
              <a:ext cx="2773642" cy="6635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>
                <a:solidFill>
                  <a:schemeClr val="tx1"/>
                </a:solidFill>
              </a:endParaRPr>
            </a:p>
          </p:txBody>
        </p:sp>
        <p:pic>
          <p:nvPicPr>
            <p:cNvPr id="11" name="Imagen 8">
              <a:extLst>
                <a:ext uri="{FF2B5EF4-FFF2-40B4-BE49-F238E27FC236}">
                  <a16:creationId xmlns:a16="http://schemas.microsoft.com/office/drawing/2014/main" id="{60BDB7B1-A7BD-2C47-891C-C4E1D3BD9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7680" y="6194412"/>
              <a:ext cx="1447528" cy="633444"/>
            </a:xfrm>
            <a:prstGeom prst="rect">
              <a:avLst/>
            </a:prstGeom>
          </p:spPr>
        </p:pic>
        <p:sp>
          <p:nvSpPr>
            <p:cNvPr id="12" name="CuadroTexto 10">
              <a:extLst>
                <a:ext uri="{FF2B5EF4-FFF2-40B4-BE49-F238E27FC236}">
                  <a16:creationId xmlns:a16="http://schemas.microsoft.com/office/drawing/2014/main" id="{8A7B5FA2-27C7-D241-AA69-E0D5673EC60F}"/>
                </a:ext>
              </a:extLst>
            </p:cNvPr>
            <p:cNvSpPr txBox="1"/>
            <p:nvPr/>
          </p:nvSpPr>
          <p:spPr>
            <a:xfrm>
              <a:off x="10555208" y="6357245"/>
              <a:ext cx="11993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b="1">
                  <a:solidFill>
                    <a:schemeClr val="bg1"/>
                  </a:solidFill>
                </a:rPr>
                <a:t>2 ° EDICIÓN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157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1" r:id="rId3"/>
    <p:sldLayoutId id="2147483650" r:id="rId4"/>
    <p:sldLayoutId id="2147483662" r:id="rId5"/>
    <p:sldLayoutId id="2147483664" r:id="rId6"/>
    <p:sldLayoutId id="2147483668" r:id="rId7"/>
    <p:sldLayoutId id="2147483666" r:id="rId8"/>
    <p:sldLayoutId id="2147483667" r:id="rId9"/>
    <p:sldLayoutId id="2147483665" r:id="rId10"/>
    <p:sldLayoutId id="2147483669" r:id="rId11"/>
    <p:sldLayoutId id="214748367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3600" b="1" kern="1200" spc="-60" baseline="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60" userDrawn="1">
          <p15:clr>
            <a:srgbClr val="F26B43"/>
          </p15:clr>
        </p15:guide>
        <p15:guide id="4" pos="7320" userDrawn="1">
          <p15:clr>
            <a:srgbClr val="F26B43"/>
          </p15:clr>
        </p15:guide>
        <p15:guide id="5" orient="horz" pos="360" userDrawn="1">
          <p15:clr>
            <a:srgbClr val="F26B43"/>
          </p15:clr>
        </p15:guide>
        <p15:guide id="6" orient="horz" pos="39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A879227-5775-6B47-834D-4A7613304C4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9435569" y="5134707"/>
            <a:ext cx="2634511" cy="111778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</a:rPr>
              <a:t>Lautaro Carro</a:t>
            </a: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Net </a:t>
            </a:r>
            <a:r>
              <a:rPr lang="en-US" dirty="0" smtClean="0">
                <a:solidFill>
                  <a:schemeClr val="bg1"/>
                </a:solidFill>
              </a:rPr>
              <a:t>Developer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www.lautarocarro.com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85" y="4756508"/>
            <a:ext cx="1361221" cy="15746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650" y="2968500"/>
            <a:ext cx="9168194" cy="12573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426" y="4165673"/>
            <a:ext cx="6470642" cy="165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13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4BDE6-E1D6-A043-8CDC-7872BBAE2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6" y="479060"/>
            <a:ext cx="10810686" cy="746846"/>
          </a:xfrm>
        </p:spPr>
        <p:txBody>
          <a:bodyPr/>
          <a:lstStyle/>
          <a:p>
            <a:r>
              <a:rPr lang="es-MX" dirty="0">
                <a:solidFill>
                  <a:srgbClr val="FFFFFF"/>
                </a:solidFill>
                <a:ea typeface="Roboto Slab"/>
                <a:cs typeface="Roboto Slab"/>
              </a:rPr>
              <a:t>¿Como Usar el [</a:t>
            </a:r>
            <a:r>
              <a:rPr lang="es-MX" dirty="0" err="1">
                <a:solidFill>
                  <a:srgbClr val="FFFFFF"/>
                </a:solidFill>
                <a:ea typeface="Roboto Slab"/>
                <a:cs typeface="Roboto Slab"/>
              </a:rPr>
              <a:t>DebuggerDisplay</a:t>
            </a:r>
            <a:r>
              <a:rPr lang="es-MX" dirty="0" smtClean="0">
                <a:solidFill>
                  <a:srgbClr val="FFFFFF"/>
                </a:solidFill>
                <a:ea typeface="Roboto Slab"/>
                <a:cs typeface="Roboto Slab"/>
              </a:rPr>
              <a:t>]?</a:t>
            </a:r>
            <a:endParaRPr lang="es-AR" dirty="0">
              <a:solidFill>
                <a:srgbClr val="FFFFFF"/>
              </a:solidFill>
              <a:ea typeface="Roboto Slab"/>
              <a:cs typeface="Roboto Slab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12" y="1645921"/>
            <a:ext cx="11511141" cy="450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48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4BDE6-E1D6-A043-8CDC-7872BBAE2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6" y="479060"/>
            <a:ext cx="10810686" cy="746846"/>
          </a:xfrm>
        </p:spPr>
        <p:txBody>
          <a:bodyPr/>
          <a:lstStyle/>
          <a:p>
            <a:r>
              <a:rPr lang="es-AR" dirty="0"/>
              <a:t>[</a:t>
            </a:r>
            <a:r>
              <a:rPr lang="es-AR" dirty="0" err="1"/>
              <a:t>DebuggerDisplay</a:t>
            </a:r>
            <a:r>
              <a:rPr lang="es-AR" dirty="0"/>
              <a:t>] VS .</a:t>
            </a:r>
            <a:r>
              <a:rPr lang="es-AR" dirty="0" err="1"/>
              <a:t>ToString</a:t>
            </a:r>
            <a:r>
              <a:rPr lang="es-AR" dirty="0"/>
              <a:t>()</a:t>
            </a:r>
          </a:p>
        </p:txBody>
      </p:sp>
      <p:sp>
        <p:nvSpPr>
          <p:cNvPr id="4" name="Google Shape;224;p22"/>
          <p:cNvSpPr txBox="1">
            <a:spLocks/>
          </p:cNvSpPr>
          <p:nvPr/>
        </p:nvSpPr>
        <p:spPr>
          <a:xfrm>
            <a:off x="1333873" y="2228405"/>
            <a:ext cx="3969647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6D683"/>
              </a:buClr>
              <a:buSzPts val="1600"/>
              <a:buFont typeface="Chivo"/>
              <a:buChar char="▰"/>
              <a:defRPr sz="16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600"/>
              <a:buFont typeface="Chivo"/>
              <a:buChar char="▰"/>
              <a:defRPr sz="16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600"/>
              <a:buFont typeface="Chivo"/>
              <a:buChar char="▰"/>
              <a:defRPr sz="16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600"/>
              <a:buFont typeface="Chivo"/>
              <a:buChar char="▰"/>
              <a:defRPr sz="16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600"/>
              <a:buFont typeface="Chivo"/>
              <a:buChar char="▰"/>
              <a:defRPr sz="16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600"/>
              <a:buFont typeface="Chivo"/>
              <a:buChar char="▰"/>
              <a:defRPr sz="16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600"/>
              <a:buFont typeface="Chivo"/>
              <a:buChar char="▰"/>
              <a:defRPr sz="16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600"/>
              <a:buFont typeface="Chivo"/>
              <a:buChar char="▰"/>
              <a:defRPr sz="16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600"/>
              <a:buFont typeface="Chivo"/>
              <a:buChar char="▰"/>
              <a:defRPr sz="16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6D683"/>
              </a:buClr>
              <a:buSzPts val="1600"/>
              <a:buFont typeface="Chivo"/>
              <a:buNone/>
              <a:tabLst/>
              <a:defRPr/>
            </a:pPr>
            <a:r>
              <a:rPr kumimoji="0" lang="es-AR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sym typeface="Chivo"/>
              </a:rPr>
              <a:t>DebuggerDisplay</a:t>
            </a:r>
            <a:endParaRPr kumimoji="0" lang="es-AR" sz="2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sym typeface="Chivo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8B81D2">
                  <a:lumMod val="60000"/>
                  <a:lumOff val="40000"/>
                </a:srgbClr>
              </a:buClr>
              <a:buSzPts val="1600"/>
              <a:buFont typeface="Chivo"/>
              <a:buChar char="▰"/>
              <a:tabLst/>
              <a:defRPr/>
            </a:pPr>
            <a:r>
              <a:rPr kumimoji="0" lang="es-A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sym typeface="Chivo"/>
              </a:rPr>
              <a:t>Sólo para el depurador</a:t>
            </a:r>
          </a:p>
          <a:p>
            <a:pPr marL="285750" marR="0" lvl="0" indent="-28575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8B81D2">
                  <a:lumMod val="60000"/>
                  <a:lumOff val="40000"/>
                </a:srgbClr>
              </a:buClr>
              <a:buSzPts val="1600"/>
              <a:buFont typeface="Chivo"/>
              <a:buChar char="▰"/>
              <a:tabLst/>
              <a:defRPr/>
            </a:pPr>
            <a:r>
              <a:rPr kumimoji="0" lang="es-A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sym typeface="Chivo"/>
              </a:rPr>
              <a:t>Reduce el rendimiento</a:t>
            </a:r>
          </a:p>
          <a:p>
            <a:pPr marL="285750" marR="0" lvl="0" indent="-28575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8B81D2">
                  <a:lumMod val="60000"/>
                  <a:lumOff val="40000"/>
                </a:srgbClr>
              </a:buClr>
              <a:buSzPts val="1600"/>
              <a:buFont typeface="Chivo"/>
              <a:buChar char="▰"/>
              <a:tabLst/>
              <a:defRPr/>
            </a:pPr>
            <a:r>
              <a:rPr kumimoji="0" lang="es-A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sym typeface="Chivo"/>
              </a:rPr>
              <a:t>Independiente del código </a:t>
            </a:r>
            <a:endParaRPr kumimoji="0" lang="es-AR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sym typeface="Chivo"/>
            </a:endParaRPr>
          </a:p>
        </p:txBody>
      </p:sp>
      <p:sp>
        <p:nvSpPr>
          <p:cNvPr id="5" name="Google Shape;225;p22"/>
          <p:cNvSpPr txBox="1">
            <a:spLocks/>
          </p:cNvSpPr>
          <p:nvPr/>
        </p:nvSpPr>
        <p:spPr>
          <a:xfrm>
            <a:off x="7041757" y="2228405"/>
            <a:ext cx="4465615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6D683"/>
              </a:buClr>
              <a:buSzPts val="1600"/>
              <a:buFont typeface="Chivo"/>
              <a:buChar char="▰"/>
              <a:defRPr sz="16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600"/>
              <a:buFont typeface="Chivo"/>
              <a:buChar char="▰"/>
              <a:defRPr sz="16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600"/>
              <a:buFont typeface="Chivo"/>
              <a:buChar char="▰"/>
              <a:defRPr sz="16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600"/>
              <a:buFont typeface="Chivo"/>
              <a:buChar char="▰"/>
              <a:defRPr sz="16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600"/>
              <a:buFont typeface="Chivo"/>
              <a:buChar char="▰"/>
              <a:defRPr sz="16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600"/>
              <a:buFont typeface="Chivo"/>
              <a:buChar char="▰"/>
              <a:defRPr sz="16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600"/>
              <a:buFont typeface="Chivo"/>
              <a:buChar char="▰"/>
              <a:defRPr sz="16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600"/>
              <a:buFont typeface="Chivo"/>
              <a:buChar char="▰"/>
              <a:defRPr sz="16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600"/>
              <a:buFont typeface="Chivo"/>
              <a:buChar char="▰"/>
              <a:defRPr sz="16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6D683"/>
              </a:buClr>
              <a:buSzPts val="1600"/>
              <a:buFont typeface="Chivo"/>
              <a:buNone/>
              <a:tabLst/>
              <a:defRPr/>
            </a:pPr>
            <a:r>
              <a:rPr kumimoji="0" lang="es-AR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sym typeface="Chivo"/>
              </a:rPr>
              <a:t>ToString</a:t>
            </a:r>
            <a:r>
              <a:rPr kumimoji="0" lang="es-A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sym typeface="Chivo"/>
              </a:rPr>
              <a:t>()</a:t>
            </a:r>
          </a:p>
          <a:p>
            <a:pPr marL="285750" marR="0" lvl="0" indent="-28575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8B81D2">
                  <a:lumMod val="60000"/>
                  <a:lumOff val="40000"/>
                </a:srgbClr>
              </a:buClr>
              <a:buSzPts val="1600"/>
              <a:buFont typeface="Chivo"/>
              <a:buChar char="▰"/>
              <a:tabLst/>
              <a:defRPr/>
            </a:pPr>
            <a:r>
              <a:rPr kumimoji="0" lang="es-A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sym typeface="Chivo"/>
              </a:rPr>
              <a:t>"Efecto secundario”</a:t>
            </a:r>
          </a:p>
          <a:p>
            <a:pPr marL="285750" marR="0" lvl="0" indent="-28575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8B81D2">
                  <a:lumMod val="60000"/>
                  <a:lumOff val="40000"/>
                </a:srgbClr>
              </a:buClr>
              <a:buSzPts val="1600"/>
              <a:buFont typeface="Chivo"/>
              <a:buChar char="▰"/>
              <a:tabLst/>
              <a:defRPr/>
            </a:pPr>
            <a:r>
              <a:rPr kumimoji="0" lang="es-A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sym typeface="Chivo"/>
              </a:rPr>
              <a:t>Ya esta compilado, no tiene nada que procesar</a:t>
            </a:r>
          </a:p>
          <a:p>
            <a:pPr marL="285750" marR="0" lvl="0" indent="-28575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8B81D2">
                  <a:lumMod val="60000"/>
                  <a:lumOff val="40000"/>
                </a:srgbClr>
              </a:buClr>
              <a:buSzPts val="1600"/>
              <a:buFont typeface="Chivo"/>
              <a:buChar char="▰"/>
              <a:tabLst/>
              <a:defRPr/>
            </a:pPr>
            <a:r>
              <a:rPr kumimoji="0" lang="es-A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sym typeface="Chivo"/>
              </a:rPr>
              <a:t>Acceso público</a:t>
            </a:r>
          </a:p>
        </p:txBody>
      </p:sp>
    </p:spTree>
    <p:extLst>
      <p:ext uri="{BB962C8B-B14F-4D97-AF65-F5344CB8AC3E}">
        <p14:creationId xmlns:p14="http://schemas.microsoft.com/office/powerpoint/2010/main" val="105251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4BDE6-E1D6-A043-8CDC-7872BBAE2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6" y="479060"/>
            <a:ext cx="10810686" cy="746846"/>
          </a:xfrm>
        </p:spPr>
        <p:txBody>
          <a:bodyPr/>
          <a:lstStyle/>
          <a:p>
            <a:r>
              <a:rPr lang="es-AR" dirty="0"/>
              <a:t>Practica Recomendada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4718"/>
          <a:stretch/>
        </p:blipFill>
        <p:spPr>
          <a:xfrm>
            <a:off x="837197" y="1592109"/>
            <a:ext cx="10529664" cy="45086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6087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Preguntas?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0514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24C6BB-7364-CF4A-9F3A-421AFC3609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05771" y="3740430"/>
            <a:ext cx="10033000" cy="830997"/>
          </a:xfrm>
        </p:spPr>
        <p:txBody>
          <a:bodyPr/>
          <a:lstStyle/>
          <a:p>
            <a:r>
              <a:rPr lang="es-ES" b="1" dirty="0"/>
              <a:t>https://github.com/lauchacarro/DebuggerDisplay</a:t>
            </a:r>
            <a:endParaRPr lang="es-ES" b="1" dirty="0">
              <a:solidFill>
                <a:srgbClr val="FFFF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41C1A-749E-4342-8F10-2610C26650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650923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A879227-5775-6B47-834D-4A7613304C46}"/>
              </a:ext>
            </a:extLst>
          </p:cNvPr>
          <p:cNvSpPr txBox="1">
            <a:spLocks/>
          </p:cNvSpPr>
          <p:nvPr/>
        </p:nvSpPr>
        <p:spPr>
          <a:xfrm>
            <a:off x="9435569" y="5134707"/>
            <a:ext cx="2634511" cy="111778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smtClean="0">
                <a:solidFill>
                  <a:schemeClr val="bg1"/>
                </a:solidFill>
              </a:rPr>
              <a:t>Lautaro Carro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mtClean="0">
                <a:solidFill>
                  <a:schemeClr val="bg1"/>
                </a:solidFill>
              </a:rPr>
              <a:t>Net Developer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mtClean="0">
                <a:solidFill>
                  <a:schemeClr val="bg1"/>
                </a:solidFill>
              </a:rPr>
              <a:t>www.lautarocarro.com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85" y="4756508"/>
            <a:ext cx="1361221" cy="157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3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93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787DA-ABAF-BF4F-BB7B-0816A8B72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5A185-8D4E-4047-889F-8438117E8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AR" dirty="0" smtClean="0"/>
              <a:t>¿Qué es?</a:t>
            </a:r>
            <a:endParaRPr lang="es-AR" dirty="0"/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¿Cómo se usa?</a:t>
            </a:r>
            <a:endParaRPr lang="es-AR" dirty="0"/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Ventajas y Desventajas</a:t>
            </a:r>
            <a:endParaRPr lang="es-AR" dirty="0"/>
          </a:p>
          <a:p>
            <a:pPr marL="514350" indent="-514350">
              <a:buFont typeface="+mj-lt"/>
              <a:buAutoNum type="arabicPeriod"/>
            </a:pPr>
            <a:r>
              <a:rPr lang="es-MX" dirty="0" smtClean="0"/>
              <a:t>Buenas </a:t>
            </a:r>
            <a:r>
              <a:rPr lang="es-AR" dirty="0" smtClean="0"/>
              <a:t>Prácticas</a:t>
            </a:r>
            <a:endParaRPr lang="es-E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02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2957" y="2640396"/>
            <a:ext cx="9666514" cy="1014637"/>
          </a:xfrm>
        </p:spPr>
        <p:txBody>
          <a:bodyPr/>
          <a:lstStyle/>
          <a:p>
            <a:r>
              <a:rPr lang="es-AR" sz="2400" b="1" dirty="0"/>
              <a:t>Le permite al desarrollador controlar cómo se debe mostrar un objeto en las ventanas de variables.</a:t>
            </a:r>
          </a:p>
          <a:p>
            <a:endParaRPr lang="es-A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697" y="422030"/>
            <a:ext cx="6470642" cy="165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94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960" y="1730327"/>
            <a:ext cx="3827965" cy="49696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7D4BDE6-E1D6-A043-8CDC-7872BBAE2BB7}"/>
              </a:ext>
            </a:extLst>
          </p:cNvPr>
          <p:cNvSpPr txBox="1">
            <a:spLocks/>
          </p:cNvSpPr>
          <p:nvPr/>
        </p:nvSpPr>
        <p:spPr>
          <a:xfrm>
            <a:off x="696686" y="479060"/>
            <a:ext cx="9666514" cy="74684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4800" b="1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 dirty="0" smtClean="0"/>
              <a:t>¿Les ha pasado?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95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4BDE6-E1D6-A043-8CDC-7872BBAE2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6" y="479060"/>
            <a:ext cx="10810686" cy="746846"/>
          </a:xfrm>
        </p:spPr>
        <p:txBody>
          <a:bodyPr/>
          <a:lstStyle/>
          <a:p>
            <a:r>
              <a:rPr lang="es-MX" dirty="0">
                <a:solidFill>
                  <a:srgbClr val="FFFFFF"/>
                </a:solidFill>
                <a:ea typeface="Roboto Slab"/>
                <a:cs typeface="Roboto Slab"/>
              </a:rPr>
              <a:t>¿Como Usar el [</a:t>
            </a:r>
            <a:r>
              <a:rPr lang="es-MX" dirty="0" err="1">
                <a:solidFill>
                  <a:srgbClr val="FFFFFF"/>
                </a:solidFill>
                <a:ea typeface="Roboto Slab"/>
                <a:cs typeface="Roboto Slab"/>
              </a:rPr>
              <a:t>DebuggerDisplay</a:t>
            </a:r>
            <a:r>
              <a:rPr lang="es-MX" dirty="0" smtClean="0">
                <a:solidFill>
                  <a:srgbClr val="FFFFFF"/>
                </a:solidFill>
                <a:ea typeface="Roboto Slab"/>
                <a:cs typeface="Roboto Slab"/>
              </a:rPr>
              <a:t>]?</a:t>
            </a:r>
            <a:endParaRPr lang="es-AR" dirty="0">
              <a:solidFill>
                <a:srgbClr val="FFFFFF"/>
              </a:solidFill>
              <a:ea typeface="Roboto Slab"/>
              <a:cs typeface="Roboto Slab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836" y="1858671"/>
            <a:ext cx="6296385" cy="422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89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4BDE6-E1D6-A043-8CDC-7872BBAE2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6" y="479060"/>
            <a:ext cx="10810686" cy="746846"/>
          </a:xfrm>
        </p:spPr>
        <p:txBody>
          <a:bodyPr/>
          <a:lstStyle/>
          <a:p>
            <a:r>
              <a:rPr lang="es-MX" dirty="0">
                <a:solidFill>
                  <a:srgbClr val="FFFFFF"/>
                </a:solidFill>
                <a:ea typeface="Roboto Slab"/>
                <a:cs typeface="Roboto Slab"/>
              </a:rPr>
              <a:t>¿Como Usar el [</a:t>
            </a:r>
            <a:r>
              <a:rPr lang="es-MX" dirty="0" err="1">
                <a:solidFill>
                  <a:srgbClr val="FFFFFF"/>
                </a:solidFill>
                <a:ea typeface="Roboto Slab"/>
                <a:cs typeface="Roboto Slab"/>
              </a:rPr>
              <a:t>DebuggerDisplay</a:t>
            </a:r>
            <a:r>
              <a:rPr lang="es-MX" dirty="0" smtClean="0">
                <a:solidFill>
                  <a:srgbClr val="FFFFFF"/>
                </a:solidFill>
                <a:ea typeface="Roboto Slab"/>
                <a:cs typeface="Roboto Slab"/>
              </a:rPr>
              <a:t>]?</a:t>
            </a:r>
            <a:endParaRPr lang="es-AR" dirty="0">
              <a:solidFill>
                <a:srgbClr val="FFFFFF"/>
              </a:solidFill>
              <a:ea typeface="Roboto Slab"/>
              <a:cs typeface="Roboto Slab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28" y="1563705"/>
            <a:ext cx="11185801" cy="445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7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4BDE6-E1D6-A043-8CDC-7872BBAE2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6" y="479060"/>
            <a:ext cx="10810686" cy="746846"/>
          </a:xfrm>
        </p:spPr>
        <p:txBody>
          <a:bodyPr/>
          <a:lstStyle/>
          <a:p>
            <a:r>
              <a:rPr lang="es-MX" dirty="0">
                <a:solidFill>
                  <a:srgbClr val="FFFFFF"/>
                </a:solidFill>
                <a:ea typeface="Roboto Slab"/>
                <a:cs typeface="Roboto Slab"/>
              </a:rPr>
              <a:t>¿Como Usar el [</a:t>
            </a:r>
            <a:r>
              <a:rPr lang="es-MX" dirty="0" err="1">
                <a:solidFill>
                  <a:srgbClr val="FFFFFF"/>
                </a:solidFill>
                <a:ea typeface="Roboto Slab"/>
                <a:cs typeface="Roboto Slab"/>
              </a:rPr>
              <a:t>DebuggerDisplay</a:t>
            </a:r>
            <a:r>
              <a:rPr lang="es-MX" dirty="0" smtClean="0">
                <a:solidFill>
                  <a:srgbClr val="FFFFFF"/>
                </a:solidFill>
                <a:ea typeface="Roboto Slab"/>
                <a:cs typeface="Roboto Slab"/>
              </a:rPr>
              <a:t>]?</a:t>
            </a:r>
            <a:endParaRPr lang="es-AR" dirty="0">
              <a:solidFill>
                <a:srgbClr val="FFFFFF"/>
              </a:solidFill>
              <a:ea typeface="Roboto Slab"/>
              <a:cs typeface="Roboto Slab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574" y="1811315"/>
            <a:ext cx="9458909" cy="425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38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4BDE6-E1D6-A043-8CDC-7872BBAE2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6" y="479060"/>
            <a:ext cx="10810686" cy="746846"/>
          </a:xfrm>
        </p:spPr>
        <p:txBody>
          <a:bodyPr/>
          <a:lstStyle/>
          <a:p>
            <a:r>
              <a:rPr lang="es-MX" dirty="0">
                <a:solidFill>
                  <a:srgbClr val="FFFFFF"/>
                </a:solidFill>
                <a:ea typeface="Roboto Slab"/>
                <a:cs typeface="Roboto Slab"/>
              </a:rPr>
              <a:t>¿Como Usar el [</a:t>
            </a:r>
            <a:r>
              <a:rPr lang="es-MX" dirty="0" err="1">
                <a:solidFill>
                  <a:srgbClr val="FFFFFF"/>
                </a:solidFill>
                <a:ea typeface="Roboto Slab"/>
                <a:cs typeface="Roboto Slab"/>
              </a:rPr>
              <a:t>DebuggerDisplay</a:t>
            </a:r>
            <a:r>
              <a:rPr lang="es-MX" dirty="0" smtClean="0">
                <a:solidFill>
                  <a:srgbClr val="FFFFFF"/>
                </a:solidFill>
                <a:ea typeface="Roboto Slab"/>
                <a:cs typeface="Roboto Slab"/>
              </a:rPr>
              <a:t>]?</a:t>
            </a:r>
            <a:endParaRPr lang="es-AR" dirty="0">
              <a:solidFill>
                <a:srgbClr val="FFFFFF"/>
              </a:solidFill>
              <a:ea typeface="Roboto Slab"/>
              <a:cs typeface="Roboto Slab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50" y="1502552"/>
            <a:ext cx="11252757" cy="449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91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4BDE6-E1D6-A043-8CDC-7872BBAE2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6" y="479060"/>
            <a:ext cx="10810686" cy="746846"/>
          </a:xfrm>
        </p:spPr>
        <p:txBody>
          <a:bodyPr/>
          <a:lstStyle/>
          <a:p>
            <a:r>
              <a:rPr lang="es-MX" dirty="0">
                <a:solidFill>
                  <a:srgbClr val="FFFFFF"/>
                </a:solidFill>
                <a:ea typeface="Roboto Slab"/>
                <a:cs typeface="Roboto Slab"/>
              </a:rPr>
              <a:t>¿Como Usar el [</a:t>
            </a:r>
            <a:r>
              <a:rPr lang="es-MX" dirty="0" err="1">
                <a:solidFill>
                  <a:srgbClr val="FFFFFF"/>
                </a:solidFill>
                <a:ea typeface="Roboto Slab"/>
                <a:cs typeface="Roboto Slab"/>
              </a:rPr>
              <a:t>DebuggerDisplay</a:t>
            </a:r>
            <a:r>
              <a:rPr lang="es-MX" dirty="0" smtClean="0">
                <a:solidFill>
                  <a:srgbClr val="FFFFFF"/>
                </a:solidFill>
                <a:ea typeface="Roboto Slab"/>
                <a:cs typeface="Roboto Slab"/>
              </a:rPr>
              <a:t>]?</a:t>
            </a:r>
            <a:endParaRPr lang="es-AR" dirty="0">
              <a:solidFill>
                <a:srgbClr val="FFFFFF"/>
              </a:solidFill>
              <a:ea typeface="Roboto Slab"/>
              <a:cs typeface="Roboto Slab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31" y="1643671"/>
            <a:ext cx="11180596" cy="446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45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Personalizado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677717_TF89715846" id="{EA9DA29A-4F4B-4A51-AAEF-5D726F3D5AAE}" vid="{08152E00-DFD4-4991-814E-5D320BB647B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96A0CFEFF56CE4FAF1C7D04033F417F" ma:contentTypeVersion="8" ma:contentTypeDescription="Crear nuevo documento." ma:contentTypeScope="" ma:versionID="ba9529a9fb63a9d11fd20f4ec3377406">
  <xsd:schema xmlns:xsd="http://www.w3.org/2001/XMLSchema" xmlns:xs="http://www.w3.org/2001/XMLSchema" xmlns:p="http://schemas.microsoft.com/office/2006/metadata/properties" xmlns:ns2="84c68bc1-1ac3-49f8-aea7-6db6c2de0454" targetNamespace="http://schemas.microsoft.com/office/2006/metadata/properties" ma:root="true" ma:fieldsID="317e8f6804705c2d0e6eeb122e4a193c" ns2:_="">
    <xsd:import namespace="84c68bc1-1ac3-49f8-aea7-6db6c2de045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c68bc1-1ac3-49f8-aea7-6db6c2de04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7EA8A7-F55A-49B7-A1F3-28F252A275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4c68bc1-1ac3-49f8-aea7-6db6c2de04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50439D9-8631-4FC1-BCE0-1BDB23425EE1}">
  <ds:schemaRefs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84c68bc1-1ac3-49f8-aea7-6db6c2de0454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23BE856-B6C2-4675-AE16-47A27D415D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océano</Template>
  <TotalTime>0</TotalTime>
  <Words>132</Words>
  <Application>Microsoft Office PowerPoint</Application>
  <PresentationFormat>Widescreen</PresentationFormat>
  <Paragraphs>32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Chivo</vt:lpstr>
      <vt:lpstr>Roboto Slab</vt:lpstr>
      <vt:lpstr>Segoe UI</vt:lpstr>
      <vt:lpstr>Tema de Office</vt:lpstr>
      <vt:lpstr>PowerPoint Presentation</vt:lpstr>
      <vt:lpstr>Agenda</vt:lpstr>
      <vt:lpstr>PowerPoint Presentation</vt:lpstr>
      <vt:lpstr>PowerPoint Presentation</vt:lpstr>
      <vt:lpstr>¿Como Usar el [DebuggerDisplay]?</vt:lpstr>
      <vt:lpstr>¿Como Usar el [DebuggerDisplay]?</vt:lpstr>
      <vt:lpstr>¿Como Usar el [DebuggerDisplay]?</vt:lpstr>
      <vt:lpstr>¿Como Usar el [DebuggerDisplay]?</vt:lpstr>
      <vt:lpstr>¿Como Usar el [DebuggerDisplay]?</vt:lpstr>
      <vt:lpstr>¿Como Usar el [DebuggerDisplay]?</vt:lpstr>
      <vt:lpstr>[DebuggerDisplay] VS .ToString()</vt:lpstr>
      <vt:lpstr>Practica Recomendada</vt:lpstr>
      <vt:lpstr>Preguntas?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</cp:revision>
  <dcterms:created xsi:type="dcterms:W3CDTF">2019-05-21T18:02:16Z</dcterms:created>
  <dcterms:modified xsi:type="dcterms:W3CDTF">2019-06-29T18:31:26Z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0x010100596A0CFEFF56CE4FAF1C7D04033F417F</vt:lpwstr>
  </property>
</Properties>
</file>