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1"/>
  </p:notesMasterIdLst>
  <p:sldIdLst>
    <p:sldId id="256" r:id="rId5"/>
    <p:sldId id="318" r:id="rId6"/>
    <p:sldId id="343" r:id="rId7"/>
    <p:sldId id="344" r:id="rId8"/>
    <p:sldId id="345" r:id="rId9"/>
    <p:sldId id="346" r:id="rId10"/>
    <p:sldId id="349" r:id="rId11"/>
    <p:sldId id="339" r:id="rId12"/>
    <p:sldId id="348" r:id="rId13"/>
    <p:sldId id="350" r:id="rId14"/>
    <p:sldId id="362" r:id="rId15"/>
    <p:sldId id="351" r:id="rId16"/>
    <p:sldId id="356" r:id="rId17"/>
    <p:sldId id="363" r:id="rId18"/>
    <p:sldId id="365" r:id="rId19"/>
    <p:sldId id="364" r:id="rId20"/>
    <p:sldId id="347" r:id="rId21"/>
    <p:sldId id="327" r:id="rId22"/>
    <p:sldId id="366" r:id="rId23"/>
    <p:sldId id="358" r:id="rId24"/>
    <p:sldId id="319" r:id="rId25"/>
    <p:sldId id="370" r:id="rId26"/>
    <p:sldId id="371" r:id="rId27"/>
    <p:sldId id="372" r:id="rId28"/>
    <p:sldId id="352" r:id="rId29"/>
    <p:sldId id="353" r:id="rId30"/>
    <p:sldId id="354" r:id="rId31"/>
    <p:sldId id="367" r:id="rId32"/>
    <p:sldId id="360" r:id="rId33"/>
    <p:sldId id="368" r:id="rId34"/>
    <p:sldId id="361" r:id="rId35"/>
    <p:sldId id="359" r:id="rId36"/>
    <p:sldId id="369" r:id="rId37"/>
    <p:sldId id="292" r:id="rId38"/>
    <p:sldId id="288" r:id="rId39"/>
    <p:sldId id="28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taro Carro" initials="LC" lastIdx="1" clrIdx="0">
    <p:extLst>
      <p:ext uri="{19B8F6BF-5375-455C-9EA6-DF929625EA0E}">
        <p15:presenceInfo xmlns:p15="http://schemas.microsoft.com/office/powerpoint/2012/main" userId="782875683cdb3c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5E7"/>
    <a:srgbClr val="FEFFC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A79C9-A695-49E5-8929-FC1A59BF6D09}" v="112" dt="2020-12-19T03:52:40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54" autoAdjust="0"/>
    <p:restoredTop sz="96357" autoAdjust="0"/>
  </p:normalViewPr>
  <p:slideViewPr>
    <p:cSldViewPr snapToGrid="0">
      <p:cViewPr varScale="1">
        <p:scale>
          <a:sx n="111" d="100"/>
          <a:sy n="111" d="100"/>
        </p:scale>
        <p:origin x="114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taro Carro" userId="782875683cdb3cdb" providerId="LiveId" clId="{F8DDAF0A-5514-4C90-8E23-C1E8E10DD797}"/>
    <pc:docChg chg="delSld">
      <pc:chgData name="Lautaro Carro" userId="782875683cdb3cdb" providerId="LiveId" clId="{F8DDAF0A-5514-4C90-8E23-C1E8E10DD797}" dt="2020-08-25T03:39:49.178" v="12" actId="47"/>
      <pc:docMkLst>
        <pc:docMk/>
      </pc:docMkLst>
      <pc:sldChg chg="del">
        <pc:chgData name="Lautaro Carro" userId="782875683cdb3cdb" providerId="LiveId" clId="{F8DDAF0A-5514-4C90-8E23-C1E8E10DD797}" dt="2020-08-25T03:39:41.752" v="2" actId="47"/>
        <pc:sldMkLst>
          <pc:docMk/>
          <pc:sldMk cId="1981053191" sldId="293"/>
        </pc:sldMkLst>
      </pc:sldChg>
      <pc:sldChg chg="del">
        <pc:chgData name="Lautaro Carro" userId="782875683cdb3cdb" providerId="LiveId" clId="{F8DDAF0A-5514-4C90-8E23-C1E8E10DD797}" dt="2020-08-25T03:39:41.013" v="0" actId="47"/>
        <pc:sldMkLst>
          <pc:docMk/>
          <pc:sldMk cId="2363000057" sldId="294"/>
        </pc:sldMkLst>
      </pc:sldChg>
      <pc:sldChg chg="del">
        <pc:chgData name="Lautaro Carro" userId="782875683cdb3cdb" providerId="LiveId" clId="{F8DDAF0A-5514-4C90-8E23-C1E8E10DD797}" dt="2020-08-25T03:39:41.560" v="1" actId="47"/>
        <pc:sldMkLst>
          <pc:docMk/>
          <pc:sldMk cId="1237692138" sldId="304"/>
        </pc:sldMkLst>
      </pc:sldChg>
      <pc:sldChg chg="del">
        <pc:chgData name="Lautaro Carro" userId="782875683cdb3cdb" providerId="LiveId" clId="{F8DDAF0A-5514-4C90-8E23-C1E8E10DD797}" dt="2020-08-25T03:39:41.916" v="3" actId="47"/>
        <pc:sldMkLst>
          <pc:docMk/>
          <pc:sldMk cId="3023282163" sldId="335"/>
        </pc:sldMkLst>
      </pc:sldChg>
      <pc:sldChg chg="del">
        <pc:chgData name="Lautaro Carro" userId="782875683cdb3cdb" providerId="LiveId" clId="{F8DDAF0A-5514-4C90-8E23-C1E8E10DD797}" dt="2020-08-25T03:39:42.105" v="4" actId="47"/>
        <pc:sldMkLst>
          <pc:docMk/>
          <pc:sldMk cId="3899508665" sldId="336"/>
        </pc:sldMkLst>
      </pc:sldChg>
      <pc:sldChg chg="del">
        <pc:chgData name="Lautaro Carro" userId="782875683cdb3cdb" providerId="LiveId" clId="{F8DDAF0A-5514-4C90-8E23-C1E8E10DD797}" dt="2020-08-25T03:39:42.299" v="5" actId="47"/>
        <pc:sldMkLst>
          <pc:docMk/>
          <pc:sldMk cId="3112828388" sldId="337"/>
        </pc:sldMkLst>
      </pc:sldChg>
      <pc:sldChg chg="del">
        <pc:chgData name="Lautaro Carro" userId="782875683cdb3cdb" providerId="LiveId" clId="{F8DDAF0A-5514-4C90-8E23-C1E8E10DD797}" dt="2020-08-25T03:39:43.345" v="7" actId="47"/>
        <pc:sldMkLst>
          <pc:docMk/>
          <pc:sldMk cId="4114090160" sldId="338"/>
        </pc:sldMkLst>
      </pc:sldChg>
      <pc:sldChg chg="del">
        <pc:chgData name="Lautaro Carro" userId="782875683cdb3cdb" providerId="LiveId" clId="{F8DDAF0A-5514-4C90-8E23-C1E8E10DD797}" dt="2020-08-25T03:39:43.159" v="6" actId="47"/>
        <pc:sldMkLst>
          <pc:docMk/>
          <pc:sldMk cId="4241920284" sldId="339"/>
        </pc:sldMkLst>
      </pc:sldChg>
      <pc:sldChg chg="del">
        <pc:chgData name="Lautaro Carro" userId="782875683cdb3cdb" providerId="LiveId" clId="{F8DDAF0A-5514-4C90-8E23-C1E8E10DD797}" dt="2020-08-25T03:39:43.510" v="8" actId="47"/>
        <pc:sldMkLst>
          <pc:docMk/>
          <pc:sldMk cId="4183287308" sldId="340"/>
        </pc:sldMkLst>
      </pc:sldChg>
      <pc:sldChg chg="del">
        <pc:chgData name="Lautaro Carro" userId="782875683cdb3cdb" providerId="LiveId" clId="{F8DDAF0A-5514-4C90-8E23-C1E8E10DD797}" dt="2020-08-25T03:39:46.205" v="9" actId="47"/>
        <pc:sldMkLst>
          <pc:docMk/>
          <pc:sldMk cId="69076515" sldId="341"/>
        </pc:sldMkLst>
      </pc:sldChg>
      <pc:sldChg chg="del">
        <pc:chgData name="Lautaro Carro" userId="782875683cdb3cdb" providerId="LiveId" clId="{F8DDAF0A-5514-4C90-8E23-C1E8E10DD797}" dt="2020-08-25T03:39:48.022" v="10" actId="47"/>
        <pc:sldMkLst>
          <pc:docMk/>
          <pc:sldMk cId="930250640" sldId="342"/>
        </pc:sldMkLst>
      </pc:sldChg>
      <pc:sldChg chg="del">
        <pc:chgData name="Lautaro Carro" userId="782875683cdb3cdb" providerId="LiveId" clId="{F8DDAF0A-5514-4C90-8E23-C1E8E10DD797}" dt="2020-08-25T03:39:48.904" v="11" actId="47"/>
        <pc:sldMkLst>
          <pc:docMk/>
          <pc:sldMk cId="1746293234" sldId="343"/>
        </pc:sldMkLst>
      </pc:sldChg>
      <pc:sldChg chg="del">
        <pc:chgData name="Lautaro Carro" userId="782875683cdb3cdb" providerId="LiveId" clId="{F8DDAF0A-5514-4C90-8E23-C1E8E10DD797}" dt="2020-08-25T03:39:49.178" v="12" actId="47"/>
        <pc:sldMkLst>
          <pc:docMk/>
          <pc:sldMk cId="3259341775" sldId="344"/>
        </pc:sldMkLst>
      </pc:sldChg>
    </pc:docChg>
  </pc:docChgLst>
  <pc:docChgLst>
    <pc:chgData name="Lautaro Carro" userId="782875683cdb3cdb" providerId="LiveId" clId="{3F64FB15-1C0E-4C76-A983-2DB3A3075C0A}"/>
    <pc:docChg chg="undo redo custSel mod addSld delSld modSld sldOrd">
      <pc:chgData name="Lautaro Carro" userId="782875683cdb3cdb" providerId="LiveId" clId="{3F64FB15-1C0E-4C76-A983-2DB3A3075C0A}" dt="2020-08-11T04:01:12.234" v="1010" actId="122"/>
      <pc:docMkLst>
        <pc:docMk/>
      </pc:docMkLst>
      <pc:sldChg chg="addSp modSp mod">
        <pc:chgData name="Lautaro Carro" userId="782875683cdb3cdb" providerId="LiveId" clId="{3F64FB15-1C0E-4C76-A983-2DB3A3075C0A}" dt="2020-08-11T03:38:16.676" v="1007" actId="1076"/>
        <pc:sldMkLst>
          <pc:docMk/>
          <pc:sldMk cId="2806257027" sldId="256"/>
        </pc:sldMkLst>
        <pc:spChg chg="mod">
          <ac:chgData name="Lautaro Carro" userId="782875683cdb3cdb" providerId="LiveId" clId="{3F64FB15-1C0E-4C76-A983-2DB3A3075C0A}" dt="2020-08-11T03:36:56.785" v="991" actId="120"/>
          <ac:spMkLst>
            <pc:docMk/>
            <pc:sldMk cId="2806257027" sldId="256"/>
            <ac:spMk id="2" creationId="{DE3D84FB-5D02-47D2-98FD-4F01A02E2AEA}"/>
          </ac:spMkLst>
        </pc:spChg>
        <pc:picChg chg="add mod">
          <ac:chgData name="Lautaro Carro" userId="782875683cdb3cdb" providerId="LiveId" clId="{3F64FB15-1C0E-4C76-A983-2DB3A3075C0A}" dt="2020-08-11T03:37:41.477" v="1000" actId="1076"/>
          <ac:picMkLst>
            <pc:docMk/>
            <pc:sldMk cId="2806257027" sldId="256"/>
            <ac:picMk id="4" creationId="{58FA6960-FBC0-41B8-AC44-9772D3B2A804}"/>
          </ac:picMkLst>
        </pc:picChg>
        <pc:picChg chg="add mod">
          <ac:chgData name="Lautaro Carro" userId="782875683cdb3cdb" providerId="LiveId" clId="{3F64FB15-1C0E-4C76-A983-2DB3A3075C0A}" dt="2020-08-11T03:38:16.676" v="1007" actId="1076"/>
          <ac:picMkLst>
            <pc:docMk/>
            <pc:sldMk cId="2806257027" sldId="256"/>
            <ac:picMk id="9" creationId="{E005279A-1D3A-4EF2-BA60-ADBA671F6CF1}"/>
          </ac:picMkLst>
        </pc:picChg>
      </pc:sldChg>
      <pc:sldChg chg="modSp mod">
        <pc:chgData name="Lautaro Carro" userId="782875683cdb3cdb" providerId="LiveId" clId="{3F64FB15-1C0E-4C76-A983-2DB3A3075C0A}" dt="2020-08-11T03:10:57.081" v="802"/>
        <pc:sldMkLst>
          <pc:docMk/>
          <pc:sldMk cId="3883979418" sldId="281"/>
        </pc:sldMkLst>
        <pc:spChg chg="mod">
          <ac:chgData name="Lautaro Carro" userId="782875683cdb3cdb" providerId="LiveId" clId="{3F64FB15-1C0E-4C76-A983-2DB3A3075C0A}" dt="2020-08-11T03:10:57.081" v="802"/>
          <ac:spMkLst>
            <pc:docMk/>
            <pc:sldMk cId="3883979418" sldId="281"/>
            <ac:spMk id="3" creationId="{F2CE3F53-0E1F-4398-A798-7940A43CEFC6}"/>
          </ac:spMkLst>
        </pc:spChg>
      </pc:sldChg>
      <pc:sldChg chg="modSp mod">
        <pc:chgData name="Lautaro Carro" userId="782875683cdb3cdb" providerId="LiveId" clId="{3F64FB15-1C0E-4C76-A983-2DB3A3075C0A}" dt="2020-08-11T03:36:46.555" v="988" actId="20577"/>
        <pc:sldMkLst>
          <pc:docMk/>
          <pc:sldMk cId="485202495" sldId="288"/>
        </pc:sldMkLst>
        <pc:spChg chg="mod">
          <ac:chgData name="Lautaro Carro" userId="782875683cdb3cdb" providerId="LiveId" clId="{3F64FB15-1C0E-4C76-A983-2DB3A3075C0A}" dt="2020-08-11T03:36:46.555" v="988" actId="20577"/>
          <ac:spMkLst>
            <pc:docMk/>
            <pc:sldMk cId="485202495" sldId="288"/>
            <ac:spMk id="3" creationId="{E9F6641D-ADF3-40BD-9BA3-E740E77C8826}"/>
          </ac:spMkLst>
        </pc:spChg>
      </pc:sldChg>
      <pc:sldChg chg="modSp mod">
        <pc:chgData name="Lautaro Carro" userId="782875683cdb3cdb" providerId="LiveId" clId="{3F64FB15-1C0E-4C76-A983-2DB3A3075C0A}" dt="2020-08-11T03:36:49.703" v="989"/>
        <pc:sldMkLst>
          <pc:docMk/>
          <pc:sldMk cId="2586434858" sldId="292"/>
        </pc:sldMkLst>
        <pc:spChg chg="mod">
          <ac:chgData name="Lautaro Carro" userId="782875683cdb3cdb" providerId="LiveId" clId="{3F64FB15-1C0E-4C76-A983-2DB3A3075C0A}" dt="2020-08-11T03:36:49.703" v="989"/>
          <ac:spMkLst>
            <pc:docMk/>
            <pc:sldMk cId="2586434858" sldId="292"/>
            <ac:spMk id="3" creationId="{E9F6641D-ADF3-40BD-9BA3-E740E77C8826}"/>
          </ac:spMkLst>
        </pc:spChg>
      </pc:sldChg>
      <pc:sldChg chg="addSp delSp modSp mod setBg">
        <pc:chgData name="Lautaro Carro" userId="782875683cdb3cdb" providerId="LiveId" clId="{3F64FB15-1C0E-4C76-A983-2DB3A3075C0A}" dt="2020-08-11T02:44:55.221" v="619"/>
        <pc:sldMkLst>
          <pc:docMk/>
          <pc:sldMk cId="1981053191" sldId="293"/>
        </pc:sldMkLst>
        <pc:spChg chg="mod ord">
          <ac:chgData name="Lautaro Carro" userId="782875683cdb3cdb" providerId="LiveId" clId="{3F64FB15-1C0E-4C76-A983-2DB3A3075C0A}" dt="2020-08-11T02:44:55.221" v="619"/>
          <ac:spMkLst>
            <pc:docMk/>
            <pc:sldMk cId="1981053191" sldId="293"/>
            <ac:spMk id="2" creationId="{F546AF4B-296B-481D-8A38-5FA685BAABA4}"/>
          </ac:spMkLst>
        </pc:spChg>
        <pc:spChg chg="add del">
          <ac:chgData name="Lautaro Carro" userId="782875683cdb3cdb" providerId="LiveId" clId="{3F64FB15-1C0E-4C76-A983-2DB3A3075C0A}" dt="2020-08-11T02:38:21.271" v="579" actId="22"/>
          <ac:spMkLst>
            <pc:docMk/>
            <pc:sldMk cId="1981053191" sldId="293"/>
            <ac:spMk id="16" creationId="{7CB13E86-D883-4B02-8AC2-980AC5F756B2}"/>
          </ac:spMkLst>
        </pc:spChg>
        <pc:spChg chg="add del">
          <ac:chgData name="Lautaro Carro" userId="782875683cdb3cdb" providerId="LiveId" clId="{3F64FB15-1C0E-4C76-A983-2DB3A3075C0A}" dt="2020-08-11T02:40:01.307" v="597" actId="26606"/>
          <ac:spMkLst>
            <pc:docMk/>
            <pc:sldMk cId="1981053191" sldId="293"/>
            <ac:spMk id="71" creationId="{6AB9711F-9D4F-49B4-892B-FEF66AA2FA95}"/>
          </ac:spMkLst>
        </pc:spChg>
        <pc:spChg chg="add del">
          <ac:chgData name="Lautaro Carro" userId="782875683cdb3cdb" providerId="LiveId" clId="{3F64FB15-1C0E-4C76-A983-2DB3A3075C0A}" dt="2020-08-11T02:40:01.307" v="597" actId="26606"/>
          <ac:spMkLst>
            <pc:docMk/>
            <pc:sldMk cId="1981053191" sldId="293"/>
            <ac:spMk id="73" creationId="{3A32867E-64D3-4B51-85AC-D771EA43C320}"/>
          </ac:spMkLst>
        </pc:spChg>
        <pc:spChg chg="add del">
          <ac:chgData name="Lautaro Carro" userId="782875683cdb3cdb" providerId="LiveId" clId="{3F64FB15-1C0E-4C76-A983-2DB3A3075C0A}" dt="2020-08-11T02:40:01.307" v="597" actId="26606"/>
          <ac:spMkLst>
            <pc:docMk/>
            <pc:sldMk cId="1981053191" sldId="293"/>
            <ac:spMk id="77" creationId="{41469D4B-DB9A-47FC-8294-01AD5FAC9070}"/>
          </ac:spMkLst>
        </pc:spChg>
        <pc:spChg chg="add del">
          <ac:chgData name="Lautaro Carro" userId="782875683cdb3cdb" providerId="LiveId" clId="{3F64FB15-1C0E-4C76-A983-2DB3A3075C0A}" dt="2020-08-11T02:40:01.844" v="599" actId="26606"/>
          <ac:spMkLst>
            <pc:docMk/>
            <pc:sldMk cId="1981053191" sldId="293"/>
            <ac:spMk id="79" creationId="{CD5B542C-8183-4445-AF4D-B23AAE3299EE}"/>
          </ac:spMkLst>
        </pc:spChg>
        <pc:spChg chg="add del">
          <ac:chgData name="Lautaro Carro" userId="782875683cdb3cdb" providerId="LiveId" clId="{3F64FB15-1C0E-4C76-A983-2DB3A3075C0A}" dt="2020-08-11T02:40:01.844" v="599" actId="26606"/>
          <ac:spMkLst>
            <pc:docMk/>
            <pc:sldMk cId="1981053191" sldId="293"/>
            <ac:spMk id="3076" creationId="{C23416DF-B283-4D9F-A625-146552CA9EDB}"/>
          </ac:spMkLst>
        </pc:spChg>
        <pc:spChg chg="add del">
          <ac:chgData name="Lautaro Carro" userId="782875683cdb3cdb" providerId="LiveId" clId="{3F64FB15-1C0E-4C76-A983-2DB3A3075C0A}" dt="2020-08-11T02:40:01.844" v="599" actId="26606"/>
          <ac:spMkLst>
            <pc:docMk/>
            <pc:sldMk cId="1981053191" sldId="293"/>
            <ac:spMk id="3077" creationId="{73834904-4D9B-41F7-8DA6-0709FD9F7E9D}"/>
          </ac:spMkLst>
        </pc:spChg>
        <pc:spChg chg="add del">
          <ac:chgData name="Lautaro Carro" userId="782875683cdb3cdb" providerId="LiveId" clId="{3F64FB15-1C0E-4C76-A983-2DB3A3075C0A}" dt="2020-08-11T02:40:01.844" v="599" actId="26606"/>
          <ac:spMkLst>
            <pc:docMk/>
            <pc:sldMk cId="1981053191" sldId="293"/>
            <ac:spMk id="3079" creationId="{1D2E3C52-528A-4049-BCAA-5460756BC033}"/>
          </ac:spMkLst>
        </pc:spChg>
        <pc:spChg chg="add del">
          <ac:chgData name="Lautaro Carro" userId="782875683cdb3cdb" providerId="LiveId" clId="{3F64FB15-1C0E-4C76-A983-2DB3A3075C0A}" dt="2020-08-11T02:40:02.145" v="601" actId="26606"/>
          <ac:spMkLst>
            <pc:docMk/>
            <pc:sldMk cId="1981053191" sldId="293"/>
            <ac:spMk id="3081" creationId="{C23416DF-B283-4D9F-A625-146552CA9EDB}"/>
          </ac:spMkLst>
        </pc:spChg>
        <pc:spChg chg="add del">
          <ac:chgData name="Lautaro Carro" userId="782875683cdb3cdb" providerId="LiveId" clId="{3F64FB15-1C0E-4C76-A983-2DB3A3075C0A}" dt="2020-08-11T02:40:02.145" v="601" actId="26606"/>
          <ac:spMkLst>
            <pc:docMk/>
            <pc:sldMk cId="1981053191" sldId="293"/>
            <ac:spMk id="3082" creationId="{73834904-4D9B-41F7-8DA6-0709FD9F7E9D}"/>
          </ac:spMkLst>
        </pc:spChg>
        <pc:spChg chg="add del">
          <ac:chgData name="Lautaro Carro" userId="782875683cdb3cdb" providerId="LiveId" clId="{3F64FB15-1C0E-4C76-A983-2DB3A3075C0A}" dt="2020-08-11T02:40:02.145" v="601" actId="26606"/>
          <ac:spMkLst>
            <pc:docMk/>
            <pc:sldMk cId="1981053191" sldId="293"/>
            <ac:spMk id="3084" creationId="{19A3FD3A-4B27-4028-BA57-0810F205BC59}"/>
          </ac:spMkLst>
        </pc:spChg>
        <pc:spChg chg="add del">
          <ac:chgData name="Lautaro Carro" userId="782875683cdb3cdb" providerId="LiveId" clId="{3F64FB15-1C0E-4C76-A983-2DB3A3075C0A}" dt="2020-08-11T02:40:02.145" v="601" actId="26606"/>
          <ac:spMkLst>
            <pc:docMk/>
            <pc:sldMk cId="1981053191" sldId="293"/>
            <ac:spMk id="3085" creationId="{60461F8B-A17E-4AE4-92BC-BA2E49E1ABCE}"/>
          </ac:spMkLst>
        </pc:spChg>
        <pc:spChg chg="add del">
          <ac:chgData name="Lautaro Carro" userId="782875683cdb3cdb" providerId="LiveId" clId="{3F64FB15-1C0E-4C76-A983-2DB3A3075C0A}" dt="2020-08-11T02:40:09.516" v="603" actId="26606"/>
          <ac:spMkLst>
            <pc:docMk/>
            <pc:sldMk cId="1981053191" sldId="293"/>
            <ac:spMk id="3089" creationId="{6AB9711F-9D4F-49B4-892B-FEF66AA2FA95}"/>
          </ac:spMkLst>
        </pc:spChg>
        <pc:spChg chg="add del">
          <ac:chgData name="Lautaro Carro" userId="782875683cdb3cdb" providerId="LiveId" clId="{3F64FB15-1C0E-4C76-A983-2DB3A3075C0A}" dt="2020-08-11T02:40:09.516" v="603" actId="26606"/>
          <ac:spMkLst>
            <pc:docMk/>
            <pc:sldMk cId="1981053191" sldId="293"/>
            <ac:spMk id="3090" creationId="{3A32867E-64D3-4B51-85AC-D771EA43C320}"/>
          </ac:spMkLst>
        </pc:spChg>
        <pc:spChg chg="add del">
          <ac:chgData name="Lautaro Carro" userId="782875683cdb3cdb" providerId="LiveId" clId="{3F64FB15-1C0E-4C76-A983-2DB3A3075C0A}" dt="2020-08-11T02:40:09.516" v="603" actId="26606"/>
          <ac:spMkLst>
            <pc:docMk/>
            <pc:sldMk cId="1981053191" sldId="293"/>
            <ac:spMk id="3092" creationId="{41469D4B-DB9A-47FC-8294-01AD5FAC9070}"/>
          </ac:spMkLst>
        </pc:spChg>
        <pc:spChg chg="add del">
          <ac:chgData name="Lautaro Carro" userId="782875683cdb3cdb" providerId="LiveId" clId="{3F64FB15-1C0E-4C76-A983-2DB3A3075C0A}" dt="2020-08-11T02:40:12.523" v="605" actId="26606"/>
          <ac:spMkLst>
            <pc:docMk/>
            <pc:sldMk cId="1981053191" sldId="293"/>
            <ac:spMk id="3094" creationId="{6AB9711F-9D4F-49B4-892B-FEF66AA2FA95}"/>
          </ac:spMkLst>
        </pc:spChg>
        <pc:spChg chg="add del">
          <ac:chgData name="Lautaro Carro" userId="782875683cdb3cdb" providerId="LiveId" clId="{3F64FB15-1C0E-4C76-A983-2DB3A3075C0A}" dt="2020-08-11T02:40:12.523" v="605" actId="26606"/>
          <ac:spMkLst>
            <pc:docMk/>
            <pc:sldMk cId="1981053191" sldId="293"/>
            <ac:spMk id="3095" creationId="{3A32867E-64D3-4B51-85AC-D771EA43C320}"/>
          </ac:spMkLst>
        </pc:spChg>
        <pc:spChg chg="add del">
          <ac:chgData name="Lautaro Carro" userId="782875683cdb3cdb" providerId="LiveId" clId="{3F64FB15-1C0E-4C76-A983-2DB3A3075C0A}" dt="2020-08-11T02:40:12.523" v="605" actId="26606"/>
          <ac:spMkLst>
            <pc:docMk/>
            <pc:sldMk cId="1981053191" sldId="293"/>
            <ac:spMk id="3097" creationId="{2FDF0794-1B86-42B2-B8C7-F60123E638ED}"/>
          </ac:spMkLst>
        </pc:spChg>
        <pc:spChg chg="add del">
          <ac:chgData name="Lautaro Carro" userId="782875683cdb3cdb" providerId="LiveId" clId="{3F64FB15-1C0E-4C76-A983-2DB3A3075C0A}" dt="2020-08-11T02:40:12.523" v="605" actId="26606"/>
          <ac:spMkLst>
            <pc:docMk/>
            <pc:sldMk cId="1981053191" sldId="293"/>
            <ac:spMk id="3098" creationId="{EAA48FC5-3C83-4F1B-BC33-DF0B588F8317}"/>
          </ac:spMkLst>
        </pc:spChg>
        <pc:spChg chg="add del">
          <ac:chgData name="Lautaro Carro" userId="782875683cdb3cdb" providerId="LiveId" clId="{3F64FB15-1C0E-4C76-A983-2DB3A3075C0A}" dt="2020-08-11T02:40:14.883" v="607" actId="26606"/>
          <ac:spMkLst>
            <pc:docMk/>
            <pc:sldMk cId="1981053191" sldId="293"/>
            <ac:spMk id="3101" creationId="{6AB9711F-9D4F-49B4-892B-FEF66AA2FA95}"/>
          </ac:spMkLst>
        </pc:spChg>
        <pc:spChg chg="add del">
          <ac:chgData name="Lautaro Carro" userId="782875683cdb3cdb" providerId="LiveId" clId="{3F64FB15-1C0E-4C76-A983-2DB3A3075C0A}" dt="2020-08-11T02:40:14.883" v="607" actId="26606"/>
          <ac:spMkLst>
            <pc:docMk/>
            <pc:sldMk cId="1981053191" sldId="293"/>
            <ac:spMk id="3102" creationId="{3A32867E-64D3-4B51-85AC-D771EA43C320}"/>
          </ac:spMkLst>
        </pc:spChg>
        <pc:spChg chg="add del">
          <ac:chgData name="Lautaro Carro" userId="782875683cdb3cdb" providerId="LiveId" clId="{3F64FB15-1C0E-4C76-A983-2DB3A3075C0A}" dt="2020-08-11T02:40:14.883" v="607" actId="26606"/>
          <ac:spMkLst>
            <pc:docMk/>
            <pc:sldMk cId="1981053191" sldId="293"/>
            <ac:spMk id="3104" creationId="{2FDF0794-1B86-42B2-B8C7-F60123E638ED}"/>
          </ac:spMkLst>
        </pc:spChg>
        <pc:spChg chg="add del">
          <ac:chgData name="Lautaro Carro" userId="782875683cdb3cdb" providerId="LiveId" clId="{3F64FB15-1C0E-4C76-A983-2DB3A3075C0A}" dt="2020-08-11T02:40:14.883" v="607" actId="26606"/>
          <ac:spMkLst>
            <pc:docMk/>
            <pc:sldMk cId="1981053191" sldId="293"/>
            <ac:spMk id="3105" creationId="{C5373426-E26E-431D-959C-5DB96C0B6208}"/>
          </ac:spMkLst>
        </pc:spChg>
        <pc:spChg chg="add del">
          <ac:chgData name="Lautaro Carro" userId="782875683cdb3cdb" providerId="LiveId" clId="{3F64FB15-1C0E-4C76-A983-2DB3A3075C0A}" dt="2020-08-11T02:40:27.625" v="609" actId="26606"/>
          <ac:spMkLst>
            <pc:docMk/>
            <pc:sldMk cId="1981053191" sldId="293"/>
            <ac:spMk id="3108" creationId="{6AB9711F-9D4F-49B4-892B-FEF66AA2FA95}"/>
          </ac:spMkLst>
        </pc:spChg>
        <pc:spChg chg="add del">
          <ac:chgData name="Lautaro Carro" userId="782875683cdb3cdb" providerId="LiveId" clId="{3F64FB15-1C0E-4C76-A983-2DB3A3075C0A}" dt="2020-08-11T02:40:27.625" v="609" actId="26606"/>
          <ac:spMkLst>
            <pc:docMk/>
            <pc:sldMk cId="1981053191" sldId="293"/>
            <ac:spMk id="3109" creationId="{3A32867E-64D3-4B51-85AC-D771EA43C320}"/>
          </ac:spMkLst>
        </pc:spChg>
        <pc:spChg chg="add del">
          <ac:chgData name="Lautaro Carro" userId="782875683cdb3cdb" providerId="LiveId" clId="{3F64FB15-1C0E-4C76-A983-2DB3A3075C0A}" dt="2020-08-11T02:40:27.625" v="609" actId="26606"/>
          <ac:spMkLst>
            <pc:docMk/>
            <pc:sldMk cId="1981053191" sldId="293"/>
            <ac:spMk id="3111" creationId="{3587B14B-0CB7-494C-91CE-54AF64CF1EB3}"/>
          </ac:spMkLst>
        </pc:spChg>
        <pc:spChg chg="add del">
          <ac:chgData name="Lautaro Carro" userId="782875683cdb3cdb" providerId="LiveId" clId="{3F64FB15-1C0E-4C76-A983-2DB3A3075C0A}" dt="2020-08-11T02:40:27.625" v="609" actId="26606"/>
          <ac:spMkLst>
            <pc:docMk/>
            <pc:sldMk cId="1981053191" sldId="293"/>
            <ac:spMk id="3112" creationId="{7E216B08-2235-479D-9EDC-664863301842}"/>
          </ac:spMkLst>
        </pc:spChg>
        <pc:picChg chg="add mod">
          <ac:chgData name="Lautaro Carro" userId="782875683cdb3cdb" providerId="LiveId" clId="{3F64FB15-1C0E-4C76-A983-2DB3A3075C0A}" dt="2020-08-11T02:40:29.631" v="613" actId="1076"/>
          <ac:picMkLst>
            <pc:docMk/>
            <pc:sldMk cId="1981053191" sldId="293"/>
            <ac:picMk id="4" creationId="{4A5CE657-90CA-4945-9C22-97D95467AC91}"/>
          </ac:picMkLst>
        </pc:picChg>
        <pc:picChg chg="del">
          <ac:chgData name="Lautaro Carro" userId="782875683cdb3cdb" providerId="LiveId" clId="{3F64FB15-1C0E-4C76-A983-2DB3A3075C0A}" dt="2020-08-11T02:38:04.647" v="577" actId="478"/>
          <ac:picMkLst>
            <pc:docMk/>
            <pc:sldMk cId="1981053191" sldId="293"/>
            <ac:picMk id="13" creationId="{965B0C8F-46E7-486A-87FA-EC2FA0274827}"/>
          </ac:picMkLst>
        </pc:picChg>
        <pc:picChg chg="del">
          <ac:chgData name="Lautaro Carro" userId="782875683cdb3cdb" providerId="LiveId" clId="{3F64FB15-1C0E-4C76-A983-2DB3A3075C0A}" dt="2020-08-11T02:38:04.647" v="577" actId="478"/>
          <ac:picMkLst>
            <pc:docMk/>
            <pc:sldMk cId="1981053191" sldId="293"/>
            <ac:picMk id="14" creationId="{FAAAB8B0-DCFA-4A98-86C1-1BEF36B9EFCD}"/>
          </ac:picMkLst>
        </pc:picChg>
        <pc:picChg chg="del">
          <ac:chgData name="Lautaro Carro" userId="782875683cdb3cdb" providerId="LiveId" clId="{3F64FB15-1C0E-4C76-A983-2DB3A3075C0A}" dt="2020-08-11T02:38:04.647" v="577" actId="478"/>
          <ac:picMkLst>
            <pc:docMk/>
            <pc:sldMk cId="1981053191" sldId="293"/>
            <ac:picMk id="15" creationId="{C1D03E11-4652-4A93-AD9A-444CD53EA7E9}"/>
          </ac:picMkLst>
        </pc:picChg>
        <pc:picChg chg="del">
          <ac:chgData name="Lautaro Carro" userId="782875683cdb3cdb" providerId="LiveId" clId="{3F64FB15-1C0E-4C76-A983-2DB3A3075C0A}" dt="2020-08-11T02:38:04.647" v="577" actId="478"/>
          <ac:picMkLst>
            <pc:docMk/>
            <pc:sldMk cId="1981053191" sldId="293"/>
            <ac:picMk id="17" creationId="{0589648E-A4A2-4D02-A501-B681A35378BD}"/>
          </ac:picMkLst>
        </pc:picChg>
        <pc:picChg chg="del">
          <ac:chgData name="Lautaro Carro" userId="782875683cdb3cdb" providerId="LiveId" clId="{3F64FB15-1C0E-4C76-A983-2DB3A3075C0A}" dt="2020-08-11T02:38:04.647" v="577" actId="478"/>
          <ac:picMkLst>
            <pc:docMk/>
            <pc:sldMk cId="1981053191" sldId="293"/>
            <ac:picMk id="20" creationId="{FC9CB10A-2CDB-4782-AE60-0196CE55812A}"/>
          </ac:picMkLst>
        </pc:picChg>
        <pc:picChg chg="del">
          <ac:chgData name="Lautaro Carro" userId="782875683cdb3cdb" providerId="LiveId" clId="{3F64FB15-1C0E-4C76-A983-2DB3A3075C0A}" dt="2020-08-11T02:38:04.647" v="577" actId="478"/>
          <ac:picMkLst>
            <pc:docMk/>
            <pc:sldMk cId="1981053191" sldId="293"/>
            <ac:picMk id="21" creationId="{7C8B792C-BCB6-4106-B7F4-472D2F66FF56}"/>
          </ac:picMkLst>
        </pc:picChg>
        <pc:picChg chg="del">
          <ac:chgData name="Lautaro Carro" userId="782875683cdb3cdb" providerId="LiveId" clId="{3F64FB15-1C0E-4C76-A983-2DB3A3075C0A}" dt="2020-08-11T02:38:04.647" v="577" actId="478"/>
          <ac:picMkLst>
            <pc:docMk/>
            <pc:sldMk cId="1981053191" sldId="293"/>
            <ac:picMk id="23" creationId="{CF4F9E1F-167B-445B-8D6A-F7EB643EFD36}"/>
          </ac:picMkLst>
        </pc:picChg>
        <pc:picChg chg="del">
          <ac:chgData name="Lautaro Carro" userId="782875683cdb3cdb" providerId="LiveId" clId="{3F64FB15-1C0E-4C76-A983-2DB3A3075C0A}" dt="2020-08-11T02:38:04.647" v="577" actId="478"/>
          <ac:picMkLst>
            <pc:docMk/>
            <pc:sldMk cId="1981053191" sldId="293"/>
            <ac:picMk id="55" creationId="{B3B8530C-5C76-44C5-97CC-63170791A730}"/>
          </ac:picMkLst>
        </pc:picChg>
        <pc:picChg chg="del">
          <ac:chgData name="Lautaro Carro" userId="782875683cdb3cdb" providerId="LiveId" clId="{3F64FB15-1C0E-4C76-A983-2DB3A3075C0A}" dt="2020-08-11T02:38:04.647" v="577" actId="478"/>
          <ac:picMkLst>
            <pc:docMk/>
            <pc:sldMk cId="1981053191" sldId="293"/>
            <ac:picMk id="58" creationId="{A2878966-69A2-4ED7-888A-0D36B0B7F1A8}"/>
          </ac:picMkLst>
        </pc:picChg>
        <pc:picChg chg="add mod ord">
          <ac:chgData name="Lautaro Carro" userId="782875683cdb3cdb" providerId="LiveId" clId="{3F64FB15-1C0E-4C76-A983-2DB3A3075C0A}" dt="2020-08-11T02:40:27.625" v="609" actId="26606"/>
          <ac:picMkLst>
            <pc:docMk/>
            <pc:sldMk cId="1981053191" sldId="293"/>
            <ac:picMk id="3074" creationId="{5072FD96-F31F-4619-91CD-1508279F502E}"/>
          </ac:picMkLst>
        </pc:picChg>
        <pc:cxnChg chg="add del">
          <ac:chgData name="Lautaro Carro" userId="782875683cdb3cdb" providerId="LiveId" clId="{3F64FB15-1C0E-4C76-A983-2DB3A3075C0A}" dt="2020-08-11T02:40:01.307" v="597" actId="26606"/>
          <ac:cxnSpMkLst>
            <pc:docMk/>
            <pc:sldMk cId="1981053191" sldId="293"/>
            <ac:cxnSpMk id="75" creationId="{AFD44988-8DFE-46FC-967A-F6DB265384B1}"/>
          </ac:cxnSpMkLst>
        </pc:cxnChg>
        <pc:cxnChg chg="add del">
          <ac:chgData name="Lautaro Carro" userId="782875683cdb3cdb" providerId="LiveId" clId="{3F64FB15-1C0E-4C76-A983-2DB3A3075C0A}" dt="2020-08-11T02:40:01.844" v="599" actId="26606"/>
          <ac:cxnSpMkLst>
            <pc:docMk/>
            <pc:sldMk cId="1981053191" sldId="293"/>
            <ac:cxnSpMk id="81" creationId="{84ED9B5A-5577-4CA5-97AA-0E5E2EA9756F}"/>
          </ac:cxnSpMkLst>
        </pc:cxnChg>
        <pc:cxnChg chg="add del">
          <ac:chgData name="Lautaro Carro" userId="782875683cdb3cdb" providerId="LiveId" clId="{3F64FB15-1C0E-4C76-A983-2DB3A3075C0A}" dt="2020-08-11T02:40:01.844" v="599" actId="26606"/>
          <ac:cxnSpMkLst>
            <pc:docMk/>
            <pc:sldMk cId="1981053191" sldId="293"/>
            <ac:cxnSpMk id="83" creationId="{2724283B-587C-4A0E-A50E-B8914975B48A}"/>
          </ac:cxnSpMkLst>
        </pc:cxnChg>
        <pc:cxnChg chg="add del">
          <ac:chgData name="Lautaro Carro" userId="782875683cdb3cdb" providerId="LiveId" clId="{3F64FB15-1C0E-4C76-A983-2DB3A3075C0A}" dt="2020-08-11T02:40:01.844" v="599" actId="26606"/>
          <ac:cxnSpMkLst>
            <pc:docMk/>
            <pc:sldMk cId="1981053191" sldId="293"/>
            <ac:cxnSpMk id="3078" creationId="{C00D1207-ECAF-48E9-8834-2CE4D2198234}"/>
          </ac:cxnSpMkLst>
        </pc:cxnChg>
        <pc:cxnChg chg="add del">
          <ac:chgData name="Lautaro Carro" userId="782875683cdb3cdb" providerId="LiveId" clId="{3F64FB15-1C0E-4C76-A983-2DB3A3075C0A}" dt="2020-08-11T02:40:02.145" v="601" actId="26606"/>
          <ac:cxnSpMkLst>
            <pc:docMk/>
            <pc:sldMk cId="1981053191" sldId="293"/>
            <ac:cxnSpMk id="3083" creationId="{C00D1207-ECAF-48E9-8834-2CE4D2198234}"/>
          </ac:cxnSpMkLst>
        </pc:cxnChg>
        <pc:cxnChg chg="add del">
          <ac:chgData name="Lautaro Carro" userId="782875683cdb3cdb" providerId="LiveId" clId="{3F64FB15-1C0E-4C76-A983-2DB3A3075C0A}" dt="2020-08-11T02:40:02.145" v="601" actId="26606"/>
          <ac:cxnSpMkLst>
            <pc:docMk/>
            <pc:sldMk cId="1981053191" sldId="293"/>
            <ac:cxnSpMk id="3086" creationId="{5E450F13-FCAB-474F-93BB-704690139709}"/>
          </ac:cxnSpMkLst>
        </pc:cxnChg>
        <pc:cxnChg chg="add del">
          <ac:chgData name="Lautaro Carro" userId="782875683cdb3cdb" providerId="LiveId" clId="{3F64FB15-1C0E-4C76-A983-2DB3A3075C0A}" dt="2020-08-11T02:40:02.145" v="601" actId="26606"/>
          <ac:cxnSpMkLst>
            <pc:docMk/>
            <pc:sldMk cId="1981053191" sldId="293"/>
            <ac:cxnSpMk id="3087" creationId="{00E7859C-56C8-49DC-ABF5-6C538427CDAF}"/>
          </ac:cxnSpMkLst>
        </pc:cxnChg>
        <pc:cxnChg chg="add del">
          <ac:chgData name="Lautaro Carro" userId="782875683cdb3cdb" providerId="LiveId" clId="{3F64FB15-1C0E-4C76-A983-2DB3A3075C0A}" dt="2020-08-11T02:40:09.516" v="603" actId="26606"/>
          <ac:cxnSpMkLst>
            <pc:docMk/>
            <pc:sldMk cId="1981053191" sldId="293"/>
            <ac:cxnSpMk id="3091" creationId="{AFD44988-8DFE-46FC-967A-F6DB265384B1}"/>
          </ac:cxnSpMkLst>
        </pc:cxnChg>
        <pc:cxnChg chg="add del">
          <ac:chgData name="Lautaro Carro" userId="782875683cdb3cdb" providerId="LiveId" clId="{3F64FB15-1C0E-4C76-A983-2DB3A3075C0A}" dt="2020-08-11T02:40:12.523" v="605" actId="26606"/>
          <ac:cxnSpMkLst>
            <pc:docMk/>
            <pc:sldMk cId="1981053191" sldId="293"/>
            <ac:cxnSpMk id="3096" creationId="{AFD44988-8DFE-46FC-967A-F6DB265384B1}"/>
          </ac:cxnSpMkLst>
        </pc:cxnChg>
        <pc:cxnChg chg="add del">
          <ac:chgData name="Lautaro Carro" userId="782875683cdb3cdb" providerId="LiveId" clId="{3F64FB15-1C0E-4C76-A983-2DB3A3075C0A}" dt="2020-08-11T02:40:12.523" v="605" actId="26606"/>
          <ac:cxnSpMkLst>
            <pc:docMk/>
            <pc:sldMk cId="1981053191" sldId="293"/>
            <ac:cxnSpMk id="3099" creationId="{62F01714-1A39-4194-BD47-8A9960C59985}"/>
          </ac:cxnSpMkLst>
        </pc:cxnChg>
        <pc:cxnChg chg="add del">
          <ac:chgData name="Lautaro Carro" userId="782875683cdb3cdb" providerId="LiveId" clId="{3F64FB15-1C0E-4C76-A983-2DB3A3075C0A}" dt="2020-08-11T02:40:14.883" v="607" actId="26606"/>
          <ac:cxnSpMkLst>
            <pc:docMk/>
            <pc:sldMk cId="1981053191" sldId="293"/>
            <ac:cxnSpMk id="3103" creationId="{AFD44988-8DFE-46FC-967A-F6DB265384B1}"/>
          </ac:cxnSpMkLst>
        </pc:cxnChg>
        <pc:cxnChg chg="add del">
          <ac:chgData name="Lautaro Carro" userId="782875683cdb3cdb" providerId="LiveId" clId="{3F64FB15-1C0E-4C76-A983-2DB3A3075C0A}" dt="2020-08-11T02:40:14.883" v="607" actId="26606"/>
          <ac:cxnSpMkLst>
            <pc:docMk/>
            <pc:sldMk cId="1981053191" sldId="293"/>
            <ac:cxnSpMk id="3106" creationId="{96D07482-83A3-4451-943C-B46961082957}"/>
          </ac:cxnSpMkLst>
        </pc:cxnChg>
        <pc:cxnChg chg="add del">
          <ac:chgData name="Lautaro Carro" userId="782875683cdb3cdb" providerId="LiveId" clId="{3F64FB15-1C0E-4C76-A983-2DB3A3075C0A}" dt="2020-08-11T02:40:27.625" v="609" actId="26606"/>
          <ac:cxnSpMkLst>
            <pc:docMk/>
            <pc:sldMk cId="1981053191" sldId="293"/>
            <ac:cxnSpMk id="3110" creationId="{AFD44988-8DFE-46FC-967A-F6DB265384B1}"/>
          </ac:cxnSpMkLst>
        </pc:cxnChg>
        <pc:cxnChg chg="add del">
          <ac:chgData name="Lautaro Carro" userId="782875683cdb3cdb" providerId="LiveId" clId="{3F64FB15-1C0E-4C76-A983-2DB3A3075C0A}" dt="2020-08-11T02:40:27.625" v="609" actId="26606"/>
          <ac:cxnSpMkLst>
            <pc:docMk/>
            <pc:sldMk cId="1981053191" sldId="293"/>
            <ac:cxnSpMk id="3113" creationId="{5AF4F087-F8D9-4ED6-8FA7-C22D2E1A5D86}"/>
          </ac:cxnSpMkLst>
        </pc:cxnChg>
      </pc:sldChg>
      <pc:sldChg chg="addSp delSp modSp mod ord setBg setClrOvrMap">
        <pc:chgData name="Lautaro Carro" userId="782875683cdb3cdb" providerId="LiveId" clId="{3F64FB15-1C0E-4C76-A983-2DB3A3075C0A}" dt="2020-08-11T04:01:12.234" v="1010" actId="122"/>
        <pc:sldMkLst>
          <pc:docMk/>
          <pc:sldMk cId="2363000057" sldId="294"/>
        </pc:sldMkLst>
        <pc:spChg chg="mod">
          <ac:chgData name="Lautaro Carro" userId="782875683cdb3cdb" providerId="LiveId" clId="{3F64FB15-1C0E-4C76-A983-2DB3A3075C0A}" dt="2020-08-11T02:35:25.562" v="523" actId="5793"/>
          <ac:spMkLst>
            <pc:docMk/>
            <pc:sldMk cId="2363000057" sldId="294"/>
            <ac:spMk id="2" creationId="{F546AF4B-296B-481D-8A38-5FA685BAABA4}"/>
          </ac:spMkLst>
        </pc:spChg>
        <pc:spChg chg="mod ord">
          <ac:chgData name="Lautaro Carro" userId="782875683cdb3cdb" providerId="LiveId" clId="{3F64FB15-1C0E-4C76-A983-2DB3A3075C0A}" dt="2020-08-11T04:01:12.234" v="1010" actId="122"/>
          <ac:spMkLst>
            <pc:docMk/>
            <pc:sldMk cId="2363000057" sldId="294"/>
            <ac:spMk id="3" creationId="{60F317DD-E911-4168-AF34-89322AC7BC9D}"/>
          </ac:spMkLst>
        </pc:spChg>
        <pc:spChg chg="add del">
          <ac:chgData name="Lautaro Carro" userId="782875683cdb3cdb" providerId="LiveId" clId="{3F64FB15-1C0E-4C76-A983-2DB3A3075C0A}" dt="2020-08-11T02:33:46.926" v="468" actId="26606"/>
          <ac:spMkLst>
            <pc:docMk/>
            <pc:sldMk cId="2363000057" sldId="294"/>
            <ac:spMk id="137" creationId="{F2F5D6BE-C38C-4A7F-9D39-638E45C8222E}"/>
          </ac:spMkLst>
        </pc:spChg>
        <pc:spChg chg="add del">
          <ac:chgData name="Lautaro Carro" userId="782875683cdb3cdb" providerId="LiveId" clId="{3F64FB15-1C0E-4C76-A983-2DB3A3075C0A}" dt="2020-08-11T02:33:46.926" v="468" actId="26606"/>
          <ac:spMkLst>
            <pc:docMk/>
            <pc:sldMk cId="2363000057" sldId="294"/>
            <ac:spMk id="139" creationId="{E53BCA64-8A4A-4B39-A64D-DBA0F97E48C6}"/>
          </ac:spMkLst>
        </pc:spChg>
        <pc:spChg chg="add del">
          <ac:chgData name="Lautaro Carro" userId="782875683cdb3cdb" providerId="LiveId" clId="{3F64FB15-1C0E-4C76-A983-2DB3A3075C0A}" dt="2020-08-11T02:33:51.110" v="472" actId="26606"/>
          <ac:spMkLst>
            <pc:docMk/>
            <pc:sldMk cId="2363000057" sldId="294"/>
            <ac:spMk id="141" creationId="{4BF9B746-725B-4EAA-AACC-E2047E073965}"/>
          </ac:spMkLst>
        </pc:spChg>
        <pc:spChg chg="add del">
          <ac:chgData name="Lautaro Carro" userId="782875683cdb3cdb" providerId="LiveId" clId="{3F64FB15-1C0E-4C76-A983-2DB3A3075C0A}" dt="2020-08-11T02:33:51.110" v="472" actId="26606"/>
          <ac:spMkLst>
            <pc:docMk/>
            <pc:sldMk cId="2363000057" sldId="294"/>
            <ac:spMk id="143" creationId="{2EBFFB4A-B2E4-4737-9442-4429357598FB}"/>
          </ac:spMkLst>
        </pc:spChg>
        <pc:spChg chg="add del">
          <ac:chgData name="Lautaro Carro" userId="782875683cdb3cdb" providerId="LiveId" clId="{3F64FB15-1C0E-4C76-A983-2DB3A3075C0A}" dt="2020-08-11T02:33:59.853" v="478" actId="26606"/>
          <ac:spMkLst>
            <pc:docMk/>
            <pc:sldMk cId="2363000057" sldId="294"/>
            <ac:spMk id="145" creationId="{7A4469D8-5936-48B8-AF0C-37FF2AEE292E}"/>
          </ac:spMkLst>
        </pc:spChg>
        <pc:spChg chg="add del">
          <ac:chgData name="Lautaro Carro" userId="782875683cdb3cdb" providerId="LiveId" clId="{3F64FB15-1C0E-4C76-A983-2DB3A3075C0A}" dt="2020-08-11T02:33:48.558" v="470" actId="26606"/>
          <ac:spMkLst>
            <pc:docMk/>
            <pc:sldMk cId="2363000057" sldId="294"/>
            <ac:spMk id="2054" creationId="{6109556B-EAE9-4435-B409-0519F2CBDB14}"/>
          </ac:spMkLst>
        </pc:spChg>
        <pc:spChg chg="add del">
          <ac:chgData name="Lautaro Carro" userId="782875683cdb3cdb" providerId="LiveId" clId="{3F64FB15-1C0E-4C76-A983-2DB3A3075C0A}" dt="2020-08-11T02:34:34.589" v="490" actId="26606"/>
          <ac:spMkLst>
            <pc:docMk/>
            <pc:sldMk cId="2363000057" sldId="294"/>
            <ac:spMk id="2056" creationId="{4038CB10-1F5C-4D54-9DF7-12586DE5B007}"/>
          </ac:spMkLst>
        </pc:spChg>
        <pc:spChg chg="add del">
          <ac:chgData name="Lautaro Carro" userId="782875683cdb3cdb" providerId="LiveId" clId="{3F64FB15-1C0E-4C76-A983-2DB3A3075C0A}" dt="2020-08-11T02:33:51.110" v="472" actId="26606"/>
          <ac:spMkLst>
            <pc:docMk/>
            <pc:sldMk cId="2363000057" sldId="294"/>
            <ac:spMk id="2057" creationId="{59EC11B9-C1B4-4A4B-AE7B-353DC742AAB2}"/>
          </ac:spMkLst>
        </pc:spChg>
        <pc:spChg chg="add del">
          <ac:chgData name="Lautaro Carro" userId="782875683cdb3cdb" providerId="LiveId" clId="{3F64FB15-1C0E-4C76-A983-2DB3A3075C0A}" dt="2020-08-11T02:34:34.589" v="490" actId="26606"/>
          <ac:spMkLst>
            <pc:docMk/>
            <pc:sldMk cId="2363000057" sldId="294"/>
            <ac:spMk id="2059" creationId="{73ED6512-6858-4552-B699-9A97FE9A4EA2}"/>
          </ac:spMkLst>
        </pc:spChg>
        <pc:spChg chg="add del">
          <ac:chgData name="Lautaro Carro" userId="782875683cdb3cdb" providerId="LiveId" clId="{3F64FB15-1C0E-4C76-A983-2DB3A3075C0A}" dt="2020-08-11T02:33:53.677" v="474" actId="26606"/>
          <ac:spMkLst>
            <pc:docMk/>
            <pc:sldMk cId="2363000057" sldId="294"/>
            <ac:spMk id="2061" creationId="{FBAAC1D1-BFDB-4AEB-9243-D64133AE0771}"/>
          </ac:spMkLst>
        </pc:spChg>
        <pc:spChg chg="add del">
          <ac:chgData name="Lautaro Carro" userId="782875683cdb3cdb" providerId="LiveId" clId="{3F64FB15-1C0E-4C76-A983-2DB3A3075C0A}" dt="2020-08-11T02:34:36.934" v="492" actId="26606"/>
          <ac:spMkLst>
            <pc:docMk/>
            <pc:sldMk cId="2363000057" sldId="294"/>
            <ac:spMk id="2062" creationId="{F2F5D6BE-C38C-4A7F-9D39-638E45C8222E}"/>
          </ac:spMkLst>
        </pc:spChg>
        <pc:spChg chg="add del">
          <ac:chgData name="Lautaro Carro" userId="782875683cdb3cdb" providerId="LiveId" clId="{3F64FB15-1C0E-4C76-A983-2DB3A3075C0A}" dt="2020-08-11T02:33:55.279" v="476" actId="26606"/>
          <ac:spMkLst>
            <pc:docMk/>
            <pc:sldMk cId="2363000057" sldId="294"/>
            <ac:spMk id="2063" creationId="{12A1F828-B549-4D9A-B091-4B2DC4B2B253}"/>
          </ac:spMkLst>
        </pc:spChg>
        <pc:spChg chg="add del">
          <ac:chgData name="Lautaro Carro" userId="782875683cdb3cdb" providerId="LiveId" clId="{3F64FB15-1C0E-4C76-A983-2DB3A3075C0A}" dt="2020-08-11T02:33:55.279" v="476" actId="26606"/>
          <ac:spMkLst>
            <pc:docMk/>
            <pc:sldMk cId="2363000057" sldId="294"/>
            <ac:spMk id="2064" creationId="{159EE9FC-03BF-4860-9A99-6B440AB430B4}"/>
          </ac:spMkLst>
        </pc:spChg>
        <pc:spChg chg="add del">
          <ac:chgData name="Lautaro Carro" userId="782875683cdb3cdb" providerId="LiveId" clId="{3F64FB15-1C0E-4C76-A983-2DB3A3075C0A}" dt="2020-08-11T02:34:36.934" v="492" actId="26606"/>
          <ac:spMkLst>
            <pc:docMk/>
            <pc:sldMk cId="2363000057" sldId="294"/>
            <ac:spMk id="2066" creationId="{E53BCA64-8A4A-4B39-A64D-DBA0F97E48C6}"/>
          </ac:spMkLst>
        </pc:spChg>
        <pc:spChg chg="add del">
          <ac:chgData name="Lautaro Carro" userId="782875683cdb3cdb" providerId="LiveId" clId="{3F64FB15-1C0E-4C76-A983-2DB3A3075C0A}" dt="2020-08-11T02:33:59.853" v="478" actId="26606"/>
          <ac:spMkLst>
            <pc:docMk/>
            <pc:sldMk cId="2363000057" sldId="294"/>
            <ac:spMk id="2067" creationId="{9D431EF2-5A31-4C05-AA3E-4580F553429C}"/>
          </ac:spMkLst>
        </pc:spChg>
        <pc:spChg chg="add del">
          <ac:chgData name="Lautaro Carro" userId="782875683cdb3cdb" providerId="LiveId" clId="{3F64FB15-1C0E-4C76-A983-2DB3A3075C0A}" dt="2020-08-11T02:33:59.853" v="478" actId="26606"/>
          <ac:spMkLst>
            <pc:docMk/>
            <pc:sldMk cId="2363000057" sldId="294"/>
            <ac:spMk id="2068" creationId="{67678399-6817-4845-9B59-E82951B0B0E4}"/>
          </ac:spMkLst>
        </pc:spChg>
        <pc:spChg chg="add del">
          <ac:chgData name="Lautaro Carro" userId="782875683cdb3cdb" providerId="LiveId" clId="{3F64FB15-1C0E-4C76-A983-2DB3A3075C0A}" dt="2020-08-11T02:33:59.853" v="478" actId="26606"/>
          <ac:spMkLst>
            <pc:docMk/>
            <pc:sldMk cId="2363000057" sldId="294"/>
            <ac:spMk id="2069" creationId="{B044E73A-9DB7-46CD-9B4D-9DE9FB5E6E1F}"/>
          </ac:spMkLst>
        </pc:spChg>
        <pc:spChg chg="add del">
          <ac:chgData name="Lautaro Carro" userId="782875683cdb3cdb" providerId="LiveId" clId="{3F64FB15-1C0E-4C76-A983-2DB3A3075C0A}" dt="2020-08-11T02:33:59.853" v="478" actId="26606"/>
          <ac:spMkLst>
            <pc:docMk/>
            <pc:sldMk cId="2363000057" sldId="294"/>
            <ac:spMk id="2070" creationId="{F8057F48-2FD4-4DD3-B887-FEE2B4475912}"/>
          </ac:spMkLst>
        </pc:spChg>
        <pc:spChg chg="add del">
          <ac:chgData name="Lautaro Carro" userId="782875683cdb3cdb" providerId="LiveId" clId="{3F64FB15-1C0E-4C76-A983-2DB3A3075C0A}" dt="2020-08-11T02:34:37.967" v="494" actId="26606"/>
          <ac:spMkLst>
            <pc:docMk/>
            <pc:sldMk cId="2363000057" sldId="294"/>
            <ac:spMk id="2071" creationId="{6109556B-EAE9-4435-B409-0519F2CBDB14}"/>
          </ac:spMkLst>
        </pc:spChg>
        <pc:spChg chg="add del">
          <ac:chgData name="Lautaro Carro" userId="782875683cdb3cdb" providerId="LiveId" clId="{3F64FB15-1C0E-4C76-A983-2DB3A3075C0A}" dt="2020-08-11T02:34:03.893" v="480" actId="26606"/>
          <ac:spMkLst>
            <pc:docMk/>
            <pc:sldMk cId="2363000057" sldId="294"/>
            <ac:spMk id="2072" creationId="{50F78CF7-743D-4F97-AEAF-6D872AEF4A65}"/>
          </ac:spMkLst>
        </pc:spChg>
        <pc:spChg chg="add del">
          <ac:chgData name="Lautaro Carro" userId="782875683cdb3cdb" providerId="LiveId" clId="{3F64FB15-1C0E-4C76-A983-2DB3A3075C0A}" dt="2020-08-11T02:34:15.852" v="482" actId="26606"/>
          <ac:spMkLst>
            <pc:docMk/>
            <pc:sldMk cId="2363000057" sldId="294"/>
            <ac:spMk id="2075" creationId="{156E7627-9054-4C34-A9FF-A07F952840C0}"/>
          </ac:spMkLst>
        </pc:spChg>
        <pc:spChg chg="add del">
          <ac:chgData name="Lautaro Carro" userId="782875683cdb3cdb" providerId="LiveId" clId="{3F64FB15-1C0E-4C76-A983-2DB3A3075C0A}" dt="2020-08-11T02:34:15.852" v="482" actId="26606"/>
          <ac:spMkLst>
            <pc:docMk/>
            <pc:sldMk cId="2363000057" sldId="294"/>
            <ac:spMk id="2076" creationId="{BAFFBAEC-4B09-4263-AA73-ECE450FC74C6}"/>
          </ac:spMkLst>
        </pc:spChg>
        <pc:spChg chg="add del">
          <ac:chgData name="Lautaro Carro" userId="782875683cdb3cdb" providerId="LiveId" clId="{3F64FB15-1C0E-4C76-A983-2DB3A3075C0A}" dt="2020-08-11T02:34:15.852" v="482" actId="26606"/>
          <ac:spMkLst>
            <pc:docMk/>
            <pc:sldMk cId="2363000057" sldId="294"/>
            <ac:spMk id="2078" creationId="{E045B6E3-569F-487B-8966-D3A87C7B42F8}"/>
          </ac:spMkLst>
        </pc:spChg>
        <pc:spChg chg="add del">
          <ac:chgData name="Lautaro Carro" userId="782875683cdb3cdb" providerId="LiveId" clId="{3F64FB15-1C0E-4C76-A983-2DB3A3075C0A}" dt="2020-08-11T02:34:40.725" v="496" actId="26606"/>
          <ac:spMkLst>
            <pc:docMk/>
            <pc:sldMk cId="2363000057" sldId="294"/>
            <ac:spMk id="2079" creationId="{59EC11B9-C1B4-4A4B-AE7B-353DC742AAB2}"/>
          </ac:spMkLst>
        </pc:spChg>
        <pc:spChg chg="add del">
          <ac:chgData name="Lautaro Carro" userId="782875683cdb3cdb" providerId="LiveId" clId="{3F64FB15-1C0E-4C76-A983-2DB3A3075C0A}" dt="2020-08-11T02:34:40.725" v="496" actId="26606"/>
          <ac:spMkLst>
            <pc:docMk/>
            <pc:sldMk cId="2363000057" sldId="294"/>
            <ac:spMk id="2081" creationId="{4BF9B746-725B-4EAA-AACC-E2047E073965}"/>
          </ac:spMkLst>
        </pc:spChg>
        <pc:spChg chg="add del">
          <ac:chgData name="Lautaro Carro" userId="782875683cdb3cdb" providerId="LiveId" clId="{3F64FB15-1C0E-4C76-A983-2DB3A3075C0A}" dt="2020-08-11T02:34:40.725" v="496" actId="26606"/>
          <ac:spMkLst>
            <pc:docMk/>
            <pc:sldMk cId="2363000057" sldId="294"/>
            <ac:spMk id="2082" creationId="{2EBFFB4A-B2E4-4737-9442-4429357598FB}"/>
          </ac:spMkLst>
        </pc:spChg>
        <pc:spChg chg="add">
          <ac:chgData name="Lautaro Carro" userId="782875683cdb3cdb" providerId="LiveId" clId="{3F64FB15-1C0E-4C76-A983-2DB3A3075C0A}" dt="2020-08-11T02:35:10.445" v="519" actId="26606"/>
          <ac:spMkLst>
            <pc:docMk/>
            <pc:sldMk cId="2363000057" sldId="294"/>
            <ac:spMk id="2083" creationId="{156E7627-9054-4C34-A9FF-A07F952840C0}"/>
          </ac:spMkLst>
        </pc:spChg>
        <pc:spChg chg="add del">
          <ac:chgData name="Lautaro Carro" userId="782875683cdb3cdb" providerId="LiveId" clId="{3F64FB15-1C0E-4C76-A983-2DB3A3075C0A}" dt="2020-08-11T02:34:42.118" v="498" actId="26606"/>
          <ac:spMkLst>
            <pc:docMk/>
            <pc:sldMk cId="2363000057" sldId="294"/>
            <ac:spMk id="2085" creationId="{FBAAC1D1-BFDB-4AEB-9243-D64133AE0771}"/>
          </ac:spMkLst>
        </pc:spChg>
        <pc:spChg chg="add">
          <ac:chgData name="Lautaro Carro" userId="782875683cdb3cdb" providerId="LiveId" clId="{3F64FB15-1C0E-4C76-A983-2DB3A3075C0A}" dt="2020-08-11T02:35:10.445" v="519" actId="26606"/>
          <ac:spMkLst>
            <pc:docMk/>
            <pc:sldMk cId="2363000057" sldId="294"/>
            <ac:spMk id="2086" creationId="{BAFFBAEC-4B09-4263-AA73-ECE450FC74C6}"/>
          </ac:spMkLst>
        </pc:spChg>
        <pc:spChg chg="add del">
          <ac:chgData name="Lautaro Carro" userId="782875683cdb3cdb" providerId="LiveId" clId="{3F64FB15-1C0E-4C76-A983-2DB3A3075C0A}" dt="2020-08-11T02:34:43.353" v="500" actId="26606"/>
          <ac:spMkLst>
            <pc:docMk/>
            <pc:sldMk cId="2363000057" sldId="294"/>
            <ac:spMk id="2087" creationId="{12A1F828-B549-4D9A-B091-4B2DC4B2B253}"/>
          </ac:spMkLst>
        </pc:spChg>
        <pc:spChg chg="add del">
          <ac:chgData name="Lautaro Carro" userId="782875683cdb3cdb" providerId="LiveId" clId="{3F64FB15-1C0E-4C76-A983-2DB3A3075C0A}" dt="2020-08-11T02:34:43.353" v="500" actId="26606"/>
          <ac:spMkLst>
            <pc:docMk/>
            <pc:sldMk cId="2363000057" sldId="294"/>
            <ac:spMk id="2088" creationId="{159EE9FC-03BF-4860-9A99-6B440AB430B4}"/>
          </ac:spMkLst>
        </pc:spChg>
        <pc:spChg chg="add del">
          <ac:chgData name="Lautaro Carro" userId="782875683cdb3cdb" providerId="LiveId" clId="{3F64FB15-1C0E-4C76-A983-2DB3A3075C0A}" dt="2020-08-11T02:34:47.174" v="502" actId="26606"/>
          <ac:spMkLst>
            <pc:docMk/>
            <pc:sldMk cId="2363000057" sldId="294"/>
            <ac:spMk id="2091" creationId="{9D431EF2-5A31-4C05-AA3E-4580F553429C}"/>
          </ac:spMkLst>
        </pc:spChg>
        <pc:spChg chg="add del">
          <ac:chgData name="Lautaro Carro" userId="782875683cdb3cdb" providerId="LiveId" clId="{3F64FB15-1C0E-4C76-A983-2DB3A3075C0A}" dt="2020-08-11T02:34:47.174" v="502" actId="26606"/>
          <ac:spMkLst>
            <pc:docMk/>
            <pc:sldMk cId="2363000057" sldId="294"/>
            <ac:spMk id="2092" creationId="{67678399-6817-4845-9B59-E82951B0B0E4}"/>
          </ac:spMkLst>
        </pc:spChg>
        <pc:spChg chg="add del">
          <ac:chgData name="Lautaro Carro" userId="782875683cdb3cdb" providerId="LiveId" clId="{3F64FB15-1C0E-4C76-A983-2DB3A3075C0A}" dt="2020-08-11T02:34:47.174" v="502" actId="26606"/>
          <ac:spMkLst>
            <pc:docMk/>
            <pc:sldMk cId="2363000057" sldId="294"/>
            <ac:spMk id="2093" creationId="{B044E73A-9DB7-46CD-9B4D-9DE9FB5E6E1F}"/>
          </ac:spMkLst>
        </pc:spChg>
        <pc:spChg chg="add del">
          <ac:chgData name="Lautaro Carro" userId="782875683cdb3cdb" providerId="LiveId" clId="{3F64FB15-1C0E-4C76-A983-2DB3A3075C0A}" dt="2020-08-11T02:34:47.174" v="502" actId="26606"/>
          <ac:spMkLst>
            <pc:docMk/>
            <pc:sldMk cId="2363000057" sldId="294"/>
            <ac:spMk id="2094" creationId="{F8057F48-2FD4-4DD3-B887-FEE2B4475912}"/>
          </ac:spMkLst>
        </pc:spChg>
        <pc:spChg chg="add del">
          <ac:chgData name="Lautaro Carro" userId="782875683cdb3cdb" providerId="LiveId" clId="{3F64FB15-1C0E-4C76-A983-2DB3A3075C0A}" dt="2020-08-11T02:34:47.174" v="502" actId="26606"/>
          <ac:spMkLst>
            <pc:docMk/>
            <pc:sldMk cId="2363000057" sldId="294"/>
            <ac:spMk id="2095" creationId="{7A4469D8-5936-48B8-AF0C-37FF2AEE292E}"/>
          </ac:spMkLst>
        </pc:spChg>
        <pc:spChg chg="add">
          <ac:chgData name="Lautaro Carro" userId="782875683cdb3cdb" providerId="LiveId" clId="{3F64FB15-1C0E-4C76-A983-2DB3A3075C0A}" dt="2020-08-11T02:35:10.445" v="519" actId="26606"/>
          <ac:spMkLst>
            <pc:docMk/>
            <pc:sldMk cId="2363000057" sldId="294"/>
            <ac:spMk id="2096" creationId="{E045B6E3-569F-487B-8966-D3A87C7B42F8}"/>
          </ac:spMkLst>
        </pc:spChg>
        <pc:spChg chg="add del">
          <ac:chgData name="Lautaro Carro" userId="782875683cdb3cdb" providerId="LiveId" clId="{3F64FB15-1C0E-4C76-A983-2DB3A3075C0A}" dt="2020-08-11T02:34:48.549" v="504" actId="26606"/>
          <ac:spMkLst>
            <pc:docMk/>
            <pc:sldMk cId="2363000057" sldId="294"/>
            <ac:spMk id="2097" creationId="{50F78CF7-743D-4F97-AEAF-6D872AEF4A65}"/>
          </ac:spMkLst>
        </pc:spChg>
        <pc:spChg chg="add del">
          <ac:chgData name="Lautaro Carro" userId="782875683cdb3cdb" providerId="LiveId" clId="{3F64FB15-1C0E-4C76-A983-2DB3A3075C0A}" dt="2020-08-11T02:34:51.469" v="506" actId="26606"/>
          <ac:spMkLst>
            <pc:docMk/>
            <pc:sldMk cId="2363000057" sldId="294"/>
            <ac:spMk id="2100" creationId="{156E7627-9054-4C34-A9FF-A07F952840C0}"/>
          </ac:spMkLst>
        </pc:spChg>
        <pc:spChg chg="add del">
          <ac:chgData name="Lautaro Carro" userId="782875683cdb3cdb" providerId="LiveId" clId="{3F64FB15-1C0E-4C76-A983-2DB3A3075C0A}" dt="2020-08-11T02:34:51.469" v="506" actId="26606"/>
          <ac:spMkLst>
            <pc:docMk/>
            <pc:sldMk cId="2363000057" sldId="294"/>
            <ac:spMk id="2101" creationId="{BAFFBAEC-4B09-4263-AA73-ECE450FC74C6}"/>
          </ac:spMkLst>
        </pc:spChg>
        <pc:spChg chg="add del">
          <ac:chgData name="Lautaro Carro" userId="782875683cdb3cdb" providerId="LiveId" clId="{3F64FB15-1C0E-4C76-A983-2DB3A3075C0A}" dt="2020-08-11T02:34:51.469" v="506" actId="26606"/>
          <ac:spMkLst>
            <pc:docMk/>
            <pc:sldMk cId="2363000057" sldId="294"/>
            <ac:spMk id="2103" creationId="{E045B6E3-569F-487B-8966-D3A87C7B42F8}"/>
          </ac:spMkLst>
        </pc:spChg>
        <pc:spChg chg="add del">
          <ac:chgData name="Lautaro Carro" userId="782875683cdb3cdb" providerId="LiveId" clId="{3F64FB15-1C0E-4C76-A983-2DB3A3075C0A}" dt="2020-08-11T02:34:54.485" v="508" actId="26606"/>
          <ac:spMkLst>
            <pc:docMk/>
            <pc:sldMk cId="2363000057" sldId="294"/>
            <ac:spMk id="2105" creationId="{9D431EF2-5A31-4C05-AA3E-4580F553429C}"/>
          </ac:spMkLst>
        </pc:spChg>
        <pc:spChg chg="add del">
          <ac:chgData name="Lautaro Carro" userId="782875683cdb3cdb" providerId="LiveId" clId="{3F64FB15-1C0E-4C76-A983-2DB3A3075C0A}" dt="2020-08-11T02:34:54.485" v="508" actId="26606"/>
          <ac:spMkLst>
            <pc:docMk/>
            <pc:sldMk cId="2363000057" sldId="294"/>
            <ac:spMk id="2106" creationId="{67678399-6817-4845-9B59-E82951B0B0E4}"/>
          </ac:spMkLst>
        </pc:spChg>
        <pc:spChg chg="add del">
          <ac:chgData name="Lautaro Carro" userId="782875683cdb3cdb" providerId="LiveId" clId="{3F64FB15-1C0E-4C76-A983-2DB3A3075C0A}" dt="2020-08-11T02:34:54.485" v="508" actId="26606"/>
          <ac:spMkLst>
            <pc:docMk/>
            <pc:sldMk cId="2363000057" sldId="294"/>
            <ac:spMk id="2107" creationId="{B044E73A-9DB7-46CD-9B4D-9DE9FB5E6E1F}"/>
          </ac:spMkLst>
        </pc:spChg>
        <pc:spChg chg="add del">
          <ac:chgData name="Lautaro Carro" userId="782875683cdb3cdb" providerId="LiveId" clId="{3F64FB15-1C0E-4C76-A983-2DB3A3075C0A}" dt="2020-08-11T02:34:54.485" v="508" actId="26606"/>
          <ac:spMkLst>
            <pc:docMk/>
            <pc:sldMk cId="2363000057" sldId="294"/>
            <ac:spMk id="2108" creationId="{F8057F48-2FD4-4DD3-B887-FEE2B4475912}"/>
          </ac:spMkLst>
        </pc:spChg>
        <pc:spChg chg="add del">
          <ac:chgData name="Lautaro Carro" userId="782875683cdb3cdb" providerId="LiveId" clId="{3F64FB15-1C0E-4C76-A983-2DB3A3075C0A}" dt="2020-08-11T02:34:54.485" v="508" actId="26606"/>
          <ac:spMkLst>
            <pc:docMk/>
            <pc:sldMk cId="2363000057" sldId="294"/>
            <ac:spMk id="2109" creationId="{7A4469D8-5936-48B8-AF0C-37FF2AEE292E}"/>
          </ac:spMkLst>
        </pc:spChg>
        <pc:spChg chg="add del">
          <ac:chgData name="Lautaro Carro" userId="782875683cdb3cdb" providerId="LiveId" clId="{3F64FB15-1C0E-4C76-A983-2DB3A3075C0A}" dt="2020-08-11T02:34:57.581" v="510" actId="26606"/>
          <ac:spMkLst>
            <pc:docMk/>
            <pc:sldMk cId="2363000057" sldId="294"/>
            <ac:spMk id="2111" creationId="{156E7627-9054-4C34-A9FF-A07F952840C0}"/>
          </ac:spMkLst>
        </pc:spChg>
        <pc:spChg chg="add del">
          <ac:chgData name="Lautaro Carro" userId="782875683cdb3cdb" providerId="LiveId" clId="{3F64FB15-1C0E-4C76-A983-2DB3A3075C0A}" dt="2020-08-11T02:34:57.581" v="510" actId="26606"/>
          <ac:spMkLst>
            <pc:docMk/>
            <pc:sldMk cId="2363000057" sldId="294"/>
            <ac:spMk id="2112" creationId="{BAFFBAEC-4B09-4263-AA73-ECE450FC74C6}"/>
          </ac:spMkLst>
        </pc:spChg>
        <pc:spChg chg="add del">
          <ac:chgData name="Lautaro Carro" userId="782875683cdb3cdb" providerId="LiveId" clId="{3F64FB15-1C0E-4C76-A983-2DB3A3075C0A}" dt="2020-08-11T02:34:57.581" v="510" actId="26606"/>
          <ac:spMkLst>
            <pc:docMk/>
            <pc:sldMk cId="2363000057" sldId="294"/>
            <ac:spMk id="2114" creationId="{E045B6E3-569F-487B-8966-D3A87C7B42F8}"/>
          </ac:spMkLst>
        </pc:spChg>
        <pc:spChg chg="add del">
          <ac:chgData name="Lautaro Carro" userId="782875683cdb3cdb" providerId="LiveId" clId="{3F64FB15-1C0E-4C76-A983-2DB3A3075C0A}" dt="2020-08-11T02:34:58" v="512" actId="26606"/>
          <ac:spMkLst>
            <pc:docMk/>
            <pc:sldMk cId="2363000057" sldId="294"/>
            <ac:spMk id="2116" creationId="{50F78CF7-743D-4F97-AEAF-6D872AEF4A65}"/>
          </ac:spMkLst>
        </pc:spChg>
        <pc:spChg chg="add del">
          <ac:chgData name="Lautaro Carro" userId="782875683cdb3cdb" providerId="LiveId" clId="{3F64FB15-1C0E-4C76-A983-2DB3A3075C0A}" dt="2020-08-11T02:35:03.382" v="514" actId="26606"/>
          <ac:spMkLst>
            <pc:docMk/>
            <pc:sldMk cId="2363000057" sldId="294"/>
            <ac:spMk id="2119" creationId="{9D431EF2-5A31-4C05-AA3E-4580F553429C}"/>
          </ac:spMkLst>
        </pc:spChg>
        <pc:spChg chg="add del">
          <ac:chgData name="Lautaro Carro" userId="782875683cdb3cdb" providerId="LiveId" clId="{3F64FB15-1C0E-4C76-A983-2DB3A3075C0A}" dt="2020-08-11T02:35:03.382" v="514" actId="26606"/>
          <ac:spMkLst>
            <pc:docMk/>
            <pc:sldMk cId="2363000057" sldId="294"/>
            <ac:spMk id="2120" creationId="{67678399-6817-4845-9B59-E82951B0B0E4}"/>
          </ac:spMkLst>
        </pc:spChg>
        <pc:spChg chg="add del">
          <ac:chgData name="Lautaro Carro" userId="782875683cdb3cdb" providerId="LiveId" clId="{3F64FB15-1C0E-4C76-A983-2DB3A3075C0A}" dt="2020-08-11T02:35:03.382" v="514" actId="26606"/>
          <ac:spMkLst>
            <pc:docMk/>
            <pc:sldMk cId="2363000057" sldId="294"/>
            <ac:spMk id="2121" creationId="{B044E73A-9DB7-46CD-9B4D-9DE9FB5E6E1F}"/>
          </ac:spMkLst>
        </pc:spChg>
        <pc:spChg chg="add del">
          <ac:chgData name="Lautaro Carro" userId="782875683cdb3cdb" providerId="LiveId" clId="{3F64FB15-1C0E-4C76-A983-2DB3A3075C0A}" dt="2020-08-11T02:35:03.382" v="514" actId="26606"/>
          <ac:spMkLst>
            <pc:docMk/>
            <pc:sldMk cId="2363000057" sldId="294"/>
            <ac:spMk id="2122" creationId="{F8057F48-2FD4-4DD3-B887-FEE2B4475912}"/>
          </ac:spMkLst>
        </pc:spChg>
        <pc:spChg chg="add del">
          <ac:chgData name="Lautaro Carro" userId="782875683cdb3cdb" providerId="LiveId" clId="{3F64FB15-1C0E-4C76-A983-2DB3A3075C0A}" dt="2020-08-11T02:35:03.382" v="514" actId="26606"/>
          <ac:spMkLst>
            <pc:docMk/>
            <pc:sldMk cId="2363000057" sldId="294"/>
            <ac:spMk id="2123" creationId="{7A4469D8-5936-48B8-AF0C-37FF2AEE292E}"/>
          </ac:spMkLst>
        </pc:spChg>
        <pc:spChg chg="add del">
          <ac:chgData name="Lautaro Carro" userId="782875683cdb3cdb" providerId="LiveId" clId="{3F64FB15-1C0E-4C76-A983-2DB3A3075C0A}" dt="2020-08-11T02:35:06.612" v="516" actId="26606"/>
          <ac:spMkLst>
            <pc:docMk/>
            <pc:sldMk cId="2363000057" sldId="294"/>
            <ac:spMk id="2125" creationId="{156E7627-9054-4C34-A9FF-A07F952840C0}"/>
          </ac:spMkLst>
        </pc:spChg>
        <pc:spChg chg="add del">
          <ac:chgData name="Lautaro Carro" userId="782875683cdb3cdb" providerId="LiveId" clId="{3F64FB15-1C0E-4C76-A983-2DB3A3075C0A}" dt="2020-08-11T02:35:06.612" v="516" actId="26606"/>
          <ac:spMkLst>
            <pc:docMk/>
            <pc:sldMk cId="2363000057" sldId="294"/>
            <ac:spMk id="2126" creationId="{BAFFBAEC-4B09-4263-AA73-ECE450FC74C6}"/>
          </ac:spMkLst>
        </pc:spChg>
        <pc:spChg chg="add del">
          <ac:chgData name="Lautaro Carro" userId="782875683cdb3cdb" providerId="LiveId" clId="{3F64FB15-1C0E-4C76-A983-2DB3A3075C0A}" dt="2020-08-11T02:35:06.612" v="516" actId="26606"/>
          <ac:spMkLst>
            <pc:docMk/>
            <pc:sldMk cId="2363000057" sldId="294"/>
            <ac:spMk id="2128" creationId="{E045B6E3-569F-487B-8966-D3A87C7B42F8}"/>
          </ac:spMkLst>
        </pc:spChg>
        <pc:picChg chg="del">
          <ac:chgData name="Lautaro Carro" userId="782875683cdb3cdb" providerId="LiveId" clId="{3F64FB15-1C0E-4C76-A983-2DB3A3075C0A}" dt="2020-08-11T02:33:09.769" v="464" actId="478"/>
          <ac:picMkLst>
            <pc:docMk/>
            <pc:sldMk cId="2363000057" sldId="294"/>
            <ac:picMk id="5" creationId="{ABB45083-8FE4-4C5B-8596-2E23C9E382EC}"/>
          </ac:picMkLst>
        </pc:picChg>
        <pc:picChg chg="del">
          <ac:chgData name="Lautaro Carro" userId="782875683cdb3cdb" providerId="LiveId" clId="{3F64FB15-1C0E-4C76-A983-2DB3A3075C0A}" dt="2020-08-11T02:33:08.088" v="462" actId="478"/>
          <ac:picMkLst>
            <pc:docMk/>
            <pc:sldMk cId="2363000057" sldId="294"/>
            <ac:picMk id="1028" creationId="{85C5204E-6E15-40F7-9DD4-36AC961E50A8}"/>
          </ac:picMkLst>
        </pc:picChg>
        <pc:picChg chg="del">
          <ac:chgData name="Lautaro Carro" userId="782875683cdb3cdb" providerId="LiveId" clId="{3F64FB15-1C0E-4C76-A983-2DB3A3075C0A}" dt="2020-08-11T02:33:08.863" v="463" actId="478"/>
          <ac:picMkLst>
            <pc:docMk/>
            <pc:sldMk cId="2363000057" sldId="294"/>
            <ac:picMk id="1030" creationId="{5D46BFD1-177E-4540-AA6A-7FCEE5720482}"/>
          </ac:picMkLst>
        </pc:picChg>
        <pc:picChg chg="add mod ord">
          <ac:chgData name="Lautaro Carro" userId="782875683cdb3cdb" providerId="LiveId" clId="{3F64FB15-1C0E-4C76-A983-2DB3A3075C0A}" dt="2020-08-11T02:35:10.445" v="519" actId="26606"/>
          <ac:picMkLst>
            <pc:docMk/>
            <pc:sldMk cId="2363000057" sldId="294"/>
            <ac:picMk id="2050" creationId="{EA476CD6-BAA5-4220-8066-D68ACB7C9B63}"/>
          </ac:picMkLst>
        </pc:picChg>
        <pc:picChg chg="add mod ord">
          <ac:chgData name="Lautaro Carro" userId="782875683cdb3cdb" providerId="LiveId" clId="{3F64FB15-1C0E-4C76-A983-2DB3A3075C0A}" dt="2020-08-11T02:35:10.445" v="519" actId="26606"/>
          <ac:picMkLst>
            <pc:docMk/>
            <pc:sldMk cId="2363000057" sldId="294"/>
            <ac:picMk id="2052" creationId="{F68C116B-5D2E-453F-B48A-43A3B774C7B1}"/>
          </ac:picMkLst>
        </pc:picChg>
        <pc:cxnChg chg="add del">
          <ac:chgData name="Lautaro Carro" userId="782875683cdb3cdb" providerId="LiveId" clId="{3F64FB15-1C0E-4C76-A983-2DB3A3075C0A}" dt="2020-08-11T02:35:10.445" v="519" actId="26606"/>
          <ac:cxnSpMkLst>
            <pc:docMk/>
            <pc:sldMk cId="2363000057" sldId="294"/>
            <ac:cxnSpMk id="1039" creationId="{920FB216-68C6-4BA4-BE3A-D150792A21A0}"/>
          </ac:cxnSpMkLst>
        </pc:cxnChg>
        <pc:cxnChg chg="add del">
          <ac:chgData name="Lautaro Carro" userId="782875683cdb3cdb" providerId="LiveId" clId="{3F64FB15-1C0E-4C76-A983-2DB3A3075C0A}" dt="2020-08-11T02:33:48.558" v="470" actId="26606"/>
          <ac:cxnSpMkLst>
            <pc:docMk/>
            <pc:sldMk cId="2363000057" sldId="294"/>
            <ac:cxnSpMk id="2055" creationId="{5814CCBE-423E-41B2-A9F3-82679F490EF4}"/>
          </ac:cxnSpMkLst>
        </pc:cxnChg>
        <pc:cxnChg chg="add del">
          <ac:chgData name="Lautaro Carro" userId="782875683cdb3cdb" providerId="LiveId" clId="{3F64FB15-1C0E-4C76-A983-2DB3A3075C0A}" dt="2020-08-11T02:33:51.110" v="472" actId="26606"/>
          <ac:cxnSpMkLst>
            <pc:docMk/>
            <pc:sldMk cId="2363000057" sldId="294"/>
            <ac:cxnSpMk id="2058" creationId="{24862CF4-4997-476D-9B9D-5F4E0C9A41AF}"/>
          </ac:cxnSpMkLst>
        </pc:cxnChg>
        <pc:cxnChg chg="add del">
          <ac:chgData name="Lautaro Carro" userId="782875683cdb3cdb" providerId="LiveId" clId="{3F64FB15-1C0E-4C76-A983-2DB3A3075C0A}" dt="2020-08-11T02:33:53.677" v="474" actId="26606"/>
          <ac:cxnSpMkLst>
            <pc:docMk/>
            <pc:sldMk cId="2363000057" sldId="294"/>
            <ac:cxnSpMk id="2060" creationId="{9F37CA5D-275A-4B8C-8438-F1773C736E52}"/>
          </ac:cxnSpMkLst>
        </pc:cxnChg>
        <pc:cxnChg chg="add del">
          <ac:chgData name="Lautaro Carro" userId="782875683cdb3cdb" providerId="LiveId" clId="{3F64FB15-1C0E-4C76-A983-2DB3A3075C0A}" dt="2020-08-11T02:33:55.279" v="476" actId="26606"/>
          <ac:cxnSpMkLst>
            <pc:docMk/>
            <pc:sldMk cId="2363000057" sldId="294"/>
            <ac:cxnSpMk id="2065" creationId="{8140078B-702A-463C-B633-546117AE10ED}"/>
          </ac:cxnSpMkLst>
        </pc:cxnChg>
        <pc:cxnChg chg="add del">
          <ac:chgData name="Lautaro Carro" userId="782875683cdb3cdb" providerId="LiveId" clId="{3F64FB15-1C0E-4C76-A983-2DB3A3075C0A}" dt="2020-08-11T02:34:03.893" v="480" actId="26606"/>
          <ac:cxnSpMkLst>
            <pc:docMk/>
            <pc:sldMk cId="2363000057" sldId="294"/>
            <ac:cxnSpMk id="2073" creationId="{A7DCBFCC-8C5F-4A93-997F-0A2BB3F0DF7F}"/>
          </ac:cxnSpMkLst>
        </pc:cxnChg>
        <pc:cxnChg chg="add del">
          <ac:chgData name="Lautaro Carro" userId="782875683cdb3cdb" providerId="LiveId" clId="{3F64FB15-1C0E-4C76-A983-2DB3A3075C0A}" dt="2020-08-11T02:34:37.967" v="494" actId="26606"/>
          <ac:cxnSpMkLst>
            <pc:docMk/>
            <pc:sldMk cId="2363000057" sldId="294"/>
            <ac:cxnSpMk id="2074" creationId="{5814CCBE-423E-41B2-A9F3-82679F490EF4}"/>
          </ac:cxnSpMkLst>
        </pc:cxnChg>
        <pc:cxnChg chg="add del">
          <ac:chgData name="Lautaro Carro" userId="782875683cdb3cdb" providerId="LiveId" clId="{3F64FB15-1C0E-4C76-A983-2DB3A3075C0A}" dt="2020-08-11T02:34:15.852" v="482" actId="26606"/>
          <ac:cxnSpMkLst>
            <pc:docMk/>
            <pc:sldMk cId="2363000057" sldId="294"/>
            <ac:cxnSpMk id="2077" creationId="{C570AA90-7628-435C-9F08-19F2E026DCDA}"/>
          </ac:cxnSpMkLst>
        </pc:cxnChg>
        <pc:cxnChg chg="add del">
          <ac:chgData name="Lautaro Carro" userId="782875683cdb3cdb" providerId="LiveId" clId="{3F64FB15-1C0E-4C76-A983-2DB3A3075C0A}" dt="2020-08-11T02:34:40.725" v="496" actId="26606"/>
          <ac:cxnSpMkLst>
            <pc:docMk/>
            <pc:sldMk cId="2363000057" sldId="294"/>
            <ac:cxnSpMk id="2080" creationId="{24862CF4-4997-476D-9B9D-5F4E0C9A41AF}"/>
          </ac:cxnSpMkLst>
        </pc:cxnChg>
        <pc:cxnChg chg="add del">
          <ac:chgData name="Lautaro Carro" userId="782875683cdb3cdb" providerId="LiveId" clId="{3F64FB15-1C0E-4C76-A983-2DB3A3075C0A}" dt="2020-08-11T02:34:42.118" v="498" actId="26606"/>
          <ac:cxnSpMkLst>
            <pc:docMk/>
            <pc:sldMk cId="2363000057" sldId="294"/>
            <ac:cxnSpMk id="2084" creationId="{9F37CA5D-275A-4B8C-8438-F1773C736E52}"/>
          </ac:cxnSpMkLst>
        </pc:cxnChg>
        <pc:cxnChg chg="add del">
          <ac:chgData name="Lautaro Carro" userId="782875683cdb3cdb" providerId="LiveId" clId="{3F64FB15-1C0E-4C76-A983-2DB3A3075C0A}" dt="2020-08-11T02:34:43.353" v="500" actId="26606"/>
          <ac:cxnSpMkLst>
            <pc:docMk/>
            <pc:sldMk cId="2363000057" sldId="294"/>
            <ac:cxnSpMk id="2089" creationId="{8140078B-702A-463C-B633-546117AE10ED}"/>
          </ac:cxnSpMkLst>
        </pc:cxnChg>
        <pc:cxnChg chg="add">
          <ac:chgData name="Lautaro Carro" userId="782875683cdb3cdb" providerId="LiveId" clId="{3F64FB15-1C0E-4C76-A983-2DB3A3075C0A}" dt="2020-08-11T02:35:10.445" v="519" actId="26606"/>
          <ac:cxnSpMkLst>
            <pc:docMk/>
            <pc:sldMk cId="2363000057" sldId="294"/>
            <ac:cxnSpMk id="2090" creationId="{C570AA90-7628-435C-9F08-19F2E026DCDA}"/>
          </ac:cxnSpMkLst>
        </pc:cxnChg>
        <pc:cxnChg chg="add del">
          <ac:chgData name="Lautaro Carro" userId="782875683cdb3cdb" providerId="LiveId" clId="{3F64FB15-1C0E-4C76-A983-2DB3A3075C0A}" dt="2020-08-11T02:34:48.549" v="504" actId="26606"/>
          <ac:cxnSpMkLst>
            <pc:docMk/>
            <pc:sldMk cId="2363000057" sldId="294"/>
            <ac:cxnSpMk id="2098" creationId="{A7DCBFCC-8C5F-4A93-997F-0A2BB3F0DF7F}"/>
          </ac:cxnSpMkLst>
        </pc:cxnChg>
        <pc:cxnChg chg="add del">
          <ac:chgData name="Lautaro Carro" userId="782875683cdb3cdb" providerId="LiveId" clId="{3F64FB15-1C0E-4C76-A983-2DB3A3075C0A}" dt="2020-08-11T02:34:51.469" v="506" actId="26606"/>
          <ac:cxnSpMkLst>
            <pc:docMk/>
            <pc:sldMk cId="2363000057" sldId="294"/>
            <ac:cxnSpMk id="2102" creationId="{C570AA90-7628-435C-9F08-19F2E026DCDA}"/>
          </ac:cxnSpMkLst>
        </pc:cxnChg>
        <pc:cxnChg chg="add del">
          <ac:chgData name="Lautaro Carro" userId="782875683cdb3cdb" providerId="LiveId" clId="{3F64FB15-1C0E-4C76-A983-2DB3A3075C0A}" dt="2020-08-11T02:34:57.581" v="510" actId="26606"/>
          <ac:cxnSpMkLst>
            <pc:docMk/>
            <pc:sldMk cId="2363000057" sldId="294"/>
            <ac:cxnSpMk id="2113" creationId="{C570AA90-7628-435C-9F08-19F2E026DCDA}"/>
          </ac:cxnSpMkLst>
        </pc:cxnChg>
        <pc:cxnChg chg="add del">
          <ac:chgData name="Lautaro Carro" userId="782875683cdb3cdb" providerId="LiveId" clId="{3F64FB15-1C0E-4C76-A983-2DB3A3075C0A}" dt="2020-08-11T02:34:58" v="512" actId="26606"/>
          <ac:cxnSpMkLst>
            <pc:docMk/>
            <pc:sldMk cId="2363000057" sldId="294"/>
            <ac:cxnSpMk id="2117" creationId="{A7DCBFCC-8C5F-4A93-997F-0A2BB3F0DF7F}"/>
          </ac:cxnSpMkLst>
        </pc:cxnChg>
        <pc:cxnChg chg="add del">
          <ac:chgData name="Lautaro Carro" userId="782875683cdb3cdb" providerId="LiveId" clId="{3F64FB15-1C0E-4C76-A983-2DB3A3075C0A}" dt="2020-08-11T02:35:06.612" v="516" actId="26606"/>
          <ac:cxnSpMkLst>
            <pc:docMk/>
            <pc:sldMk cId="2363000057" sldId="294"/>
            <ac:cxnSpMk id="2127" creationId="{C570AA90-7628-435C-9F08-19F2E026DCDA}"/>
          </ac:cxnSpMkLst>
        </pc:cxnChg>
      </pc:sldChg>
      <pc:sldChg chg="del">
        <pc:chgData name="Lautaro Carro" userId="782875683cdb3cdb" providerId="LiveId" clId="{3F64FB15-1C0E-4C76-A983-2DB3A3075C0A}" dt="2020-08-11T03:07:24.083" v="768" actId="47"/>
        <pc:sldMkLst>
          <pc:docMk/>
          <pc:sldMk cId="3656418036" sldId="296"/>
        </pc:sldMkLst>
      </pc:sldChg>
      <pc:sldChg chg="del">
        <pc:chgData name="Lautaro Carro" userId="782875683cdb3cdb" providerId="LiveId" clId="{3F64FB15-1C0E-4C76-A983-2DB3A3075C0A}" dt="2020-08-11T03:07:24.236" v="769" actId="47"/>
        <pc:sldMkLst>
          <pc:docMk/>
          <pc:sldMk cId="2456547927" sldId="297"/>
        </pc:sldMkLst>
      </pc:sldChg>
      <pc:sldChg chg="del">
        <pc:chgData name="Lautaro Carro" userId="782875683cdb3cdb" providerId="LiveId" clId="{3F64FB15-1C0E-4C76-A983-2DB3A3075C0A}" dt="2020-08-11T03:07:24.375" v="770" actId="47"/>
        <pc:sldMkLst>
          <pc:docMk/>
          <pc:sldMk cId="3759967897" sldId="298"/>
        </pc:sldMkLst>
      </pc:sldChg>
      <pc:sldChg chg="del">
        <pc:chgData name="Lautaro Carro" userId="782875683cdb3cdb" providerId="LiveId" clId="{3F64FB15-1C0E-4C76-A983-2DB3A3075C0A}" dt="2020-08-11T03:07:24.551" v="771" actId="47"/>
        <pc:sldMkLst>
          <pc:docMk/>
          <pc:sldMk cId="2117147329" sldId="299"/>
        </pc:sldMkLst>
      </pc:sldChg>
      <pc:sldChg chg="del">
        <pc:chgData name="Lautaro Carro" userId="782875683cdb3cdb" providerId="LiveId" clId="{3F64FB15-1C0E-4C76-A983-2DB3A3075C0A}" dt="2020-08-11T03:07:24.990" v="772" actId="47"/>
        <pc:sldMkLst>
          <pc:docMk/>
          <pc:sldMk cId="741754862" sldId="300"/>
        </pc:sldMkLst>
      </pc:sldChg>
      <pc:sldChg chg="del">
        <pc:chgData name="Lautaro Carro" userId="782875683cdb3cdb" providerId="LiveId" clId="{3F64FB15-1C0E-4C76-A983-2DB3A3075C0A}" dt="2020-08-11T03:07:27.818" v="775" actId="47"/>
        <pc:sldMkLst>
          <pc:docMk/>
          <pc:sldMk cId="4208066992" sldId="301"/>
        </pc:sldMkLst>
      </pc:sldChg>
      <pc:sldChg chg="del">
        <pc:chgData name="Lautaro Carro" userId="782875683cdb3cdb" providerId="LiveId" clId="{3F64FB15-1C0E-4C76-A983-2DB3A3075C0A}" dt="2020-08-11T03:07:25.463" v="773" actId="47"/>
        <pc:sldMkLst>
          <pc:docMk/>
          <pc:sldMk cId="1597976155" sldId="302"/>
        </pc:sldMkLst>
      </pc:sldChg>
      <pc:sldChg chg="del">
        <pc:chgData name="Lautaro Carro" userId="782875683cdb3cdb" providerId="LiveId" clId="{3F64FB15-1C0E-4C76-A983-2DB3A3075C0A}" dt="2020-08-11T03:07:27.976" v="776" actId="47"/>
        <pc:sldMkLst>
          <pc:docMk/>
          <pc:sldMk cId="3095825407" sldId="303"/>
        </pc:sldMkLst>
      </pc:sldChg>
      <pc:sldChg chg="addSp delSp modSp mod">
        <pc:chgData name="Lautaro Carro" userId="782875683cdb3cdb" providerId="LiveId" clId="{3F64FB15-1C0E-4C76-A983-2DB3A3075C0A}" dt="2020-08-11T02:37:47.108" v="573" actId="478"/>
        <pc:sldMkLst>
          <pc:docMk/>
          <pc:sldMk cId="1237692138" sldId="304"/>
        </pc:sldMkLst>
        <pc:spChg chg="mod">
          <ac:chgData name="Lautaro Carro" userId="782875683cdb3cdb" providerId="LiveId" clId="{3F64FB15-1C0E-4C76-A983-2DB3A3075C0A}" dt="2020-08-11T02:37:28.558" v="566"/>
          <ac:spMkLst>
            <pc:docMk/>
            <pc:sldMk cId="1237692138" sldId="304"/>
            <ac:spMk id="2" creationId="{E5F6276C-CCFB-48D2-AB79-6A4A6D36ACAE}"/>
          </ac:spMkLst>
        </pc:spChg>
        <pc:picChg chg="add mod">
          <ac:chgData name="Lautaro Carro" userId="782875683cdb3cdb" providerId="LiveId" clId="{3F64FB15-1C0E-4C76-A983-2DB3A3075C0A}" dt="2020-08-11T02:37:45.684" v="571" actId="1076"/>
          <ac:picMkLst>
            <pc:docMk/>
            <pc:sldMk cId="1237692138" sldId="304"/>
            <ac:picMk id="3" creationId="{33B4E9AB-7E3D-4090-8B8A-82F8453F6BE3}"/>
          </ac:picMkLst>
        </pc:picChg>
        <pc:picChg chg="del">
          <ac:chgData name="Lautaro Carro" userId="782875683cdb3cdb" providerId="LiveId" clId="{3F64FB15-1C0E-4C76-A983-2DB3A3075C0A}" dt="2020-08-11T02:37:41.811" v="570" actId="478"/>
          <ac:picMkLst>
            <pc:docMk/>
            <pc:sldMk cId="1237692138" sldId="304"/>
            <ac:picMk id="6" creationId="{EFC72137-638C-4D78-94E0-5B94A721D93F}"/>
          </ac:picMkLst>
        </pc:picChg>
        <pc:picChg chg="del">
          <ac:chgData name="Lautaro Carro" userId="782875683cdb3cdb" providerId="LiveId" clId="{3F64FB15-1C0E-4C76-A983-2DB3A3075C0A}" dt="2020-08-11T02:37:41.060" v="569" actId="478"/>
          <ac:picMkLst>
            <pc:docMk/>
            <pc:sldMk cId="1237692138" sldId="304"/>
            <ac:picMk id="7" creationId="{EC11050B-B6BE-41AB-AD5A-6F2E4B08AD98}"/>
          </ac:picMkLst>
        </pc:picChg>
        <pc:picChg chg="del">
          <ac:chgData name="Lautaro Carro" userId="782875683cdb3cdb" providerId="LiveId" clId="{3F64FB15-1C0E-4C76-A983-2DB3A3075C0A}" dt="2020-08-11T02:37:47.108" v="573" actId="478"/>
          <ac:picMkLst>
            <pc:docMk/>
            <pc:sldMk cId="1237692138" sldId="304"/>
            <ac:picMk id="8" creationId="{2664E1AD-C31B-4F42-9EE0-19CFC3A330E8}"/>
          </ac:picMkLst>
        </pc:picChg>
        <pc:picChg chg="del">
          <ac:chgData name="Lautaro Carro" userId="782875683cdb3cdb" providerId="LiveId" clId="{3F64FB15-1C0E-4C76-A983-2DB3A3075C0A}" dt="2020-08-11T02:37:46.574" v="572" actId="478"/>
          <ac:picMkLst>
            <pc:docMk/>
            <pc:sldMk cId="1237692138" sldId="304"/>
            <ac:picMk id="9" creationId="{27A8EA94-11F7-4B68-A489-3A7FF066E618}"/>
          </ac:picMkLst>
        </pc:picChg>
      </pc:sldChg>
      <pc:sldChg chg="del">
        <pc:chgData name="Lautaro Carro" userId="782875683cdb3cdb" providerId="LiveId" clId="{3F64FB15-1C0E-4C76-A983-2DB3A3075C0A}" dt="2020-08-11T03:07:23.958" v="767" actId="47"/>
        <pc:sldMkLst>
          <pc:docMk/>
          <pc:sldMk cId="1182827857" sldId="305"/>
        </pc:sldMkLst>
      </pc:sldChg>
      <pc:sldChg chg="del">
        <pc:chgData name="Lautaro Carro" userId="782875683cdb3cdb" providerId="LiveId" clId="{3F64FB15-1C0E-4C76-A983-2DB3A3075C0A}" dt="2020-08-11T03:07:27.676" v="774" actId="47"/>
        <pc:sldMkLst>
          <pc:docMk/>
          <pc:sldMk cId="3331686494" sldId="306"/>
        </pc:sldMkLst>
      </pc:sldChg>
      <pc:sldChg chg="del">
        <pc:chgData name="Lautaro Carro" userId="782875683cdb3cdb" providerId="LiveId" clId="{3F64FB15-1C0E-4C76-A983-2DB3A3075C0A}" dt="2020-08-11T03:07:28.739" v="777" actId="47"/>
        <pc:sldMkLst>
          <pc:docMk/>
          <pc:sldMk cId="3571276585" sldId="308"/>
        </pc:sldMkLst>
      </pc:sldChg>
      <pc:sldChg chg="del">
        <pc:chgData name="Lautaro Carro" userId="782875683cdb3cdb" providerId="LiveId" clId="{3F64FB15-1C0E-4C76-A983-2DB3A3075C0A}" dt="2020-08-11T03:07:30.991" v="778" actId="47"/>
        <pc:sldMkLst>
          <pc:docMk/>
          <pc:sldMk cId="389506434" sldId="309"/>
        </pc:sldMkLst>
      </pc:sldChg>
      <pc:sldChg chg="del">
        <pc:chgData name="Lautaro Carro" userId="782875683cdb3cdb" providerId="LiveId" clId="{3F64FB15-1C0E-4C76-A983-2DB3A3075C0A}" dt="2020-08-11T03:07:31.137" v="779" actId="47"/>
        <pc:sldMkLst>
          <pc:docMk/>
          <pc:sldMk cId="2666178510" sldId="310"/>
        </pc:sldMkLst>
      </pc:sldChg>
      <pc:sldChg chg="del">
        <pc:chgData name="Lautaro Carro" userId="782875683cdb3cdb" providerId="LiveId" clId="{3F64FB15-1C0E-4C76-A983-2DB3A3075C0A}" dt="2020-08-11T03:07:33.676" v="780" actId="47"/>
        <pc:sldMkLst>
          <pc:docMk/>
          <pc:sldMk cId="1843625006" sldId="311"/>
        </pc:sldMkLst>
      </pc:sldChg>
      <pc:sldChg chg="del">
        <pc:chgData name="Lautaro Carro" userId="782875683cdb3cdb" providerId="LiveId" clId="{3F64FB15-1C0E-4C76-A983-2DB3A3075C0A}" dt="2020-08-11T03:07:41.092" v="783" actId="47"/>
        <pc:sldMkLst>
          <pc:docMk/>
          <pc:sldMk cId="1288678987" sldId="312"/>
        </pc:sldMkLst>
      </pc:sldChg>
      <pc:sldChg chg="del">
        <pc:chgData name="Lautaro Carro" userId="782875683cdb3cdb" providerId="LiveId" clId="{3F64FB15-1C0E-4C76-A983-2DB3A3075C0A}" dt="2020-08-11T03:07:41.622" v="785" actId="47"/>
        <pc:sldMkLst>
          <pc:docMk/>
          <pc:sldMk cId="824551512" sldId="313"/>
        </pc:sldMkLst>
      </pc:sldChg>
      <pc:sldChg chg="del">
        <pc:chgData name="Lautaro Carro" userId="782875683cdb3cdb" providerId="LiveId" clId="{3F64FB15-1C0E-4C76-A983-2DB3A3075C0A}" dt="2020-08-11T03:07:41.598" v="784" actId="47"/>
        <pc:sldMkLst>
          <pc:docMk/>
          <pc:sldMk cId="870324561" sldId="314"/>
        </pc:sldMkLst>
      </pc:sldChg>
      <pc:sldChg chg="del">
        <pc:chgData name="Lautaro Carro" userId="782875683cdb3cdb" providerId="LiveId" clId="{3F64FB15-1C0E-4C76-A983-2DB3A3075C0A}" dt="2020-08-11T03:07:41.637" v="786" actId="47"/>
        <pc:sldMkLst>
          <pc:docMk/>
          <pc:sldMk cId="2033114023" sldId="315"/>
        </pc:sldMkLst>
      </pc:sldChg>
      <pc:sldChg chg="del">
        <pc:chgData name="Lautaro Carro" userId="782875683cdb3cdb" providerId="LiveId" clId="{3F64FB15-1C0E-4C76-A983-2DB3A3075C0A}" dt="2020-08-11T03:07:41.666" v="787" actId="47"/>
        <pc:sldMkLst>
          <pc:docMk/>
          <pc:sldMk cId="1554365833" sldId="317"/>
        </pc:sldMkLst>
      </pc:sldChg>
      <pc:sldChg chg="addSp delSp modSp mod">
        <pc:chgData name="Lautaro Carro" userId="782875683cdb3cdb" providerId="LiveId" clId="{3F64FB15-1C0E-4C76-A983-2DB3A3075C0A}" dt="2020-08-11T02:47:24.982" v="669" actId="20577"/>
        <pc:sldMkLst>
          <pc:docMk/>
          <pc:sldMk cId="4053183575" sldId="318"/>
        </pc:sldMkLst>
        <pc:spChg chg="add del">
          <ac:chgData name="Lautaro Carro" userId="782875683cdb3cdb" providerId="LiveId" clId="{3F64FB15-1C0E-4C76-A983-2DB3A3075C0A}" dt="2020-08-11T02:15:40.296" v="379"/>
          <ac:spMkLst>
            <pc:docMk/>
            <pc:sldMk cId="4053183575" sldId="318"/>
            <ac:spMk id="3" creationId="{0CEB76CF-2E74-4FE2-8B34-47C9AE41BF4A}"/>
          </ac:spMkLst>
        </pc:spChg>
        <pc:spChg chg="add del">
          <ac:chgData name="Lautaro Carro" userId="782875683cdb3cdb" providerId="LiveId" clId="{3F64FB15-1C0E-4C76-A983-2DB3A3075C0A}" dt="2020-08-11T02:15:49.022" v="383"/>
          <ac:spMkLst>
            <pc:docMk/>
            <pc:sldMk cId="4053183575" sldId="318"/>
            <ac:spMk id="4" creationId="{2E441C76-6A37-402C-A943-16328FD0919C}"/>
          </ac:spMkLst>
        </pc:spChg>
        <pc:spChg chg="add del">
          <ac:chgData name="Lautaro Carro" userId="782875683cdb3cdb" providerId="LiveId" clId="{3F64FB15-1C0E-4C76-A983-2DB3A3075C0A}" dt="2020-08-11T02:19:20.522" v="436"/>
          <ac:spMkLst>
            <pc:docMk/>
            <pc:sldMk cId="4053183575" sldId="318"/>
            <ac:spMk id="5" creationId="{35A3AF1B-402E-485D-AB3C-3EDFCDAE7745}"/>
          </ac:spMkLst>
        </pc:spChg>
        <pc:spChg chg="mod">
          <ac:chgData name="Lautaro Carro" userId="782875683cdb3cdb" providerId="LiveId" clId="{3F64FB15-1C0E-4C76-A983-2DB3A3075C0A}" dt="2020-08-11T02:47:24.982" v="669" actId="20577"/>
          <ac:spMkLst>
            <pc:docMk/>
            <pc:sldMk cId="4053183575" sldId="318"/>
            <ac:spMk id="15" creationId="{854DACDA-D426-463C-A4D7-4263CD27F9A4}"/>
          </ac:spMkLst>
        </pc:spChg>
      </pc:sldChg>
      <pc:sldChg chg="del">
        <pc:chgData name="Lautaro Carro" userId="782875683cdb3cdb" providerId="LiveId" clId="{3F64FB15-1C0E-4C76-A983-2DB3A3075C0A}" dt="2020-08-11T03:07:36.170" v="781" actId="47"/>
        <pc:sldMkLst>
          <pc:docMk/>
          <pc:sldMk cId="2467880448" sldId="319"/>
        </pc:sldMkLst>
      </pc:sldChg>
      <pc:sldChg chg="del">
        <pc:chgData name="Lautaro Carro" userId="782875683cdb3cdb" providerId="LiveId" clId="{3F64FB15-1C0E-4C76-A983-2DB3A3075C0A}" dt="2020-08-11T03:07:38.239" v="782" actId="47"/>
        <pc:sldMkLst>
          <pc:docMk/>
          <pc:sldMk cId="843961757" sldId="320"/>
        </pc:sldMkLst>
      </pc:sldChg>
      <pc:sldChg chg="del">
        <pc:chgData name="Lautaro Carro" userId="782875683cdb3cdb" providerId="LiveId" clId="{3F64FB15-1C0E-4C76-A983-2DB3A3075C0A}" dt="2020-08-11T03:07:46.883" v="797" actId="47"/>
        <pc:sldMkLst>
          <pc:docMk/>
          <pc:sldMk cId="2580675576" sldId="321"/>
        </pc:sldMkLst>
      </pc:sldChg>
      <pc:sldChg chg="del">
        <pc:chgData name="Lautaro Carro" userId="782875683cdb3cdb" providerId="LiveId" clId="{3F64FB15-1C0E-4C76-A983-2DB3A3075C0A}" dt="2020-08-11T03:07:41.701" v="788" actId="47"/>
        <pc:sldMkLst>
          <pc:docMk/>
          <pc:sldMk cId="3211293181" sldId="322"/>
        </pc:sldMkLst>
      </pc:sldChg>
      <pc:sldChg chg="del">
        <pc:chgData name="Lautaro Carro" userId="782875683cdb3cdb" providerId="LiveId" clId="{3F64FB15-1C0E-4C76-A983-2DB3A3075C0A}" dt="2020-08-11T03:07:41.798" v="790" actId="47"/>
        <pc:sldMkLst>
          <pc:docMk/>
          <pc:sldMk cId="3663341707" sldId="323"/>
        </pc:sldMkLst>
      </pc:sldChg>
      <pc:sldChg chg="del">
        <pc:chgData name="Lautaro Carro" userId="782875683cdb3cdb" providerId="LiveId" clId="{3F64FB15-1C0E-4C76-A983-2DB3A3075C0A}" dt="2020-08-11T03:07:41.847" v="791" actId="47"/>
        <pc:sldMkLst>
          <pc:docMk/>
          <pc:sldMk cId="4146197436" sldId="324"/>
        </pc:sldMkLst>
      </pc:sldChg>
      <pc:sldChg chg="del">
        <pc:chgData name="Lautaro Carro" userId="782875683cdb3cdb" providerId="LiveId" clId="{3F64FB15-1C0E-4C76-A983-2DB3A3075C0A}" dt="2020-08-11T03:07:41.885" v="792" actId="47"/>
        <pc:sldMkLst>
          <pc:docMk/>
          <pc:sldMk cId="1353095757" sldId="325"/>
        </pc:sldMkLst>
      </pc:sldChg>
      <pc:sldChg chg="del">
        <pc:chgData name="Lautaro Carro" userId="782875683cdb3cdb" providerId="LiveId" clId="{3F64FB15-1C0E-4C76-A983-2DB3A3075C0A}" dt="2020-08-11T03:07:42.678" v="793" actId="47"/>
        <pc:sldMkLst>
          <pc:docMk/>
          <pc:sldMk cId="542514628" sldId="326"/>
        </pc:sldMkLst>
      </pc:sldChg>
      <pc:sldChg chg="del">
        <pc:chgData name="Lautaro Carro" userId="782875683cdb3cdb" providerId="LiveId" clId="{3F64FB15-1C0E-4C76-A983-2DB3A3075C0A}" dt="2020-08-11T03:07:42.921" v="794" actId="47"/>
        <pc:sldMkLst>
          <pc:docMk/>
          <pc:sldMk cId="2207956808" sldId="327"/>
        </pc:sldMkLst>
      </pc:sldChg>
      <pc:sldChg chg="del">
        <pc:chgData name="Lautaro Carro" userId="782875683cdb3cdb" providerId="LiveId" clId="{3F64FB15-1C0E-4C76-A983-2DB3A3075C0A}" dt="2020-08-11T03:07:45.768" v="795" actId="47"/>
        <pc:sldMkLst>
          <pc:docMk/>
          <pc:sldMk cId="482763314" sldId="328"/>
        </pc:sldMkLst>
      </pc:sldChg>
      <pc:sldChg chg="del">
        <pc:chgData name="Lautaro Carro" userId="782875683cdb3cdb" providerId="LiveId" clId="{3F64FB15-1C0E-4C76-A983-2DB3A3075C0A}" dt="2020-08-11T03:07:45.929" v="796" actId="47"/>
        <pc:sldMkLst>
          <pc:docMk/>
          <pc:sldMk cId="3330097916" sldId="329"/>
        </pc:sldMkLst>
      </pc:sldChg>
      <pc:sldChg chg="del">
        <pc:chgData name="Lautaro Carro" userId="782875683cdb3cdb" providerId="LiveId" clId="{3F64FB15-1C0E-4C76-A983-2DB3A3075C0A}" dt="2020-08-11T03:07:41.733" v="789" actId="47"/>
        <pc:sldMkLst>
          <pc:docMk/>
          <pc:sldMk cId="4060541391" sldId="330"/>
        </pc:sldMkLst>
      </pc:sldChg>
      <pc:sldChg chg="del">
        <pc:chgData name="Lautaro Carro" userId="782875683cdb3cdb" providerId="LiveId" clId="{3F64FB15-1C0E-4C76-A983-2DB3A3075C0A}" dt="2020-08-11T03:07:47.543" v="798" actId="47"/>
        <pc:sldMkLst>
          <pc:docMk/>
          <pc:sldMk cId="2391847562" sldId="331"/>
        </pc:sldMkLst>
      </pc:sldChg>
      <pc:sldChg chg="del">
        <pc:chgData name="Lautaro Carro" userId="782875683cdb3cdb" providerId="LiveId" clId="{3F64FB15-1C0E-4C76-A983-2DB3A3075C0A}" dt="2020-08-11T03:07:48.876" v="799" actId="47"/>
        <pc:sldMkLst>
          <pc:docMk/>
          <pc:sldMk cId="1464668135" sldId="332"/>
        </pc:sldMkLst>
      </pc:sldChg>
      <pc:sldChg chg="del">
        <pc:chgData name="Lautaro Carro" userId="782875683cdb3cdb" providerId="LiveId" clId="{3F64FB15-1C0E-4C76-A983-2DB3A3075C0A}" dt="2020-08-11T03:07:50.539" v="800" actId="47"/>
        <pc:sldMkLst>
          <pc:docMk/>
          <pc:sldMk cId="3495809644" sldId="334"/>
        </pc:sldMkLst>
      </pc:sldChg>
      <pc:sldChg chg="addSp delSp modSp add mod">
        <pc:chgData name="Lautaro Carro" userId="782875683cdb3cdb" providerId="LiveId" clId="{3F64FB15-1C0E-4C76-A983-2DB3A3075C0A}" dt="2020-08-11T02:45:34.910" v="638" actId="20577"/>
        <pc:sldMkLst>
          <pc:docMk/>
          <pc:sldMk cId="3023282163" sldId="335"/>
        </pc:sldMkLst>
        <pc:spChg chg="mod">
          <ac:chgData name="Lautaro Carro" userId="782875683cdb3cdb" providerId="LiveId" clId="{3F64FB15-1C0E-4C76-A983-2DB3A3075C0A}" dt="2020-08-11T02:45:34.910" v="638" actId="20577"/>
          <ac:spMkLst>
            <pc:docMk/>
            <pc:sldMk cId="3023282163" sldId="335"/>
            <ac:spMk id="2" creationId="{F546AF4B-296B-481D-8A38-5FA685BAABA4}"/>
          </ac:spMkLst>
        </pc:spChg>
        <pc:picChg chg="add mod">
          <ac:chgData name="Lautaro Carro" userId="782875683cdb3cdb" providerId="LiveId" clId="{3F64FB15-1C0E-4C76-A983-2DB3A3075C0A}" dt="2020-08-11T02:45:18.421" v="631" actId="1076"/>
          <ac:picMkLst>
            <pc:docMk/>
            <pc:sldMk cId="3023282163" sldId="335"/>
            <ac:picMk id="3" creationId="{BB677C1E-5077-4D25-90FD-468D0A1E230A}"/>
          </ac:picMkLst>
        </pc:picChg>
        <pc:picChg chg="del">
          <ac:chgData name="Lautaro Carro" userId="782875683cdb3cdb" providerId="LiveId" clId="{3F64FB15-1C0E-4C76-A983-2DB3A3075C0A}" dt="2020-08-11T02:45:08.107" v="624" actId="478"/>
          <ac:picMkLst>
            <pc:docMk/>
            <pc:sldMk cId="3023282163" sldId="335"/>
            <ac:picMk id="4" creationId="{4A5CE657-90CA-4945-9C22-97D95467AC91}"/>
          </ac:picMkLst>
        </pc:picChg>
      </pc:sldChg>
      <pc:sldChg chg="addSp delSp modSp add mod">
        <pc:chgData name="Lautaro Carro" userId="782875683cdb3cdb" providerId="LiveId" clId="{3F64FB15-1C0E-4C76-A983-2DB3A3075C0A}" dt="2020-08-11T02:49:11.591" v="689" actId="20577"/>
        <pc:sldMkLst>
          <pc:docMk/>
          <pc:sldMk cId="3899508665" sldId="336"/>
        </pc:sldMkLst>
        <pc:spChg chg="mod">
          <ac:chgData name="Lautaro Carro" userId="782875683cdb3cdb" providerId="LiveId" clId="{3F64FB15-1C0E-4C76-A983-2DB3A3075C0A}" dt="2020-08-11T02:49:11.591" v="689" actId="20577"/>
          <ac:spMkLst>
            <pc:docMk/>
            <pc:sldMk cId="3899508665" sldId="336"/>
            <ac:spMk id="2" creationId="{F546AF4B-296B-481D-8A38-5FA685BAABA4}"/>
          </ac:spMkLst>
        </pc:spChg>
        <pc:picChg chg="del">
          <ac:chgData name="Lautaro Carro" userId="782875683cdb3cdb" providerId="LiveId" clId="{3F64FB15-1C0E-4C76-A983-2DB3A3075C0A}" dt="2020-08-11T02:48:46.693" v="677" actId="478"/>
          <ac:picMkLst>
            <pc:docMk/>
            <pc:sldMk cId="3899508665" sldId="336"/>
            <ac:picMk id="3" creationId="{BB677C1E-5077-4D25-90FD-468D0A1E230A}"/>
          </ac:picMkLst>
        </pc:picChg>
        <pc:picChg chg="del">
          <ac:chgData name="Lautaro Carro" userId="782875683cdb3cdb" providerId="LiveId" clId="{3F64FB15-1C0E-4C76-A983-2DB3A3075C0A}" dt="2020-08-11T02:48:46.693" v="677" actId="478"/>
          <ac:picMkLst>
            <pc:docMk/>
            <pc:sldMk cId="3899508665" sldId="336"/>
            <ac:picMk id="3074" creationId="{5072FD96-F31F-4619-91CD-1508279F502E}"/>
          </ac:picMkLst>
        </pc:picChg>
        <pc:picChg chg="add mod">
          <ac:chgData name="Lautaro Carro" userId="782875683cdb3cdb" providerId="LiveId" clId="{3F64FB15-1C0E-4C76-A983-2DB3A3075C0A}" dt="2020-08-11T02:49:05.548" v="682" actId="1076"/>
          <ac:picMkLst>
            <pc:docMk/>
            <pc:sldMk cId="3899508665" sldId="336"/>
            <ac:picMk id="4098" creationId="{F072F47B-40CD-4C6E-A8E2-1C084F65D53B}"/>
          </ac:picMkLst>
        </pc:picChg>
      </pc:sldChg>
      <pc:sldChg chg="addSp delSp modSp add mod setBg">
        <pc:chgData name="Lautaro Carro" userId="782875683cdb3cdb" providerId="LiveId" clId="{3F64FB15-1C0E-4C76-A983-2DB3A3075C0A}" dt="2020-08-11T02:55:47.894" v="737" actId="26606"/>
        <pc:sldMkLst>
          <pc:docMk/>
          <pc:sldMk cId="3112828388" sldId="337"/>
        </pc:sldMkLst>
        <pc:spChg chg="mod">
          <ac:chgData name="Lautaro Carro" userId="782875683cdb3cdb" providerId="LiveId" clId="{3F64FB15-1C0E-4C76-A983-2DB3A3075C0A}" dt="2020-08-11T02:55:47.894" v="737" actId="26606"/>
          <ac:spMkLst>
            <pc:docMk/>
            <pc:sldMk cId="3112828388" sldId="337"/>
            <ac:spMk id="2" creationId="{F546AF4B-296B-481D-8A38-5FA685BAABA4}"/>
          </ac:spMkLst>
        </pc:spChg>
        <pc:spChg chg="add del">
          <ac:chgData name="Lautaro Carro" userId="782875683cdb3cdb" providerId="LiveId" clId="{3F64FB15-1C0E-4C76-A983-2DB3A3075C0A}" dt="2020-08-11T02:54:15.118" v="692"/>
          <ac:spMkLst>
            <pc:docMk/>
            <pc:sldMk cId="3112828388" sldId="337"/>
            <ac:spMk id="3" creationId="{00539022-94DF-44FC-8B30-928153B1850C}"/>
          </ac:spMkLst>
        </pc:spChg>
        <pc:spChg chg="add del">
          <ac:chgData name="Lautaro Carro" userId="782875683cdb3cdb" providerId="LiveId" clId="{3F64FB15-1C0E-4C76-A983-2DB3A3075C0A}" dt="2020-08-11T02:54:17.239" v="694"/>
          <ac:spMkLst>
            <pc:docMk/>
            <pc:sldMk cId="3112828388" sldId="337"/>
            <ac:spMk id="4" creationId="{4DA5BE08-EB62-417E-B4BC-3503D489F523}"/>
          </ac:spMkLst>
        </pc:spChg>
        <pc:spChg chg="add mod ord">
          <ac:chgData name="Lautaro Carro" userId="782875683cdb3cdb" providerId="LiveId" clId="{3F64FB15-1C0E-4C76-A983-2DB3A3075C0A}" dt="2020-08-11T02:55:47.894" v="737" actId="26606"/>
          <ac:spMkLst>
            <pc:docMk/>
            <pc:sldMk cId="3112828388" sldId="337"/>
            <ac:spMk id="5" creationId="{3E6077CA-F46F-4533-A450-7DC5C9EAB6C1}"/>
          </ac:spMkLst>
        </pc:spChg>
        <pc:spChg chg="add del">
          <ac:chgData name="Lautaro Carro" userId="782875683cdb3cdb" providerId="LiveId" clId="{3F64FB15-1C0E-4C76-A983-2DB3A3075C0A}" dt="2020-08-11T02:55:38.859" v="718" actId="26606"/>
          <ac:spMkLst>
            <pc:docMk/>
            <pc:sldMk cId="3112828388" sldId="337"/>
            <ac:spMk id="8" creationId="{3A8EC506-B1DA-46A1-B44D-774E68468E13}"/>
          </ac:spMkLst>
        </pc:spChg>
        <pc:spChg chg="add del">
          <ac:chgData name="Lautaro Carro" userId="782875683cdb3cdb" providerId="LiveId" clId="{3F64FB15-1C0E-4C76-A983-2DB3A3075C0A}" dt="2020-08-11T02:55:38.859" v="718" actId="26606"/>
          <ac:spMkLst>
            <pc:docMk/>
            <pc:sldMk cId="3112828388" sldId="337"/>
            <ac:spMk id="9" creationId="{BFF30785-305E-45D7-984F-5AA93D3CA561}"/>
          </ac:spMkLst>
        </pc:spChg>
        <pc:spChg chg="add del">
          <ac:chgData name="Lautaro Carro" userId="782875683cdb3cdb" providerId="LiveId" clId="{3F64FB15-1C0E-4C76-A983-2DB3A3075C0A}" dt="2020-08-11T02:55:26.075" v="706" actId="26606"/>
          <ac:spMkLst>
            <pc:docMk/>
            <pc:sldMk cId="3112828388" sldId="337"/>
            <ac:spMk id="11" creationId="{8CD2B798-7994-4548-A2BE-4AEF9C1A5FAE}"/>
          </ac:spMkLst>
        </pc:spChg>
        <pc:spChg chg="add del">
          <ac:chgData name="Lautaro Carro" userId="782875683cdb3cdb" providerId="LiveId" clId="{3F64FB15-1C0E-4C76-A983-2DB3A3075C0A}" dt="2020-08-11T02:55:38.859" v="718" actId="26606"/>
          <ac:spMkLst>
            <pc:docMk/>
            <pc:sldMk cId="3112828388" sldId="337"/>
            <ac:spMk id="12" creationId="{C6D18C07-B1F9-42F0-8956-B88FC37A674C}"/>
          </ac:spMkLst>
        </pc:spChg>
        <pc:spChg chg="add del">
          <ac:chgData name="Lautaro Carro" userId="782875683cdb3cdb" providerId="LiveId" clId="{3F64FB15-1C0E-4C76-A983-2DB3A3075C0A}" dt="2020-08-11T02:55:26.075" v="706" actId="26606"/>
          <ac:spMkLst>
            <pc:docMk/>
            <pc:sldMk cId="3112828388" sldId="337"/>
            <ac:spMk id="13" creationId="{E6162320-3B67-42BB-AF9D-939326E6489E}"/>
          </ac:spMkLst>
        </pc:spChg>
        <pc:spChg chg="add del">
          <ac:chgData name="Lautaro Carro" userId="782875683cdb3cdb" providerId="LiveId" clId="{3F64FB15-1C0E-4C76-A983-2DB3A3075C0A}" dt="2020-08-11T02:55:40.969" v="720" actId="26606"/>
          <ac:spMkLst>
            <pc:docMk/>
            <pc:sldMk cId="3112828388" sldId="337"/>
            <ac:spMk id="14" creationId="{3A8EC506-B1DA-46A1-B44D-774E68468E13}"/>
          </ac:spMkLst>
        </pc:spChg>
        <pc:spChg chg="add del">
          <ac:chgData name="Lautaro Carro" userId="782875683cdb3cdb" providerId="LiveId" clId="{3F64FB15-1C0E-4C76-A983-2DB3A3075C0A}" dt="2020-08-11T02:55:40.969" v="720" actId="26606"/>
          <ac:spMkLst>
            <pc:docMk/>
            <pc:sldMk cId="3112828388" sldId="337"/>
            <ac:spMk id="16" creationId="{BFF30785-305E-45D7-984F-5AA93D3CA561}"/>
          </ac:spMkLst>
        </pc:spChg>
        <pc:spChg chg="add del">
          <ac:chgData name="Lautaro Carro" userId="782875683cdb3cdb" providerId="LiveId" clId="{3F64FB15-1C0E-4C76-A983-2DB3A3075C0A}" dt="2020-08-11T02:55:26.075" v="706" actId="26606"/>
          <ac:spMkLst>
            <pc:docMk/>
            <pc:sldMk cId="3112828388" sldId="337"/>
            <ac:spMk id="17" creationId="{F3D45596-EA0E-4DD4-956D-80389BE0D742}"/>
          </ac:spMkLst>
        </pc:spChg>
        <pc:spChg chg="add del">
          <ac:chgData name="Lautaro Carro" userId="782875683cdb3cdb" providerId="LiveId" clId="{3F64FB15-1C0E-4C76-A983-2DB3A3075C0A}" dt="2020-08-11T02:55:40.969" v="720" actId="26606"/>
          <ac:spMkLst>
            <pc:docMk/>
            <pc:sldMk cId="3112828388" sldId="337"/>
            <ac:spMk id="20" creationId="{42DD0C21-8FEE-4C18-8789-CC8ABE206FE6}"/>
          </ac:spMkLst>
        </pc:spChg>
        <pc:spChg chg="add del">
          <ac:chgData name="Lautaro Carro" userId="782875683cdb3cdb" providerId="LiveId" clId="{3F64FB15-1C0E-4C76-A983-2DB3A3075C0A}" dt="2020-08-11T02:55:26.906" v="708" actId="26606"/>
          <ac:spMkLst>
            <pc:docMk/>
            <pc:sldMk cId="3112828388" sldId="337"/>
            <ac:spMk id="21" creationId="{3A8EC506-B1DA-46A1-B44D-774E68468E13}"/>
          </ac:spMkLst>
        </pc:spChg>
        <pc:spChg chg="add del">
          <ac:chgData name="Lautaro Carro" userId="782875683cdb3cdb" providerId="LiveId" clId="{3F64FB15-1C0E-4C76-A983-2DB3A3075C0A}" dt="2020-08-11T02:55:26.906" v="708" actId="26606"/>
          <ac:spMkLst>
            <pc:docMk/>
            <pc:sldMk cId="3112828388" sldId="337"/>
            <ac:spMk id="22" creationId="{BFF30785-305E-45D7-984F-5AA93D3CA561}"/>
          </ac:spMkLst>
        </pc:spChg>
        <pc:spChg chg="add del">
          <ac:chgData name="Lautaro Carro" userId="782875683cdb3cdb" providerId="LiveId" clId="{3F64FB15-1C0E-4C76-A983-2DB3A3075C0A}" dt="2020-08-11T02:55:26.906" v="708" actId="26606"/>
          <ac:spMkLst>
            <pc:docMk/>
            <pc:sldMk cId="3112828388" sldId="337"/>
            <ac:spMk id="24" creationId="{CA73784B-AC76-4BAD-93AF-C72D0EDFD715}"/>
          </ac:spMkLst>
        </pc:spChg>
        <pc:spChg chg="add del">
          <ac:chgData name="Lautaro Carro" userId="782875683cdb3cdb" providerId="LiveId" clId="{3F64FB15-1C0E-4C76-A983-2DB3A3075C0A}" dt="2020-08-11T02:55:40.969" v="720" actId="26606"/>
          <ac:spMkLst>
            <pc:docMk/>
            <pc:sldMk cId="3112828388" sldId="337"/>
            <ac:spMk id="26" creationId="{A4B51757-7607-4CEA-A0EE-3C5BDC2C1CFB}"/>
          </ac:spMkLst>
        </pc:spChg>
        <pc:spChg chg="add del">
          <ac:chgData name="Lautaro Carro" userId="782875683cdb3cdb" providerId="LiveId" clId="{3F64FB15-1C0E-4C76-A983-2DB3A3075C0A}" dt="2020-08-11T02:55:27.747" v="710" actId="26606"/>
          <ac:spMkLst>
            <pc:docMk/>
            <pc:sldMk cId="3112828388" sldId="337"/>
            <ac:spMk id="27" creationId="{8CD2B798-7994-4548-A2BE-4AEF9C1A5FAE}"/>
          </ac:spMkLst>
        </pc:spChg>
        <pc:spChg chg="add del">
          <ac:chgData name="Lautaro Carro" userId="782875683cdb3cdb" providerId="LiveId" clId="{3F64FB15-1C0E-4C76-A983-2DB3A3075C0A}" dt="2020-08-11T02:55:27.747" v="710" actId="26606"/>
          <ac:spMkLst>
            <pc:docMk/>
            <pc:sldMk cId="3112828388" sldId="337"/>
            <ac:spMk id="28" creationId="{E6162320-3B67-42BB-AF9D-939326E6489E}"/>
          </ac:spMkLst>
        </pc:spChg>
        <pc:spChg chg="add del">
          <ac:chgData name="Lautaro Carro" userId="782875683cdb3cdb" providerId="LiveId" clId="{3F64FB15-1C0E-4C76-A983-2DB3A3075C0A}" dt="2020-08-11T02:55:28.355" v="712" actId="26606"/>
          <ac:spMkLst>
            <pc:docMk/>
            <pc:sldMk cId="3112828388" sldId="337"/>
            <ac:spMk id="31" creationId="{3A8EC506-B1DA-46A1-B44D-774E68468E13}"/>
          </ac:spMkLst>
        </pc:spChg>
        <pc:spChg chg="add del">
          <ac:chgData name="Lautaro Carro" userId="782875683cdb3cdb" providerId="LiveId" clId="{3F64FB15-1C0E-4C76-A983-2DB3A3075C0A}" dt="2020-08-11T02:55:28.355" v="712" actId="26606"/>
          <ac:spMkLst>
            <pc:docMk/>
            <pc:sldMk cId="3112828388" sldId="337"/>
            <ac:spMk id="32" creationId="{BFF30785-305E-45D7-984F-5AA93D3CA561}"/>
          </ac:spMkLst>
        </pc:spChg>
        <pc:spChg chg="add del">
          <ac:chgData name="Lautaro Carro" userId="782875683cdb3cdb" providerId="LiveId" clId="{3F64FB15-1C0E-4C76-A983-2DB3A3075C0A}" dt="2020-08-11T02:55:28.355" v="712" actId="26606"/>
          <ac:spMkLst>
            <pc:docMk/>
            <pc:sldMk cId="3112828388" sldId="337"/>
            <ac:spMk id="34" creationId="{C6D18C07-B1F9-42F0-8956-B88FC37A674C}"/>
          </ac:spMkLst>
        </pc:spChg>
        <pc:spChg chg="add del">
          <ac:chgData name="Lautaro Carro" userId="782875683cdb3cdb" providerId="LiveId" clId="{3F64FB15-1C0E-4C76-A983-2DB3A3075C0A}" dt="2020-08-11T02:55:43.050" v="722" actId="26606"/>
          <ac:spMkLst>
            <pc:docMk/>
            <pc:sldMk cId="3112828388" sldId="337"/>
            <ac:spMk id="35" creationId="{8CD2B798-7994-4548-A2BE-4AEF9C1A5FAE}"/>
          </ac:spMkLst>
        </pc:spChg>
        <pc:spChg chg="add del">
          <ac:chgData name="Lautaro Carro" userId="782875683cdb3cdb" providerId="LiveId" clId="{3F64FB15-1C0E-4C76-A983-2DB3A3075C0A}" dt="2020-08-11T02:55:32.466" v="714" actId="26606"/>
          <ac:spMkLst>
            <pc:docMk/>
            <pc:sldMk cId="3112828388" sldId="337"/>
            <ac:spMk id="36" creationId="{3A8EC506-B1DA-46A1-B44D-774E68468E13}"/>
          </ac:spMkLst>
        </pc:spChg>
        <pc:spChg chg="add del">
          <ac:chgData name="Lautaro Carro" userId="782875683cdb3cdb" providerId="LiveId" clId="{3F64FB15-1C0E-4C76-A983-2DB3A3075C0A}" dt="2020-08-11T02:55:32.466" v="714" actId="26606"/>
          <ac:spMkLst>
            <pc:docMk/>
            <pc:sldMk cId="3112828388" sldId="337"/>
            <ac:spMk id="37" creationId="{BFF30785-305E-45D7-984F-5AA93D3CA561}"/>
          </ac:spMkLst>
        </pc:spChg>
        <pc:spChg chg="add del">
          <ac:chgData name="Lautaro Carro" userId="782875683cdb3cdb" providerId="LiveId" clId="{3F64FB15-1C0E-4C76-A983-2DB3A3075C0A}" dt="2020-08-11T02:55:32.466" v="714" actId="26606"/>
          <ac:spMkLst>
            <pc:docMk/>
            <pc:sldMk cId="3112828388" sldId="337"/>
            <ac:spMk id="39" creationId="{42DD0C21-8FEE-4C18-8789-CC8ABE206FE6}"/>
          </ac:spMkLst>
        </pc:spChg>
        <pc:spChg chg="add del">
          <ac:chgData name="Lautaro Carro" userId="782875683cdb3cdb" providerId="LiveId" clId="{3F64FB15-1C0E-4C76-A983-2DB3A3075C0A}" dt="2020-08-11T02:55:32.466" v="714" actId="26606"/>
          <ac:spMkLst>
            <pc:docMk/>
            <pc:sldMk cId="3112828388" sldId="337"/>
            <ac:spMk id="40" creationId="{A4B51757-7607-4CEA-A0EE-3C5BDC2C1CFB}"/>
          </ac:spMkLst>
        </pc:spChg>
        <pc:spChg chg="add del">
          <ac:chgData name="Lautaro Carro" userId="782875683cdb3cdb" providerId="LiveId" clId="{3F64FB15-1C0E-4C76-A983-2DB3A3075C0A}" dt="2020-08-11T02:55:43.050" v="722" actId="26606"/>
          <ac:spMkLst>
            <pc:docMk/>
            <pc:sldMk cId="3112828388" sldId="337"/>
            <ac:spMk id="42" creationId="{E6162320-3B67-42BB-AF9D-939326E6489E}"/>
          </ac:spMkLst>
        </pc:spChg>
        <pc:spChg chg="add del">
          <ac:chgData name="Lautaro Carro" userId="782875683cdb3cdb" providerId="LiveId" clId="{3F64FB15-1C0E-4C76-A983-2DB3A3075C0A}" dt="2020-08-11T02:55:34.189" v="716" actId="26606"/>
          <ac:spMkLst>
            <pc:docMk/>
            <pc:sldMk cId="3112828388" sldId="337"/>
            <ac:spMk id="43" creationId="{3A8EC506-B1DA-46A1-B44D-774E68468E13}"/>
          </ac:spMkLst>
        </pc:spChg>
        <pc:spChg chg="add del">
          <ac:chgData name="Lautaro Carro" userId="782875683cdb3cdb" providerId="LiveId" clId="{3F64FB15-1C0E-4C76-A983-2DB3A3075C0A}" dt="2020-08-11T02:55:34.189" v="716" actId="26606"/>
          <ac:spMkLst>
            <pc:docMk/>
            <pc:sldMk cId="3112828388" sldId="337"/>
            <ac:spMk id="44" creationId="{BFF30785-305E-45D7-984F-5AA93D3CA561}"/>
          </ac:spMkLst>
        </pc:spChg>
        <pc:spChg chg="add del">
          <ac:chgData name="Lautaro Carro" userId="782875683cdb3cdb" providerId="LiveId" clId="{3F64FB15-1C0E-4C76-A983-2DB3A3075C0A}" dt="2020-08-11T02:55:34.189" v="716" actId="26606"/>
          <ac:spMkLst>
            <pc:docMk/>
            <pc:sldMk cId="3112828388" sldId="337"/>
            <ac:spMk id="46" creationId="{C6D18C07-B1F9-42F0-8956-B88FC37A674C}"/>
          </ac:spMkLst>
        </pc:spChg>
        <pc:spChg chg="add del">
          <ac:chgData name="Lautaro Carro" userId="782875683cdb3cdb" providerId="LiveId" clId="{3F64FB15-1C0E-4C76-A983-2DB3A3075C0A}" dt="2020-08-11T02:55:43.445" v="724" actId="26606"/>
          <ac:spMkLst>
            <pc:docMk/>
            <pc:sldMk cId="3112828388" sldId="337"/>
            <ac:spMk id="49" creationId="{8CD2B798-7994-4548-A2BE-4AEF9C1A5FAE}"/>
          </ac:spMkLst>
        </pc:spChg>
        <pc:spChg chg="add del">
          <ac:chgData name="Lautaro Carro" userId="782875683cdb3cdb" providerId="LiveId" clId="{3F64FB15-1C0E-4C76-A983-2DB3A3075C0A}" dt="2020-08-11T02:55:43.445" v="724" actId="26606"/>
          <ac:spMkLst>
            <pc:docMk/>
            <pc:sldMk cId="3112828388" sldId="337"/>
            <ac:spMk id="50" creationId="{E6162320-3B67-42BB-AF9D-939326E6489E}"/>
          </ac:spMkLst>
        </pc:spChg>
        <pc:spChg chg="add del">
          <ac:chgData name="Lautaro Carro" userId="782875683cdb3cdb" providerId="LiveId" clId="{3F64FB15-1C0E-4C76-A983-2DB3A3075C0A}" dt="2020-08-11T02:55:43.445" v="724" actId="26606"/>
          <ac:spMkLst>
            <pc:docMk/>
            <pc:sldMk cId="3112828388" sldId="337"/>
            <ac:spMk id="52" creationId="{F3D45596-EA0E-4DD4-956D-80389BE0D742}"/>
          </ac:spMkLst>
        </pc:spChg>
        <pc:spChg chg="add del">
          <ac:chgData name="Lautaro Carro" userId="782875683cdb3cdb" providerId="LiveId" clId="{3F64FB15-1C0E-4C76-A983-2DB3A3075C0A}" dt="2020-08-11T02:55:44.314" v="726" actId="26606"/>
          <ac:spMkLst>
            <pc:docMk/>
            <pc:sldMk cId="3112828388" sldId="337"/>
            <ac:spMk id="55" creationId="{3A8EC506-B1DA-46A1-B44D-774E68468E13}"/>
          </ac:spMkLst>
        </pc:spChg>
        <pc:spChg chg="add del">
          <ac:chgData name="Lautaro Carro" userId="782875683cdb3cdb" providerId="LiveId" clId="{3F64FB15-1C0E-4C76-A983-2DB3A3075C0A}" dt="2020-08-11T02:55:44.314" v="726" actId="26606"/>
          <ac:spMkLst>
            <pc:docMk/>
            <pc:sldMk cId="3112828388" sldId="337"/>
            <ac:spMk id="56" creationId="{BFF30785-305E-45D7-984F-5AA93D3CA561}"/>
          </ac:spMkLst>
        </pc:spChg>
        <pc:spChg chg="add del">
          <ac:chgData name="Lautaro Carro" userId="782875683cdb3cdb" providerId="LiveId" clId="{3F64FB15-1C0E-4C76-A983-2DB3A3075C0A}" dt="2020-08-11T02:55:44.314" v="726" actId="26606"/>
          <ac:spMkLst>
            <pc:docMk/>
            <pc:sldMk cId="3112828388" sldId="337"/>
            <ac:spMk id="58" creationId="{CA73784B-AC76-4BAD-93AF-C72D0EDFD715}"/>
          </ac:spMkLst>
        </pc:spChg>
        <pc:spChg chg="add del">
          <ac:chgData name="Lautaro Carro" userId="782875683cdb3cdb" providerId="LiveId" clId="{3F64FB15-1C0E-4C76-A983-2DB3A3075C0A}" dt="2020-08-11T02:55:44.706" v="728" actId="26606"/>
          <ac:spMkLst>
            <pc:docMk/>
            <pc:sldMk cId="3112828388" sldId="337"/>
            <ac:spMk id="61" creationId="{8CD2B798-7994-4548-A2BE-4AEF9C1A5FAE}"/>
          </ac:spMkLst>
        </pc:spChg>
        <pc:spChg chg="add del">
          <ac:chgData name="Lautaro Carro" userId="782875683cdb3cdb" providerId="LiveId" clId="{3F64FB15-1C0E-4C76-A983-2DB3A3075C0A}" dt="2020-08-11T02:55:44.706" v="728" actId="26606"/>
          <ac:spMkLst>
            <pc:docMk/>
            <pc:sldMk cId="3112828388" sldId="337"/>
            <ac:spMk id="62" creationId="{E6162320-3B67-42BB-AF9D-939326E6489E}"/>
          </ac:spMkLst>
        </pc:spChg>
        <pc:spChg chg="add del">
          <ac:chgData name="Lautaro Carro" userId="782875683cdb3cdb" providerId="LiveId" clId="{3F64FB15-1C0E-4C76-A983-2DB3A3075C0A}" dt="2020-08-11T02:55:45.858" v="730" actId="26606"/>
          <ac:spMkLst>
            <pc:docMk/>
            <pc:sldMk cId="3112828388" sldId="337"/>
            <ac:spMk id="65" creationId="{3A8EC506-B1DA-46A1-B44D-774E68468E13}"/>
          </ac:spMkLst>
        </pc:spChg>
        <pc:spChg chg="add del">
          <ac:chgData name="Lautaro Carro" userId="782875683cdb3cdb" providerId="LiveId" clId="{3F64FB15-1C0E-4C76-A983-2DB3A3075C0A}" dt="2020-08-11T02:55:45.858" v="730" actId="26606"/>
          <ac:spMkLst>
            <pc:docMk/>
            <pc:sldMk cId="3112828388" sldId="337"/>
            <ac:spMk id="66" creationId="{BFF30785-305E-45D7-984F-5AA93D3CA561}"/>
          </ac:spMkLst>
        </pc:spChg>
        <pc:spChg chg="add del">
          <ac:chgData name="Lautaro Carro" userId="782875683cdb3cdb" providerId="LiveId" clId="{3F64FB15-1C0E-4C76-A983-2DB3A3075C0A}" dt="2020-08-11T02:55:45.858" v="730" actId="26606"/>
          <ac:spMkLst>
            <pc:docMk/>
            <pc:sldMk cId="3112828388" sldId="337"/>
            <ac:spMk id="68" creationId="{2A85F7B3-F4E6-4FBF-B74E-43CAB468F500}"/>
          </ac:spMkLst>
        </pc:spChg>
        <pc:spChg chg="add del">
          <ac:chgData name="Lautaro Carro" userId="782875683cdb3cdb" providerId="LiveId" clId="{3F64FB15-1C0E-4C76-A983-2DB3A3075C0A}" dt="2020-08-11T02:55:46.634" v="732" actId="26606"/>
          <ac:spMkLst>
            <pc:docMk/>
            <pc:sldMk cId="3112828388" sldId="337"/>
            <ac:spMk id="71" creationId="{3A8EC506-B1DA-46A1-B44D-774E68468E13}"/>
          </ac:spMkLst>
        </pc:spChg>
        <pc:spChg chg="add del">
          <ac:chgData name="Lautaro Carro" userId="782875683cdb3cdb" providerId="LiveId" clId="{3F64FB15-1C0E-4C76-A983-2DB3A3075C0A}" dt="2020-08-11T02:55:46.634" v="732" actId="26606"/>
          <ac:spMkLst>
            <pc:docMk/>
            <pc:sldMk cId="3112828388" sldId="337"/>
            <ac:spMk id="72" creationId="{BFF30785-305E-45D7-984F-5AA93D3CA561}"/>
          </ac:spMkLst>
        </pc:spChg>
        <pc:spChg chg="add del">
          <ac:chgData name="Lautaro Carro" userId="782875683cdb3cdb" providerId="LiveId" clId="{3F64FB15-1C0E-4C76-A983-2DB3A3075C0A}" dt="2020-08-11T02:55:46.634" v="732" actId="26606"/>
          <ac:spMkLst>
            <pc:docMk/>
            <pc:sldMk cId="3112828388" sldId="337"/>
            <ac:spMk id="74" creationId="{286BE877-8405-42B2-A8E4-BF4224E015EF}"/>
          </ac:spMkLst>
        </pc:spChg>
        <pc:spChg chg="add del">
          <ac:chgData name="Lautaro Carro" userId="782875683cdb3cdb" providerId="LiveId" clId="{3F64FB15-1C0E-4C76-A983-2DB3A3075C0A}" dt="2020-08-11T02:55:46.634" v="732" actId="26606"/>
          <ac:spMkLst>
            <pc:docMk/>
            <pc:sldMk cId="3112828388" sldId="337"/>
            <ac:spMk id="75" creationId="{4F4916F3-5270-48BF-8D54-7990F611BF30}"/>
          </ac:spMkLst>
        </pc:spChg>
        <pc:spChg chg="add del">
          <ac:chgData name="Lautaro Carro" userId="782875683cdb3cdb" providerId="LiveId" clId="{3F64FB15-1C0E-4C76-A983-2DB3A3075C0A}" dt="2020-08-11T02:55:46.994" v="734" actId="26606"/>
          <ac:spMkLst>
            <pc:docMk/>
            <pc:sldMk cId="3112828388" sldId="337"/>
            <ac:spMk id="78" creationId="{3A8EC506-B1DA-46A1-B44D-774E68468E13}"/>
          </ac:spMkLst>
        </pc:spChg>
        <pc:spChg chg="add del">
          <ac:chgData name="Lautaro Carro" userId="782875683cdb3cdb" providerId="LiveId" clId="{3F64FB15-1C0E-4C76-A983-2DB3A3075C0A}" dt="2020-08-11T02:55:46.994" v="734" actId="26606"/>
          <ac:spMkLst>
            <pc:docMk/>
            <pc:sldMk cId="3112828388" sldId="337"/>
            <ac:spMk id="79" creationId="{BFF30785-305E-45D7-984F-5AA93D3CA561}"/>
          </ac:spMkLst>
        </pc:spChg>
        <pc:spChg chg="add del">
          <ac:chgData name="Lautaro Carro" userId="782875683cdb3cdb" providerId="LiveId" clId="{3F64FB15-1C0E-4C76-A983-2DB3A3075C0A}" dt="2020-08-11T02:55:46.994" v="734" actId="26606"/>
          <ac:spMkLst>
            <pc:docMk/>
            <pc:sldMk cId="3112828388" sldId="337"/>
            <ac:spMk id="81" creationId="{C411DB08-1669-426B-BBEB-FAD285EF80FE}"/>
          </ac:spMkLst>
        </pc:spChg>
        <pc:spChg chg="add del">
          <ac:chgData name="Lautaro Carro" userId="782875683cdb3cdb" providerId="LiveId" clId="{3F64FB15-1C0E-4C76-A983-2DB3A3075C0A}" dt="2020-08-11T02:55:46.994" v="734" actId="26606"/>
          <ac:spMkLst>
            <pc:docMk/>
            <pc:sldMk cId="3112828388" sldId="337"/>
            <ac:spMk id="82" creationId="{029E4219-121F-4CD1-AA58-24746CD2923C}"/>
          </ac:spMkLst>
        </pc:spChg>
        <pc:spChg chg="add del">
          <ac:chgData name="Lautaro Carro" userId="782875683cdb3cdb" providerId="LiveId" clId="{3F64FB15-1C0E-4C76-A983-2DB3A3075C0A}" dt="2020-08-11T02:55:47.874" v="736" actId="26606"/>
          <ac:spMkLst>
            <pc:docMk/>
            <pc:sldMk cId="3112828388" sldId="337"/>
            <ac:spMk id="85" creationId="{3A8EC506-B1DA-46A1-B44D-774E68468E13}"/>
          </ac:spMkLst>
        </pc:spChg>
        <pc:spChg chg="add del">
          <ac:chgData name="Lautaro Carro" userId="782875683cdb3cdb" providerId="LiveId" clId="{3F64FB15-1C0E-4C76-A983-2DB3A3075C0A}" dt="2020-08-11T02:55:47.874" v="736" actId="26606"/>
          <ac:spMkLst>
            <pc:docMk/>
            <pc:sldMk cId="3112828388" sldId="337"/>
            <ac:spMk id="86" creationId="{BFF30785-305E-45D7-984F-5AA93D3CA561}"/>
          </ac:spMkLst>
        </pc:spChg>
        <pc:spChg chg="add del">
          <ac:chgData name="Lautaro Carro" userId="782875683cdb3cdb" providerId="LiveId" clId="{3F64FB15-1C0E-4C76-A983-2DB3A3075C0A}" dt="2020-08-11T02:55:47.874" v="736" actId="26606"/>
          <ac:spMkLst>
            <pc:docMk/>
            <pc:sldMk cId="3112828388" sldId="337"/>
            <ac:spMk id="88" creationId="{2A85F7B3-F4E6-4FBF-B74E-43CAB468F500}"/>
          </ac:spMkLst>
        </pc:spChg>
        <pc:spChg chg="add">
          <ac:chgData name="Lautaro Carro" userId="782875683cdb3cdb" providerId="LiveId" clId="{3F64FB15-1C0E-4C76-A983-2DB3A3075C0A}" dt="2020-08-11T02:55:47.894" v="737" actId="26606"/>
          <ac:spMkLst>
            <pc:docMk/>
            <pc:sldMk cId="3112828388" sldId="337"/>
            <ac:spMk id="91" creationId="{8CD2B798-7994-4548-A2BE-4AEF9C1A5FAE}"/>
          </ac:spMkLst>
        </pc:spChg>
        <pc:spChg chg="add">
          <ac:chgData name="Lautaro Carro" userId="782875683cdb3cdb" providerId="LiveId" clId="{3F64FB15-1C0E-4C76-A983-2DB3A3075C0A}" dt="2020-08-11T02:55:47.894" v="737" actId="26606"/>
          <ac:spMkLst>
            <pc:docMk/>
            <pc:sldMk cId="3112828388" sldId="337"/>
            <ac:spMk id="92" creationId="{E6162320-3B67-42BB-AF9D-939326E6489E}"/>
          </ac:spMkLst>
        </pc:spChg>
        <pc:spChg chg="add">
          <ac:chgData name="Lautaro Carro" userId="782875683cdb3cdb" providerId="LiveId" clId="{3F64FB15-1C0E-4C76-A983-2DB3A3075C0A}" dt="2020-08-11T02:55:47.894" v="737" actId="26606"/>
          <ac:spMkLst>
            <pc:docMk/>
            <pc:sldMk cId="3112828388" sldId="337"/>
            <ac:spMk id="94" creationId="{F3D45596-EA0E-4DD4-956D-80389BE0D742}"/>
          </ac:spMkLst>
        </pc:spChg>
        <pc:picChg chg="add mod">
          <ac:chgData name="Lautaro Carro" userId="782875683cdb3cdb" providerId="LiveId" clId="{3F64FB15-1C0E-4C76-A983-2DB3A3075C0A}" dt="2020-08-11T02:55:47.894" v="737" actId="26606"/>
          <ac:picMkLst>
            <pc:docMk/>
            <pc:sldMk cId="3112828388" sldId="337"/>
            <ac:picMk id="6" creationId="{0D6B851B-09D5-44ED-8307-3E67526B464F}"/>
          </ac:picMkLst>
        </pc:picChg>
        <pc:picChg chg="del">
          <ac:chgData name="Lautaro Carro" userId="782875683cdb3cdb" providerId="LiveId" clId="{3F64FB15-1C0E-4C76-A983-2DB3A3075C0A}" dt="2020-08-11T02:55:03.063" v="703" actId="478"/>
          <ac:picMkLst>
            <pc:docMk/>
            <pc:sldMk cId="3112828388" sldId="337"/>
            <ac:picMk id="4098" creationId="{F072F47B-40CD-4C6E-A8E2-1C084F65D53B}"/>
          </ac:picMkLst>
        </pc:picChg>
        <pc:cxnChg chg="add del">
          <ac:chgData name="Lautaro Carro" userId="782875683cdb3cdb" providerId="LiveId" clId="{3F64FB15-1C0E-4C76-A983-2DB3A3075C0A}" dt="2020-08-11T02:55:38.859" v="718" actId="26606"/>
          <ac:cxnSpMkLst>
            <pc:docMk/>
            <pc:sldMk cId="3112828388" sldId="337"/>
            <ac:cxnSpMk id="10" creationId="{15E01FA5-D766-43CA-A83D-E7CF3F04E96F}"/>
          </ac:cxnSpMkLst>
        </pc:cxnChg>
        <pc:cxnChg chg="add del">
          <ac:chgData name="Lautaro Carro" userId="782875683cdb3cdb" providerId="LiveId" clId="{3F64FB15-1C0E-4C76-A983-2DB3A3075C0A}" dt="2020-08-11T02:55:26.075" v="706" actId="26606"/>
          <ac:cxnSpMkLst>
            <pc:docMk/>
            <pc:sldMk cId="3112828388" sldId="337"/>
            <ac:cxnSpMk id="15" creationId="{6722E143-84C1-4F95-937C-78B92D2811CF}"/>
          </ac:cxnSpMkLst>
        </pc:cxnChg>
        <pc:cxnChg chg="add del">
          <ac:chgData name="Lautaro Carro" userId="782875683cdb3cdb" providerId="LiveId" clId="{3F64FB15-1C0E-4C76-A983-2DB3A3075C0A}" dt="2020-08-11T02:55:40.969" v="720" actId="26606"/>
          <ac:cxnSpMkLst>
            <pc:docMk/>
            <pc:sldMk cId="3112828388" sldId="337"/>
            <ac:cxnSpMk id="18" creationId="{15E01FA5-D766-43CA-A83D-E7CF3F04E96F}"/>
          </ac:cxnSpMkLst>
        </pc:cxnChg>
        <pc:cxnChg chg="add del">
          <ac:chgData name="Lautaro Carro" userId="782875683cdb3cdb" providerId="LiveId" clId="{3F64FB15-1C0E-4C76-A983-2DB3A3075C0A}" dt="2020-08-11T02:55:26.075" v="706" actId="26606"/>
          <ac:cxnSpMkLst>
            <pc:docMk/>
            <pc:sldMk cId="3112828388" sldId="337"/>
            <ac:cxnSpMk id="19" creationId="{8E6A78A1-C775-42C8-9A7B-6998977BCBEC}"/>
          </ac:cxnSpMkLst>
        </pc:cxnChg>
        <pc:cxnChg chg="add del">
          <ac:chgData name="Lautaro Carro" userId="782875683cdb3cdb" providerId="LiveId" clId="{3F64FB15-1C0E-4C76-A983-2DB3A3075C0A}" dt="2020-08-11T02:55:26.906" v="708" actId="26606"/>
          <ac:cxnSpMkLst>
            <pc:docMk/>
            <pc:sldMk cId="3112828388" sldId="337"/>
            <ac:cxnSpMk id="23" creationId="{15E01FA5-D766-43CA-A83D-E7CF3F04E96F}"/>
          </ac:cxnSpMkLst>
        </pc:cxnChg>
        <pc:cxnChg chg="add del">
          <ac:chgData name="Lautaro Carro" userId="782875683cdb3cdb" providerId="LiveId" clId="{3F64FB15-1C0E-4C76-A983-2DB3A3075C0A}" dt="2020-08-11T02:55:26.906" v="708" actId="26606"/>
          <ac:cxnSpMkLst>
            <pc:docMk/>
            <pc:sldMk cId="3112828388" sldId="337"/>
            <ac:cxnSpMk id="25" creationId="{811DCF04-0C7C-44FC-8246-FC8D736B1A71}"/>
          </ac:cxnSpMkLst>
        </pc:cxnChg>
        <pc:cxnChg chg="add del">
          <ac:chgData name="Lautaro Carro" userId="782875683cdb3cdb" providerId="LiveId" clId="{3F64FB15-1C0E-4C76-A983-2DB3A3075C0A}" dt="2020-08-11T02:55:27.747" v="710" actId="26606"/>
          <ac:cxnSpMkLst>
            <pc:docMk/>
            <pc:sldMk cId="3112828388" sldId="337"/>
            <ac:cxnSpMk id="29" creationId="{6722E143-84C1-4F95-937C-78B92D2811CF}"/>
          </ac:cxnSpMkLst>
        </pc:cxnChg>
        <pc:cxnChg chg="add del">
          <ac:chgData name="Lautaro Carro" userId="782875683cdb3cdb" providerId="LiveId" clId="{3F64FB15-1C0E-4C76-A983-2DB3A3075C0A}" dt="2020-08-11T02:55:40.969" v="720" actId="26606"/>
          <ac:cxnSpMkLst>
            <pc:docMk/>
            <pc:sldMk cId="3112828388" sldId="337"/>
            <ac:cxnSpMk id="30" creationId="{FEF39256-F095-41C8-8707-6C1A665E8F2F}"/>
          </ac:cxnSpMkLst>
        </pc:cxnChg>
        <pc:cxnChg chg="add del">
          <ac:chgData name="Lautaro Carro" userId="782875683cdb3cdb" providerId="LiveId" clId="{3F64FB15-1C0E-4C76-A983-2DB3A3075C0A}" dt="2020-08-11T02:55:28.355" v="712" actId="26606"/>
          <ac:cxnSpMkLst>
            <pc:docMk/>
            <pc:sldMk cId="3112828388" sldId="337"/>
            <ac:cxnSpMk id="33" creationId="{15E01FA5-D766-43CA-A83D-E7CF3F04E96F}"/>
          </ac:cxnSpMkLst>
        </pc:cxnChg>
        <pc:cxnChg chg="add del">
          <ac:chgData name="Lautaro Carro" userId="782875683cdb3cdb" providerId="LiveId" clId="{3F64FB15-1C0E-4C76-A983-2DB3A3075C0A}" dt="2020-08-11T02:55:32.466" v="714" actId="26606"/>
          <ac:cxnSpMkLst>
            <pc:docMk/>
            <pc:sldMk cId="3112828388" sldId="337"/>
            <ac:cxnSpMk id="38" creationId="{15E01FA5-D766-43CA-A83D-E7CF3F04E96F}"/>
          </ac:cxnSpMkLst>
        </pc:cxnChg>
        <pc:cxnChg chg="add del">
          <ac:chgData name="Lautaro Carro" userId="782875683cdb3cdb" providerId="LiveId" clId="{3F64FB15-1C0E-4C76-A983-2DB3A3075C0A}" dt="2020-08-11T02:55:32.466" v="714" actId="26606"/>
          <ac:cxnSpMkLst>
            <pc:docMk/>
            <pc:sldMk cId="3112828388" sldId="337"/>
            <ac:cxnSpMk id="41" creationId="{FEF39256-F095-41C8-8707-6C1A665E8F2F}"/>
          </ac:cxnSpMkLst>
        </pc:cxnChg>
        <pc:cxnChg chg="add del">
          <ac:chgData name="Lautaro Carro" userId="782875683cdb3cdb" providerId="LiveId" clId="{3F64FB15-1C0E-4C76-A983-2DB3A3075C0A}" dt="2020-08-11T02:55:34.189" v="716" actId="26606"/>
          <ac:cxnSpMkLst>
            <pc:docMk/>
            <pc:sldMk cId="3112828388" sldId="337"/>
            <ac:cxnSpMk id="45" creationId="{15E01FA5-D766-43CA-A83D-E7CF3F04E96F}"/>
          </ac:cxnSpMkLst>
        </pc:cxnChg>
        <pc:cxnChg chg="add del">
          <ac:chgData name="Lautaro Carro" userId="782875683cdb3cdb" providerId="LiveId" clId="{3F64FB15-1C0E-4C76-A983-2DB3A3075C0A}" dt="2020-08-11T02:55:43.050" v="722" actId="26606"/>
          <ac:cxnSpMkLst>
            <pc:docMk/>
            <pc:sldMk cId="3112828388" sldId="337"/>
            <ac:cxnSpMk id="47" creationId="{6722E143-84C1-4F95-937C-78B92D2811CF}"/>
          </ac:cxnSpMkLst>
        </pc:cxnChg>
        <pc:cxnChg chg="add del">
          <ac:chgData name="Lautaro Carro" userId="782875683cdb3cdb" providerId="LiveId" clId="{3F64FB15-1C0E-4C76-A983-2DB3A3075C0A}" dt="2020-08-11T02:55:43.445" v="724" actId="26606"/>
          <ac:cxnSpMkLst>
            <pc:docMk/>
            <pc:sldMk cId="3112828388" sldId="337"/>
            <ac:cxnSpMk id="51" creationId="{6722E143-84C1-4F95-937C-78B92D2811CF}"/>
          </ac:cxnSpMkLst>
        </pc:cxnChg>
        <pc:cxnChg chg="add del">
          <ac:chgData name="Lautaro Carro" userId="782875683cdb3cdb" providerId="LiveId" clId="{3F64FB15-1C0E-4C76-A983-2DB3A3075C0A}" dt="2020-08-11T02:55:43.445" v="724" actId="26606"/>
          <ac:cxnSpMkLst>
            <pc:docMk/>
            <pc:sldMk cId="3112828388" sldId="337"/>
            <ac:cxnSpMk id="53" creationId="{8E6A78A1-C775-42C8-9A7B-6998977BCBEC}"/>
          </ac:cxnSpMkLst>
        </pc:cxnChg>
        <pc:cxnChg chg="add del">
          <ac:chgData name="Lautaro Carro" userId="782875683cdb3cdb" providerId="LiveId" clId="{3F64FB15-1C0E-4C76-A983-2DB3A3075C0A}" dt="2020-08-11T02:55:44.314" v="726" actId="26606"/>
          <ac:cxnSpMkLst>
            <pc:docMk/>
            <pc:sldMk cId="3112828388" sldId="337"/>
            <ac:cxnSpMk id="57" creationId="{15E01FA5-D766-43CA-A83D-E7CF3F04E96F}"/>
          </ac:cxnSpMkLst>
        </pc:cxnChg>
        <pc:cxnChg chg="add del">
          <ac:chgData name="Lautaro Carro" userId="782875683cdb3cdb" providerId="LiveId" clId="{3F64FB15-1C0E-4C76-A983-2DB3A3075C0A}" dt="2020-08-11T02:55:44.314" v="726" actId="26606"/>
          <ac:cxnSpMkLst>
            <pc:docMk/>
            <pc:sldMk cId="3112828388" sldId="337"/>
            <ac:cxnSpMk id="59" creationId="{811DCF04-0C7C-44FC-8246-FC8D736B1A71}"/>
          </ac:cxnSpMkLst>
        </pc:cxnChg>
        <pc:cxnChg chg="add del">
          <ac:chgData name="Lautaro Carro" userId="782875683cdb3cdb" providerId="LiveId" clId="{3F64FB15-1C0E-4C76-A983-2DB3A3075C0A}" dt="2020-08-11T02:55:44.706" v="728" actId="26606"/>
          <ac:cxnSpMkLst>
            <pc:docMk/>
            <pc:sldMk cId="3112828388" sldId="337"/>
            <ac:cxnSpMk id="63" creationId="{6722E143-84C1-4F95-937C-78B92D2811CF}"/>
          </ac:cxnSpMkLst>
        </pc:cxnChg>
        <pc:cxnChg chg="add del">
          <ac:chgData name="Lautaro Carro" userId="782875683cdb3cdb" providerId="LiveId" clId="{3F64FB15-1C0E-4C76-A983-2DB3A3075C0A}" dt="2020-08-11T02:55:45.858" v="730" actId="26606"/>
          <ac:cxnSpMkLst>
            <pc:docMk/>
            <pc:sldMk cId="3112828388" sldId="337"/>
            <ac:cxnSpMk id="67" creationId="{15E01FA5-D766-43CA-A83D-E7CF3F04E96F}"/>
          </ac:cxnSpMkLst>
        </pc:cxnChg>
        <pc:cxnChg chg="add del">
          <ac:chgData name="Lautaro Carro" userId="782875683cdb3cdb" providerId="LiveId" clId="{3F64FB15-1C0E-4C76-A983-2DB3A3075C0A}" dt="2020-08-11T02:55:45.858" v="730" actId="26606"/>
          <ac:cxnSpMkLst>
            <pc:docMk/>
            <pc:sldMk cId="3112828388" sldId="337"/>
            <ac:cxnSpMk id="69" creationId="{73741D5B-1709-4CDB-963A-CC3C749412B8}"/>
          </ac:cxnSpMkLst>
        </pc:cxnChg>
        <pc:cxnChg chg="add del">
          <ac:chgData name="Lautaro Carro" userId="782875683cdb3cdb" providerId="LiveId" clId="{3F64FB15-1C0E-4C76-A983-2DB3A3075C0A}" dt="2020-08-11T02:55:46.634" v="732" actId="26606"/>
          <ac:cxnSpMkLst>
            <pc:docMk/>
            <pc:sldMk cId="3112828388" sldId="337"/>
            <ac:cxnSpMk id="73" creationId="{15E01FA5-D766-43CA-A83D-E7CF3F04E96F}"/>
          </ac:cxnSpMkLst>
        </pc:cxnChg>
        <pc:cxnChg chg="add del">
          <ac:chgData name="Lautaro Carro" userId="782875683cdb3cdb" providerId="LiveId" clId="{3F64FB15-1C0E-4C76-A983-2DB3A3075C0A}" dt="2020-08-11T02:55:46.634" v="732" actId="26606"/>
          <ac:cxnSpMkLst>
            <pc:docMk/>
            <pc:sldMk cId="3112828388" sldId="337"/>
            <ac:cxnSpMk id="76" creationId="{F49244C8-BD6D-4309-8235-706CBF26EF67}"/>
          </ac:cxnSpMkLst>
        </pc:cxnChg>
        <pc:cxnChg chg="add del">
          <ac:chgData name="Lautaro Carro" userId="782875683cdb3cdb" providerId="LiveId" clId="{3F64FB15-1C0E-4C76-A983-2DB3A3075C0A}" dt="2020-08-11T02:55:46.994" v="734" actId="26606"/>
          <ac:cxnSpMkLst>
            <pc:docMk/>
            <pc:sldMk cId="3112828388" sldId="337"/>
            <ac:cxnSpMk id="80" creationId="{15E01FA5-D766-43CA-A83D-E7CF3F04E96F}"/>
          </ac:cxnSpMkLst>
        </pc:cxnChg>
        <pc:cxnChg chg="add del">
          <ac:chgData name="Lautaro Carro" userId="782875683cdb3cdb" providerId="LiveId" clId="{3F64FB15-1C0E-4C76-A983-2DB3A3075C0A}" dt="2020-08-11T02:55:46.994" v="734" actId="26606"/>
          <ac:cxnSpMkLst>
            <pc:docMk/>
            <pc:sldMk cId="3112828388" sldId="337"/>
            <ac:cxnSpMk id="83" creationId="{52F50912-06FD-4216-BAD3-21050F59564A}"/>
          </ac:cxnSpMkLst>
        </pc:cxnChg>
        <pc:cxnChg chg="add del">
          <ac:chgData name="Lautaro Carro" userId="782875683cdb3cdb" providerId="LiveId" clId="{3F64FB15-1C0E-4C76-A983-2DB3A3075C0A}" dt="2020-08-11T02:55:47.874" v="736" actId="26606"/>
          <ac:cxnSpMkLst>
            <pc:docMk/>
            <pc:sldMk cId="3112828388" sldId="337"/>
            <ac:cxnSpMk id="87" creationId="{15E01FA5-D766-43CA-A83D-E7CF3F04E96F}"/>
          </ac:cxnSpMkLst>
        </pc:cxnChg>
        <pc:cxnChg chg="add del">
          <ac:chgData name="Lautaro Carro" userId="782875683cdb3cdb" providerId="LiveId" clId="{3F64FB15-1C0E-4C76-A983-2DB3A3075C0A}" dt="2020-08-11T02:55:47.874" v="736" actId="26606"/>
          <ac:cxnSpMkLst>
            <pc:docMk/>
            <pc:sldMk cId="3112828388" sldId="337"/>
            <ac:cxnSpMk id="89" creationId="{73741D5B-1709-4CDB-963A-CC3C749412B8}"/>
          </ac:cxnSpMkLst>
        </pc:cxnChg>
        <pc:cxnChg chg="add">
          <ac:chgData name="Lautaro Carro" userId="782875683cdb3cdb" providerId="LiveId" clId="{3F64FB15-1C0E-4C76-A983-2DB3A3075C0A}" dt="2020-08-11T02:55:47.894" v="737" actId="26606"/>
          <ac:cxnSpMkLst>
            <pc:docMk/>
            <pc:sldMk cId="3112828388" sldId="337"/>
            <ac:cxnSpMk id="93" creationId="{6722E143-84C1-4F95-937C-78B92D2811CF}"/>
          </ac:cxnSpMkLst>
        </pc:cxnChg>
        <pc:cxnChg chg="add">
          <ac:chgData name="Lautaro Carro" userId="782875683cdb3cdb" providerId="LiveId" clId="{3F64FB15-1C0E-4C76-A983-2DB3A3075C0A}" dt="2020-08-11T02:55:47.894" v="737" actId="26606"/>
          <ac:cxnSpMkLst>
            <pc:docMk/>
            <pc:sldMk cId="3112828388" sldId="337"/>
            <ac:cxnSpMk id="95" creationId="{8E6A78A1-C775-42C8-9A7B-6998977BCBEC}"/>
          </ac:cxnSpMkLst>
        </pc:cxnChg>
      </pc:sldChg>
      <pc:sldChg chg="addSp delSp modSp new mod setBg setClrOvrMap">
        <pc:chgData name="Lautaro Carro" userId="782875683cdb3cdb" providerId="LiveId" clId="{3F64FB15-1C0E-4C76-A983-2DB3A3075C0A}" dt="2020-08-11T02:59:55.231" v="753" actId="26606"/>
        <pc:sldMkLst>
          <pc:docMk/>
          <pc:sldMk cId="4114090160" sldId="338"/>
        </pc:sldMkLst>
        <pc:spChg chg="mod ord">
          <ac:chgData name="Lautaro Carro" userId="782875683cdb3cdb" providerId="LiveId" clId="{3F64FB15-1C0E-4C76-A983-2DB3A3075C0A}" dt="2020-08-11T02:59:55.231" v="753" actId="26606"/>
          <ac:spMkLst>
            <pc:docMk/>
            <pc:sldMk cId="4114090160" sldId="338"/>
            <ac:spMk id="2" creationId="{51C1FE5E-DD51-481D-8D74-9BAEB13273DF}"/>
          </ac:spMkLst>
        </pc:spChg>
        <pc:spChg chg="del">
          <ac:chgData name="Lautaro Carro" userId="782875683cdb3cdb" providerId="LiveId" clId="{3F64FB15-1C0E-4C76-A983-2DB3A3075C0A}" dt="2020-08-11T02:59:43.393" v="739" actId="478"/>
          <ac:spMkLst>
            <pc:docMk/>
            <pc:sldMk cId="4114090160" sldId="338"/>
            <ac:spMk id="3" creationId="{4A33A2A5-303A-412A-9382-E67E09E32F83}"/>
          </ac:spMkLst>
        </pc:spChg>
        <pc:spChg chg="add">
          <ac:chgData name="Lautaro Carro" userId="782875683cdb3cdb" providerId="LiveId" clId="{3F64FB15-1C0E-4C76-A983-2DB3A3075C0A}" dt="2020-08-11T02:59:55.231" v="753" actId="26606"/>
          <ac:spMkLst>
            <pc:docMk/>
            <pc:sldMk cId="4114090160" sldId="338"/>
            <ac:spMk id="71" creationId="{8CD2B798-7994-4548-A2BE-4AEF9C1A5FAE}"/>
          </ac:spMkLst>
        </pc:spChg>
        <pc:spChg chg="add">
          <ac:chgData name="Lautaro Carro" userId="782875683cdb3cdb" providerId="LiveId" clId="{3F64FB15-1C0E-4C76-A983-2DB3A3075C0A}" dt="2020-08-11T02:59:55.231" v="753" actId="26606"/>
          <ac:spMkLst>
            <pc:docMk/>
            <pc:sldMk cId="4114090160" sldId="338"/>
            <ac:spMk id="73" creationId="{E6162320-3B67-42BB-AF9D-939326E6489E}"/>
          </ac:spMkLst>
        </pc:spChg>
        <pc:spChg chg="add">
          <ac:chgData name="Lautaro Carro" userId="782875683cdb3cdb" providerId="LiveId" clId="{3F64FB15-1C0E-4C76-A983-2DB3A3075C0A}" dt="2020-08-11T02:59:55.231" v="753" actId="26606"/>
          <ac:spMkLst>
            <pc:docMk/>
            <pc:sldMk cId="4114090160" sldId="338"/>
            <ac:spMk id="77" creationId="{A2B5AF8E-A8F5-44F6-A878-BD9D094055B4}"/>
          </ac:spMkLst>
        </pc:spChg>
        <pc:picChg chg="add mod">
          <ac:chgData name="Lautaro Carro" userId="782875683cdb3cdb" providerId="LiveId" clId="{3F64FB15-1C0E-4C76-A983-2DB3A3075C0A}" dt="2020-08-11T02:59:55.231" v="753" actId="26606"/>
          <ac:picMkLst>
            <pc:docMk/>
            <pc:sldMk cId="4114090160" sldId="338"/>
            <ac:picMk id="7170" creationId="{106913D4-9203-44F9-A784-B380FD6437C9}"/>
          </ac:picMkLst>
        </pc:picChg>
        <pc:cxnChg chg="add">
          <ac:chgData name="Lautaro Carro" userId="782875683cdb3cdb" providerId="LiveId" clId="{3F64FB15-1C0E-4C76-A983-2DB3A3075C0A}" dt="2020-08-11T02:59:55.231" v="753" actId="26606"/>
          <ac:cxnSpMkLst>
            <pc:docMk/>
            <pc:sldMk cId="4114090160" sldId="338"/>
            <ac:cxnSpMk id="75" creationId="{6722E143-84C1-4F95-937C-78B92D2811CF}"/>
          </ac:cxnSpMkLst>
        </pc:cxnChg>
        <pc:cxnChg chg="add">
          <ac:chgData name="Lautaro Carro" userId="782875683cdb3cdb" providerId="LiveId" clId="{3F64FB15-1C0E-4C76-A983-2DB3A3075C0A}" dt="2020-08-11T02:59:55.231" v="753" actId="26606"/>
          <ac:cxnSpMkLst>
            <pc:docMk/>
            <pc:sldMk cId="4114090160" sldId="338"/>
            <ac:cxnSpMk id="79" creationId="{32EEDFD0-E50B-4516-A185-DA1CE93EE32D}"/>
          </ac:cxnSpMkLst>
        </pc:cxnChg>
      </pc:sldChg>
      <pc:sldChg chg="addSp delSp modSp add mod">
        <pc:chgData name="Lautaro Carro" userId="782875683cdb3cdb" providerId="LiveId" clId="{3F64FB15-1C0E-4C76-A983-2DB3A3075C0A}" dt="2020-08-11T03:02:57.245" v="757" actId="26606"/>
        <pc:sldMkLst>
          <pc:docMk/>
          <pc:sldMk cId="4241920284" sldId="339"/>
        </pc:sldMkLst>
        <pc:spChg chg="ord">
          <ac:chgData name="Lautaro Carro" userId="782875683cdb3cdb" providerId="LiveId" clId="{3F64FB15-1C0E-4C76-A983-2DB3A3075C0A}" dt="2020-08-11T03:02:57.245" v="757" actId="26606"/>
          <ac:spMkLst>
            <pc:docMk/>
            <pc:sldMk cId="4241920284" sldId="339"/>
            <ac:spMk id="5" creationId="{3E6077CA-F46F-4533-A450-7DC5C9EAB6C1}"/>
          </ac:spMkLst>
        </pc:spChg>
        <pc:spChg chg="del">
          <ac:chgData name="Lautaro Carro" userId="782875683cdb3cdb" providerId="LiveId" clId="{3F64FB15-1C0E-4C76-A983-2DB3A3075C0A}" dt="2020-08-11T03:02:57.245" v="757" actId="26606"/>
          <ac:spMkLst>
            <pc:docMk/>
            <pc:sldMk cId="4241920284" sldId="339"/>
            <ac:spMk id="91" creationId="{8CD2B798-7994-4548-A2BE-4AEF9C1A5FAE}"/>
          </ac:spMkLst>
        </pc:spChg>
        <pc:spChg chg="del">
          <ac:chgData name="Lautaro Carro" userId="782875683cdb3cdb" providerId="LiveId" clId="{3F64FB15-1C0E-4C76-A983-2DB3A3075C0A}" dt="2020-08-11T03:02:57.245" v="757" actId="26606"/>
          <ac:spMkLst>
            <pc:docMk/>
            <pc:sldMk cId="4241920284" sldId="339"/>
            <ac:spMk id="92" creationId="{E6162320-3B67-42BB-AF9D-939326E6489E}"/>
          </ac:spMkLst>
        </pc:spChg>
        <pc:spChg chg="del">
          <ac:chgData name="Lautaro Carro" userId="782875683cdb3cdb" providerId="LiveId" clId="{3F64FB15-1C0E-4C76-A983-2DB3A3075C0A}" dt="2020-08-11T03:02:57.245" v="757" actId="26606"/>
          <ac:spMkLst>
            <pc:docMk/>
            <pc:sldMk cId="4241920284" sldId="339"/>
            <ac:spMk id="94" creationId="{F3D45596-EA0E-4DD4-956D-80389BE0D742}"/>
          </ac:spMkLst>
        </pc:spChg>
        <pc:spChg chg="add">
          <ac:chgData name="Lautaro Carro" userId="782875683cdb3cdb" providerId="LiveId" clId="{3F64FB15-1C0E-4C76-A983-2DB3A3075C0A}" dt="2020-08-11T03:02:57.245" v="757" actId="26606"/>
          <ac:spMkLst>
            <pc:docMk/>
            <pc:sldMk cId="4241920284" sldId="339"/>
            <ac:spMk id="100" creationId="{8CD2B798-7994-4548-A2BE-4AEF9C1A5FAE}"/>
          </ac:spMkLst>
        </pc:spChg>
        <pc:spChg chg="add">
          <ac:chgData name="Lautaro Carro" userId="782875683cdb3cdb" providerId="LiveId" clId="{3F64FB15-1C0E-4C76-A983-2DB3A3075C0A}" dt="2020-08-11T03:02:57.245" v="757" actId="26606"/>
          <ac:spMkLst>
            <pc:docMk/>
            <pc:sldMk cId="4241920284" sldId="339"/>
            <ac:spMk id="102" creationId="{E6162320-3B67-42BB-AF9D-939326E6489E}"/>
          </ac:spMkLst>
        </pc:spChg>
        <pc:spChg chg="add">
          <ac:chgData name="Lautaro Carro" userId="782875683cdb3cdb" providerId="LiveId" clId="{3F64FB15-1C0E-4C76-A983-2DB3A3075C0A}" dt="2020-08-11T03:02:57.245" v="757" actId="26606"/>
          <ac:spMkLst>
            <pc:docMk/>
            <pc:sldMk cId="4241920284" sldId="339"/>
            <ac:spMk id="106" creationId="{F3D45596-EA0E-4DD4-956D-80389BE0D742}"/>
          </ac:spMkLst>
        </pc:spChg>
        <pc:picChg chg="add mod">
          <ac:chgData name="Lautaro Carro" userId="782875683cdb3cdb" providerId="LiveId" clId="{3F64FB15-1C0E-4C76-A983-2DB3A3075C0A}" dt="2020-08-11T03:02:57.245" v="757" actId="26606"/>
          <ac:picMkLst>
            <pc:docMk/>
            <pc:sldMk cId="4241920284" sldId="339"/>
            <ac:picMk id="3" creationId="{A2F0480C-3B15-4EDD-AC39-76FE5E75FECF}"/>
          </ac:picMkLst>
        </pc:picChg>
        <pc:picChg chg="del">
          <ac:chgData name="Lautaro Carro" userId="782875683cdb3cdb" providerId="LiveId" clId="{3F64FB15-1C0E-4C76-A983-2DB3A3075C0A}" dt="2020-08-11T03:02:54.764" v="755" actId="478"/>
          <ac:picMkLst>
            <pc:docMk/>
            <pc:sldMk cId="4241920284" sldId="339"/>
            <ac:picMk id="6" creationId="{0D6B851B-09D5-44ED-8307-3E67526B464F}"/>
          </ac:picMkLst>
        </pc:picChg>
        <pc:cxnChg chg="del">
          <ac:chgData name="Lautaro Carro" userId="782875683cdb3cdb" providerId="LiveId" clId="{3F64FB15-1C0E-4C76-A983-2DB3A3075C0A}" dt="2020-08-11T03:02:57.245" v="757" actId="26606"/>
          <ac:cxnSpMkLst>
            <pc:docMk/>
            <pc:sldMk cId="4241920284" sldId="339"/>
            <ac:cxnSpMk id="93" creationId="{6722E143-84C1-4F95-937C-78B92D2811CF}"/>
          </ac:cxnSpMkLst>
        </pc:cxnChg>
        <pc:cxnChg chg="del">
          <ac:chgData name="Lautaro Carro" userId="782875683cdb3cdb" providerId="LiveId" clId="{3F64FB15-1C0E-4C76-A983-2DB3A3075C0A}" dt="2020-08-11T03:02:57.245" v="757" actId="26606"/>
          <ac:cxnSpMkLst>
            <pc:docMk/>
            <pc:sldMk cId="4241920284" sldId="339"/>
            <ac:cxnSpMk id="95" creationId="{8E6A78A1-C775-42C8-9A7B-6998977BCBEC}"/>
          </ac:cxnSpMkLst>
        </pc:cxnChg>
        <pc:cxnChg chg="add">
          <ac:chgData name="Lautaro Carro" userId="782875683cdb3cdb" providerId="LiveId" clId="{3F64FB15-1C0E-4C76-A983-2DB3A3075C0A}" dt="2020-08-11T03:02:57.245" v="757" actId="26606"/>
          <ac:cxnSpMkLst>
            <pc:docMk/>
            <pc:sldMk cId="4241920284" sldId="339"/>
            <ac:cxnSpMk id="104" creationId="{6722E143-84C1-4F95-937C-78B92D2811CF}"/>
          </ac:cxnSpMkLst>
        </pc:cxnChg>
        <pc:cxnChg chg="add">
          <ac:chgData name="Lautaro Carro" userId="782875683cdb3cdb" providerId="LiveId" clId="{3F64FB15-1C0E-4C76-A983-2DB3A3075C0A}" dt="2020-08-11T03:02:57.245" v="757" actId="26606"/>
          <ac:cxnSpMkLst>
            <pc:docMk/>
            <pc:sldMk cId="4241920284" sldId="339"/>
            <ac:cxnSpMk id="108" creationId="{8E6A78A1-C775-42C8-9A7B-6998977BCBEC}"/>
          </ac:cxnSpMkLst>
        </pc:cxnChg>
      </pc:sldChg>
      <pc:sldChg chg="addSp delSp modSp add mod ord">
        <pc:chgData name="Lautaro Carro" userId="782875683cdb3cdb" providerId="LiveId" clId="{3F64FB15-1C0E-4C76-A983-2DB3A3075C0A}" dt="2020-08-11T03:06:39.196" v="766"/>
        <pc:sldMkLst>
          <pc:docMk/>
          <pc:sldMk cId="4183287308" sldId="340"/>
        </pc:sldMkLst>
        <pc:spChg chg="mod">
          <ac:chgData name="Lautaro Carro" userId="782875683cdb3cdb" providerId="LiveId" clId="{3F64FB15-1C0E-4C76-A983-2DB3A3075C0A}" dt="2020-08-11T03:06:39.196" v="766"/>
          <ac:spMkLst>
            <pc:docMk/>
            <pc:sldMk cId="4183287308" sldId="340"/>
            <ac:spMk id="2" creationId="{F546AF4B-296B-481D-8A38-5FA685BAABA4}"/>
          </ac:spMkLst>
        </pc:spChg>
        <pc:spChg chg="ord">
          <ac:chgData name="Lautaro Carro" userId="782875683cdb3cdb" providerId="LiveId" clId="{3F64FB15-1C0E-4C76-A983-2DB3A3075C0A}" dt="2020-08-11T03:06:34.733" v="765" actId="26606"/>
          <ac:spMkLst>
            <pc:docMk/>
            <pc:sldMk cId="4183287308" sldId="340"/>
            <ac:spMk id="5" creationId="{3E6077CA-F46F-4533-A450-7DC5C9EAB6C1}"/>
          </ac:spMkLst>
        </pc:spChg>
        <pc:spChg chg="del">
          <ac:chgData name="Lautaro Carro" userId="782875683cdb3cdb" providerId="LiveId" clId="{3F64FB15-1C0E-4C76-A983-2DB3A3075C0A}" dt="2020-08-11T03:06:34.733" v="765" actId="26606"/>
          <ac:spMkLst>
            <pc:docMk/>
            <pc:sldMk cId="4183287308" sldId="340"/>
            <ac:spMk id="91" creationId="{8CD2B798-7994-4548-A2BE-4AEF9C1A5FAE}"/>
          </ac:spMkLst>
        </pc:spChg>
        <pc:spChg chg="del">
          <ac:chgData name="Lautaro Carro" userId="782875683cdb3cdb" providerId="LiveId" clId="{3F64FB15-1C0E-4C76-A983-2DB3A3075C0A}" dt="2020-08-11T03:06:34.733" v="765" actId="26606"/>
          <ac:spMkLst>
            <pc:docMk/>
            <pc:sldMk cId="4183287308" sldId="340"/>
            <ac:spMk id="92" creationId="{E6162320-3B67-42BB-AF9D-939326E6489E}"/>
          </ac:spMkLst>
        </pc:spChg>
        <pc:spChg chg="del">
          <ac:chgData name="Lautaro Carro" userId="782875683cdb3cdb" providerId="LiveId" clId="{3F64FB15-1C0E-4C76-A983-2DB3A3075C0A}" dt="2020-08-11T03:06:34.733" v="765" actId="26606"/>
          <ac:spMkLst>
            <pc:docMk/>
            <pc:sldMk cId="4183287308" sldId="340"/>
            <ac:spMk id="94" creationId="{F3D45596-EA0E-4DD4-956D-80389BE0D742}"/>
          </ac:spMkLst>
        </pc:spChg>
        <pc:spChg chg="add">
          <ac:chgData name="Lautaro Carro" userId="782875683cdb3cdb" providerId="LiveId" clId="{3F64FB15-1C0E-4C76-A983-2DB3A3075C0A}" dt="2020-08-11T03:06:34.733" v="765" actId="26606"/>
          <ac:spMkLst>
            <pc:docMk/>
            <pc:sldMk cId="4183287308" sldId="340"/>
            <ac:spMk id="100" creationId="{3A8EC506-B1DA-46A1-B44D-774E68468E13}"/>
          </ac:spMkLst>
        </pc:spChg>
        <pc:spChg chg="add">
          <ac:chgData name="Lautaro Carro" userId="782875683cdb3cdb" providerId="LiveId" clId="{3F64FB15-1C0E-4C76-A983-2DB3A3075C0A}" dt="2020-08-11T03:06:34.733" v="765" actId="26606"/>
          <ac:spMkLst>
            <pc:docMk/>
            <pc:sldMk cId="4183287308" sldId="340"/>
            <ac:spMk id="102" creationId="{BFF30785-305E-45D7-984F-5AA93D3CA561}"/>
          </ac:spMkLst>
        </pc:spChg>
        <pc:spChg chg="add">
          <ac:chgData name="Lautaro Carro" userId="782875683cdb3cdb" providerId="LiveId" clId="{3F64FB15-1C0E-4C76-A983-2DB3A3075C0A}" dt="2020-08-11T03:06:34.733" v="765" actId="26606"/>
          <ac:spMkLst>
            <pc:docMk/>
            <pc:sldMk cId="4183287308" sldId="340"/>
            <ac:spMk id="106" creationId="{C6D18C07-B1F9-42F0-8956-B88FC37A674C}"/>
          </ac:spMkLst>
        </pc:spChg>
        <pc:picChg chg="add mod">
          <ac:chgData name="Lautaro Carro" userId="782875683cdb3cdb" providerId="LiveId" clId="{3F64FB15-1C0E-4C76-A983-2DB3A3075C0A}" dt="2020-08-11T03:06:34.733" v="765" actId="26606"/>
          <ac:picMkLst>
            <pc:docMk/>
            <pc:sldMk cId="4183287308" sldId="340"/>
            <ac:picMk id="3" creationId="{0A9B4329-50C2-4C9E-8A3D-DD2C2CAD9018}"/>
          </ac:picMkLst>
        </pc:picChg>
        <pc:picChg chg="del">
          <ac:chgData name="Lautaro Carro" userId="782875683cdb3cdb" providerId="LiveId" clId="{3F64FB15-1C0E-4C76-A983-2DB3A3075C0A}" dt="2020-08-11T03:06:31.142" v="763" actId="478"/>
          <ac:picMkLst>
            <pc:docMk/>
            <pc:sldMk cId="4183287308" sldId="340"/>
            <ac:picMk id="6" creationId="{0D6B851B-09D5-44ED-8307-3E67526B464F}"/>
          </ac:picMkLst>
        </pc:picChg>
        <pc:cxnChg chg="del">
          <ac:chgData name="Lautaro Carro" userId="782875683cdb3cdb" providerId="LiveId" clId="{3F64FB15-1C0E-4C76-A983-2DB3A3075C0A}" dt="2020-08-11T03:06:34.733" v="765" actId="26606"/>
          <ac:cxnSpMkLst>
            <pc:docMk/>
            <pc:sldMk cId="4183287308" sldId="340"/>
            <ac:cxnSpMk id="93" creationId="{6722E143-84C1-4F95-937C-78B92D2811CF}"/>
          </ac:cxnSpMkLst>
        </pc:cxnChg>
        <pc:cxnChg chg="del">
          <ac:chgData name="Lautaro Carro" userId="782875683cdb3cdb" providerId="LiveId" clId="{3F64FB15-1C0E-4C76-A983-2DB3A3075C0A}" dt="2020-08-11T03:06:34.733" v="765" actId="26606"/>
          <ac:cxnSpMkLst>
            <pc:docMk/>
            <pc:sldMk cId="4183287308" sldId="340"/>
            <ac:cxnSpMk id="95" creationId="{8E6A78A1-C775-42C8-9A7B-6998977BCBEC}"/>
          </ac:cxnSpMkLst>
        </pc:cxnChg>
        <pc:cxnChg chg="add">
          <ac:chgData name="Lautaro Carro" userId="782875683cdb3cdb" providerId="LiveId" clId="{3F64FB15-1C0E-4C76-A983-2DB3A3075C0A}" dt="2020-08-11T03:06:34.733" v="765" actId="26606"/>
          <ac:cxnSpMkLst>
            <pc:docMk/>
            <pc:sldMk cId="4183287308" sldId="340"/>
            <ac:cxnSpMk id="104" creationId="{15E01FA5-D766-43CA-A83D-E7CF3F04E96F}"/>
          </ac:cxnSpMkLst>
        </pc:cxnChg>
      </pc:sldChg>
      <pc:sldChg chg="addSp delSp modSp add mod ord">
        <pc:chgData name="Lautaro Carro" userId="782875683cdb3cdb" providerId="LiveId" clId="{3F64FB15-1C0E-4C76-A983-2DB3A3075C0A}" dt="2020-08-11T03:23:42.852" v="873" actId="27614"/>
        <pc:sldMkLst>
          <pc:docMk/>
          <pc:sldMk cId="69076515" sldId="341"/>
        </pc:sldMkLst>
        <pc:spChg chg="mod ord">
          <ac:chgData name="Lautaro Carro" userId="782875683cdb3cdb" providerId="LiveId" clId="{3F64FB15-1C0E-4C76-A983-2DB3A3075C0A}" dt="2020-08-11T03:23:37.364" v="872" actId="26606"/>
          <ac:spMkLst>
            <pc:docMk/>
            <pc:sldMk cId="69076515" sldId="341"/>
            <ac:spMk id="2" creationId="{F546AF4B-296B-481D-8A38-5FA685BAABA4}"/>
          </ac:spMkLst>
        </pc:spChg>
        <pc:spChg chg="ord">
          <ac:chgData name="Lautaro Carro" userId="782875683cdb3cdb" providerId="LiveId" clId="{3F64FB15-1C0E-4C76-A983-2DB3A3075C0A}" dt="2020-08-11T03:22:28.376" v="813" actId="26606"/>
          <ac:spMkLst>
            <pc:docMk/>
            <pc:sldMk cId="69076515" sldId="341"/>
            <ac:spMk id="5" creationId="{3E6077CA-F46F-4533-A450-7DC5C9EAB6C1}"/>
          </ac:spMkLst>
        </pc:spChg>
        <pc:spChg chg="add del">
          <ac:chgData name="Lautaro Carro" userId="782875683cdb3cdb" providerId="LiveId" clId="{3F64FB15-1C0E-4C76-A983-2DB3A3075C0A}" dt="2020-08-11T03:23:01.801" v="837" actId="26606"/>
          <ac:spMkLst>
            <pc:docMk/>
            <pc:sldMk cId="69076515" sldId="341"/>
            <ac:spMk id="82" creationId="{C23416DF-B283-4D9F-A625-146552CA9EDB}"/>
          </ac:spMkLst>
        </pc:spChg>
        <pc:spChg chg="add del">
          <ac:chgData name="Lautaro Carro" userId="782875683cdb3cdb" providerId="LiveId" clId="{3F64FB15-1C0E-4C76-A983-2DB3A3075C0A}" dt="2020-08-11T03:23:01.801" v="837" actId="26606"/>
          <ac:spMkLst>
            <pc:docMk/>
            <pc:sldMk cId="69076515" sldId="341"/>
            <ac:spMk id="84" creationId="{73834904-4D9B-41F7-8DA6-0709FD9F7E9D}"/>
          </ac:spMkLst>
        </pc:spChg>
        <pc:spChg chg="add del">
          <ac:chgData name="Lautaro Carro" userId="782875683cdb3cdb" providerId="LiveId" clId="{3F64FB15-1C0E-4C76-A983-2DB3A3075C0A}" dt="2020-08-11T03:23:01.801" v="837" actId="26606"/>
          <ac:spMkLst>
            <pc:docMk/>
            <pc:sldMk cId="69076515" sldId="341"/>
            <ac:spMk id="88" creationId="{1D2E3C52-528A-4049-BCAA-5460756BC033}"/>
          </ac:spMkLst>
        </pc:spChg>
        <pc:spChg chg="add del">
          <ac:chgData name="Lautaro Carro" userId="782875683cdb3cdb" providerId="LiveId" clId="{3F64FB15-1C0E-4C76-A983-2DB3A3075C0A}" dt="2020-08-11T03:23:01.801" v="837" actId="26606"/>
          <ac:spMkLst>
            <pc:docMk/>
            <pc:sldMk cId="69076515" sldId="341"/>
            <ac:spMk id="90" creationId="{CD5B542C-8183-4445-AF4D-B23AAE3299EE}"/>
          </ac:spMkLst>
        </pc:spChg>
        <pc:spChg chg="add del">
          <ac:chgData name="Lautaro Carro" userId="782875683cdb3cdb" providerId="LiveId" clId="{3F64FB15-1C0E-4C76-A983-2DB3A3075C0A}" dt="2020-08-11T03:23:12.450" v="851" actId="26606"/>
          <ac:spMkLst>
            <pc:docMk/>
            <pc:sldMk cId="69076515" sldId="341"/>
            <ac:spMk id="96" creationId="{54C05C7E-2D18-45A2-93F7-CDDC4526FB56}"/>
          </ac:spMkLst>
        </pc:spChg>
        <pc:spChg chg="add del">
          <ac:chgData name="Lautaro Carro" userId="782875683cdb3cdb" providerId="LiveId" clId="{3F64FB15-1C0E-4C76-A983-2DB3A3075C0A}" dt="2020-08-11T03:23:12.450" v="851" actId="26606"/>
          <ac:spMkLst>
            <pc:docMk/>
            <pc:sldMk cId="69076515" sldId="341"/>
            <ac:spMk id="98" creationId="{F920AD80-D6EE-4F0C-8E89-B6263C2F2576}"/>
          </ac:spMkLst>
        </pc:spChg>
        <pc:spChg chg="add del">
          <ac:chgData name="Lautaro Carro" userId="782875683cdb3cdb" providerId="LiveId" clId="{3F64FB15-1C0E-4C76-A983-2DB3A3075C0A}" dt="2020-08-11T03:22:28.376" v="813" actId="26606"/>
          <ac:spMkLst>
            <pc:docMk/>
            <pc:sldMk cId="69076515" sldId="341"/>
            <ac:spMk id="100" creationId="{3A8EC506-B1DA-46A1-B44D-774E68468E13}"/>
          </ac:spMkLst>
        </pc:spChg>
        <pc:spChg chg="add del">
          <ac:chgData name="Lautaro Carro" userId="782875683cdb3cdb" providerId="LiveId" clId="{3F64FB15-1C0E-4C76-A983-2DB3A3075C0A}" dt="2020-08-11T03:22:28.376" v="813" actId="26606"/>
          <ac:spMkLst>
            <pc:docMk/>
            <pc:sldMk cId="69076515" sldId="341"/>
            <ac:spMk id="102" creationId="{BFF30785-305E-45D7-984F-5AA93D3CA561}"/>
          </ac:spMkLst>
        </pc:spChg>
        <pc:spChg chg="add del">
          <ac:chgData name="Lautaro Carro" userId="782875683cdb3cdb" providerId="LiveId" clId="{3F64FB15-1C0E-4C76-A983-2DB3A3075C0A}" dt="2020-08-11T03:22:28.376" v="813" actId="26606"/>
          <ac:spMkLst>
            <pc:docMk/>
            <pc:sldMk cId="69076515" sldId="341"/>
            <ac:spMk id="106" creationId="{C6D18C07-B1F9-42F0-8956-B88FC37A674C}"/>
          </ac:spMkLst>
        </pc:spChg>
        <pc:spChg chg="add del">
          <ac:chgData name="Lautaro Carro" userId="782875683cdb3cdb" providerId="LiveId" clId="{3F64FB15-1C0E-4C76-A983-2DB3A3075C0A}" dt="2020-08-11T03:22:26.755" v="810" actId="26606"/>
          <ac:spMkLst>
            <pc:docMk/>
            <pc:sldMk cId="69076515" sldId="341"/>
            <ac:spMk id="135" creationId="{6AB9711F-9D4F-49B4-892B-FEF66AA2FA95}"/>
          </ac:spMkLst>
        </pc:spChg>
        <pc:spChg chg="add del">
          <ac:chgData name="Lautaro Carro" userId="782875683cdb3cdb" providerId="LiveId" clId="{3F64FB15-1C0E-4C76-A983-2DB3A3075C0A}" dt="2020-08-11T03:22:26.755" v="810" actId="26606"/>
          <ac:spMkLst>
            <pc:docMk/>
            <pc:sldMk cId="69076515" sldId="341"/>
            <ac:spMk id="137" creationId="{3A32867E-64D3-4B51-85AC-D771EA43C320}"/>
          </ac:spMkLst>
        </pc:spChg>
        <pc:spChg chg="add del">
          <ac:chgData name="Lautaro Carro" userId="782875683cdb3cdb" providerId="LiveId" clId="{3F64FB15-1C0E-4C76-A983-2DB3A3075C0A}" dt="2020-08-11T03:22:26.755" v="810" actId="26606"/>
          <ac:spMkLst>
            <pc:docMk/>
            <pc:sldMk cId="69076515" sldId="341"/>
            <ac:spMk id="141" creationId="{6D362C88-305C-4A00-BD7E-6159E369D451}"/>
          </ac:spMkLst>
        </pc:spChg>
        <pc:spChg chg="add del">
          <ac:chgData name="Lautaro Carro" userId="782875683cdb3cdb" providerId="LiveId" clId="{3F64FB15-1C0E-4C76-A983-2DB3A3075C0A}" dt="2020-08-11T03:22:28.356" v="812" actId="26606"/>
          <ac:spMkLst>
            <pc:docMk/>
            <pc:sldMk cId="69076515" sldId="341"/>
            <ac:spMk id="143" creationId="{CD5B542C-8183-4445-AF4D-B23AAE3299EE}"/>
          </ac:spMkLst>
        </pc:spChg>
        <pc:spChg chg="add del">
          <ac:chgData name="Lautaro Carro" userId="782875683cdb3cdb" providerId="LiveId" clId="{3F64FB15-1C0E-4C76-A983-2DB3A3075C0A}" dt="2020-08-11T03:22:28.356" v="812" actId="26606"/>
          <ac:spMkLst>
            <pc:docMk/>
            <pc:sldMk cId="69076515" sldId="341"/>
            <ac:spMk id="8196" creationId="{C23416DF-B283-4D9F-A625-146552CA9EDB}"/>
          </ac:spMkLst>
        </pc:spChg>
        <pc:spChg chg="add del">
          <ac:chgData name="Lautaro Carro" userId="782875683cdb3cdb" providerId="LiveId" clId="{3F64FB15-1C0E-4C76-A983-2DB3A3075C0A}" dt="2020-08-11T03:22:28.356" v="812" actId="26606"/>
          <ac:spMkLst>
            <pc:docMk/>
            <pc:sldMk cId="69076515" sldId="341"/>
            <ac:spMk id="8197" creationId="{73834904-4D9B-41F7-8DA6-0709FD9F7E9D}"/>
          </ac:spMkLst>
        </pc:spChg>
        <pc:spChg chg="add del">
          <ac:chgData name="Lautaro Carro" userId="782875683cdb3cdb" providerId="LiveId" clId="{3F64FB15-1C0E-4C76-A983-2DB3A3075C0A}" dt="2020-08-11T03:22:28.356" v="812" actId="26606"/>
          <ac:spMkLst>
            <pc:docMk/>
            <pc:sldMk cId="69076515" sldId="341"/>
            <ac:spMk id="8199" creationId="{1D2E3C52-528A-4049-BCAA-5460756BC033}"/>
          </ac:spMkLst>
        </pc:spChg>
        <pc:spChg chg="add del">
          <ac:chgData name="Lautaro Carro" userId="782875683cdb3cdb" providerId="LiveId" clId="{3F64FB15-1C0E-4C76-A983-2DB3A3075C0A}" dt="2020-08-11T03:23:37.364" v="872" actId="26606"/>
          <ac:spMkLst>
            <pc:docMk/>
            <pc:sldMk cId="69076515" sldId="341"/>
            <ac:spMk id="8201" creationId="{6AB9711F-9D4F-49B4-892B-FEF66AA2FA95}"/>
          </ac:spMkLst>
        </pc:spChg>
        <pc:spChg chg="add del">
          <ac:chgData name="Lautaro Carro" userId="782875683cdb3cdb" providerId="LiveId" clId="{3F64FB15-1C0E-4C76-A983-2DB3A3075C0A}" dt="2020-08-11T03:23:37.364" v="872" actId="26606"/>
          <ac:spMkLst>
            <pc:docMk/>
            <pc:sldMk cId="69076515" sldId="341"/>
            <ac:spMk id="8202" creationId="{3A32867E-64D3-4B51-85AC-D771EA43C320}"/>
          </ac:spMkLst>
        </pc:spChg>
        <pc:spChg chg="add del">
          <ac:chgData name="Lautaro Carro" userId="782875683cdb3cdb" providerId="LiveId" clId="{3F64FB15-1C0E-4C76-A983-2DB3A3075C0A}" dt="2020-08-11T03:23:37.364" v="872" actId="26606"/>
          <ac:spMkLst>
            <pc:docMk/>
            <pc:sldMk cId="69076515" sldId="341"/>
            <ac:spMk id="8204" creationId="{363104CD-8037-4022-8EEC-A32EDF6154AC}"/>
          </ac:spMkLst>
        </pc:spChg>
        <pc:spChg chg="add del">
          <ac:chgData name="Lautaro Carro" userId="782875683cdb3cdb" providerId="LiveId" clId="{3F64FB15-1C0E-4C76-A983-2DB3A3075C0A}" dt="2020-08-11T03:23:03.355" v="839" actId="26606"/>
          <ac:spMkLst>
            <pc:docMk/>
            <pc:sldMk cId="69076515" sldId="341"/>
            <ac:spMk id="8207" creationId="{6AB9711F-9D4F-49B4-892B-FEF66AA2FA95}"/>
          </ac:spMkLst>
        </pc:spChg>
        <pc:spChg chg="add del">
          <ac:chgData name="Lautaro Carro" userId="782875683cdb3cdb" providerId="LiveId" clId="{3F64FB15-1C0E-4C76-A983-2DB3A3075C0A}" dt="2020-08-11T03:23:03.355" v="839" actId="26606"/>
          <ac:spMkLst>
            <pc:docMk/>
            <pc:sldMk cId="69076515" sldId="341"/>
            <ac:spMk id="8208" creationId="{3A32867E-64D3-4B51-85AC-D771EA43C320}"/>
          </ac:spMkLst>
        </pc:spChg>
        <pc:spChg chg="add del">
          <ac:chgData name="Lautaro Carro" userId="782875683cdb3cdb" providerId="LiveId" clId="{3F64FB15-1C0E-4C76-A983-2DB3A3075C0A}" dt="2020-08-11T03:23:03.355" v="839" actId="26606"/>
          <ac:spMkLst>
            <pc:docMk/>
            <pc:sldMk cId="69076515" sldId="341"/>
            <ac:spMk id="8210" creationId="{3587B14B-0CB7-494C-91CE-54AF64CF1EB3}"/>
          </ac:spMkLst>
        </pc:spChg>
        <pc:spChg chg="add del">
          <ac:chgData name="Lautaro Carro" userId="782875683cdb3cdb" providerId="LiveId" clId="{3F64FB15-1C0E-4C76-A983-2DB3A3075C0A}" dt="2020-08-11T03:23:03.355" v="839" actId="26606"/>
          <ac:spMkLst>
            <pc:docMk/>
            <pc:sldMk cId="69076515" sldId="341"/>
            <ac:spMk id="8211" creationId="{7E216B08-2235-479D-9EDC-664863301842}"/>
          </ac:spMkLst>
        </pc:spChg>
        <pc:spChg chg="add del">
          <ac:chgData name="Lautaro Carro" userId="782875683cdb3cdb" providerId="LiveId" clId="{3F64FB15-1C0E-4C76-A983-2DB3A3075C0A}" dt="2020-08-11T03:23:04.650" v="841" actId="26606"/>
          <ac:spMkLst>
            <pc:docMk/>
            <pc:sldMk cId="69076515" sldId="341"/>
            <ac:spMk id="8214" creationId="{6AB9711F-9D4F-49B4-892B-FEF66AA2FA95}"/>
          </ac:spMkLst>
        </pc:spChg>
        <pc:spChg chg="add del">
          <ac:chgData name="Lautaro Carro" userId="782875683cdb3cdb" providerId="LiveId" clId="{3F64FB15-1C0E-4C76-A983-2DB3A3075C0A}" dt="2020-08-11T03:23:04.650" v="841" actId="26606"/>
          <ac:spMkLst>
            <pc:docMk/>
            <pc:sldMk cId="69076515" sldId="341"/>
            <ac:spMk id="8215" creationId="{3A32867E-64D3-4B51-85AC-D771EA43C320}"/>
          </ac:spMkLst>
        </pc:spChg>
        <pc:spChg chg="add del">
          <ac:chgData name="Lautaro Carro" userId="782875683cdb3cdb" providerId="LiveId" clId="{3F64FB15-1C0E-4C76-A983-2DB3A3075C0A}" dt="2020-08-11T03:23:04.650" v="841" actId="26606"/>
          <ac:spMkLst>
            <pc:docMk/>
            <pc:sldMk cId="69076515" sldId="341"/>
            <ac:spMk id="8217" creationId="{363104CD-8037-4022-8EEC-A32EDF6154AC}"/>
          </ac:spMkLst>
        </pc:spChg>
        <pc:spChg chg="add del">
          <ac:chgData name="Lautaro Carro" userId="782875683cdb3cdb" providerId="LiveId" clId="{3F64FB15-1C0E-4C76-A983-2DB3A3075C0A}" dt="2020-08-11T03:23:05.403" v="843" actId="26606"/>
          <ac:spMkLst>
            <pc:docMk/>
            <pc:sldMk cId="69076515" sldId="341"/>
            <ac:spMk id="8220" creationId="{6AB9711F-9D4F-49B4-892B-FEF66AA2FA95}"/>
          </ac:spMkLst>
        </pc:spChg>
        <pc:spChg chg="add del">
          <ac:chgData name="Lautaro Carro" userId="782875683cdb3cdb" providerId="LiveId" clId="{3F64FB15-1C0E-4C76-A983-2DB3A3075C0A}" dt="2020-08-11T03:23:05.403" v="843" actId="26606"/>
          <ac:spMkLst>
            <pc:docMk/>
            <pc:sldMk cId="69076515" sldId="341"/>
            <ac:spMk id="8221" creationId="{3A32867E-64D3-4B51-85AC-D771EA43C320}"/>
          </ac:spMkLst>
        </pc:spChg>
        <pc:spChg chg="add del">
          <ac:chgData name="Lautaro Carro" userId="782875683cdb3cdb" providerId="LiveId" clId="{3F64FB15-1C0E-4C76-A983-2DB3A3075C0A}" dt="2020-08-11T03:23:05.403" v="843" actId="26606"/>
          <ac:spMkLst>
            <pc:docMk/>
            <pc:sldMk cId="69076515" sldId="341"/>
            <ac:spMk id="8223" creationId="{6D362C88-305C-4A00-BD7E-6159E369D451}"/>
          </ac:spMkLst>
        </pc:spChg>
        <pc:spChg chg="add del">
          <ac:chgData name="Lautaro Carro" userId="782875683cdb3cdb" providerId="LiveId" clId="{3F64FB15-1C0E-4C76-A983-2DB3A3075C0A}" dt="2020-08-11T03:23:08.499" v="845" actId="26606"/>
          <ac:spMkLst>
            <pc:docMk/>
            <pc:sldMk cId="69076515" sldId="341"/>
            <ac:spMk id="8225" creationId="{6AB9711F-9D4F-49B4-892B-FEF66AA2FA95}"/>
          </ac:spMkLst>
        </pc:spChg>
        <pc:spChg chg="add del">
          <ac:chgData name="Lautaro Carro" userId="782875683cdb3cdb" providerId="LiveId" clId="{3F64FB15-1C0E-4C76-A983-2DB3A3075C0A}" dt="2020-08-11T03:23:08.499" v="845" actId="26606"/>
          <ac:spMkLst>
            <pc:docMk/>
            <pc:sldMk cId="69076515" sldId="341"/>
            <ac:spMk id="8226" creationId="{3A32867E-64D3-4B51-85AC-D771EA43C320}"/>
          </ac:spMkLst>
        </pc:spChg>
        <pc:spChg chg="add del">
          <ac:chgData name="Lautaro Carro" userId="782875683cdb3cdb" providerId="LiveId" clId="{3F64FB15-1C0E-4C76-A983-2DB3A3075C0A}" dt="2020-08-11T03:23:08.499" v="845" actId="26606"/>
          <ac:spMkLst>
            <pc:docMk/>
            <pc:sldMk cId="69076515" sldId="341"/>
            <ac:spMk id="8228" creationId="{41469D4B-DB9A-47FC-8294-01AD5FAC9070}"/>
          </ac:spMkLst>
        </pc:spChg>
        <pc:spChg chg="add del">
          <ac:chgData name="Lautaro Carro" userId="782875683cdb3cdb" providerId="LiveId" clId="{3F64FB15-1C0E-4C76-A983-2DB3A3075C0A}" dt="2020-08-11T03:23:10.380" v="847" actId="26606"/>
          <ac:spMkLst>
            <pc:docMk/>
            <pc:sldMk cId="69076515" sldId="341"/>
            <ac:spMk id="8230" creationId="{C23416DF-B283-4D9F-A625-146552CA9EDB}"/>
          </ac:spMkLst>
        </pc:spChg>
        <pc:spChg chg="add del">
          <ac:chgData name="Lautaro Carro" userId="782875683cdb3cdb" providerId="LiveId" clId="{3F64FB15-1C0E-4C76-A983-2DB3A3075C0A}" dt="2020-08-11T03:23:10.380" v="847" actId="26606"/>
          <ac:spMkLst>
            <pc:docMk/>
            <pc:sldMk cId="69076515" sldId="341"/>
            <ac:spMk id="8231" creationId="{73834904-4D9B-41F7-8DA6-0709FD9F7E9D}"/>
          </ac:spMkLst>
        </pc:spChg>
        <pc:spChg chg="add del">
          <ac:chgData name="Lautaro Carro" userId="782875683cdb3cdb" providerId="LiveId" clId="{3F64FB15-1C0E-4C76-A983-2DB3A3075C0A}" dt="2020-08-11T03:23:10.380" v="847" actId="26606"/>
          <ac:spMkLst>
            <pc:docMk/>
            <pc:sldMk cId="69076515" sldId="341"/>
            <ac:spMk id="8233" creationId="{A8B5B693-C595-4524-A03C-B775B6BE5DC8}"/>
          </ac:spMkLst>
        </pc:spChg>
        <pc:spChg chg="add del">
          <ac:chgData name="Lautaro Carro" userId="782875683cdb3cdb" providerId="LiveId" clId="{3F64FB15-1C0E-4C76-A983-2DB3A3075C0A}" dt="2020-08-11T03:23:10.380" v="847" actId="26606"/>
          <ac:spMkLst>
            <pc:docMk/>
            <pc:sldMk cId="69076515" sldId="341"/>
            <ac:spMk id="8234" creationId="{211CBF94-6002-4EC8-9498-6AC47E680A1F}"/>
          </ac:spMkLst>
        </pc:spChg>
        <pc:spChg chg="add del">
          <ac:chgData name="Lautaro Carro" userId="782875683cdb3cdb" providerId="LiveId" clId="{3F64FB15-1C0E-4C76-A983-2DB3A3075C0A}" dt="2020-08-11T03:23:10.908" v="849" actId="26606"/>
          <ac:spMkLst>
            <pc:docMk/>
            <pc:sldMk cId="69076515" sldId="341"/>
            <ac:spMk id="8237" creationId="{C23416DF-B283-4D9F-A625-146552CA9EDB}"/>
          </ac:spMkLst>
        </pc:spChg>
        <pc:spChg chg="add del">
          <ac:chgData name="Lautaro Carro" userId="782875683cdb3cdb" providerId="LiveId" clId="{3F64FB15-1C0E-4C76-A983-2DB3A3075C0A}" dt="2020-08-11T03:23:10.908" v="849" actId="26606"/>
          <ac:spMkLst>
            <pc:docMk/>
            <pc:sldMk cId="69076515" sldId="341"/>
            <ac:spMk id="8238" creationId="{73834904-4D9B-41F7-8DA6-0709FD9F7E9D}"/>
          </ac:spMkLst>
        </pc:spChg>
        <pc:spChg chg="add del">
          <ac:chgData name="Lautaro Carro" userId="782875683cdb3cdb" providerId="LiveId" clId="{3F64FB15-1C0E-4C76-A983-2DB3A3075C0A}" dt="2020-08-11T03:23:10.908" v="849" actId="26606"/>
          <ac:spMkLst>
            <pc:docMk/>
            <pc:sldMk cId="69076515" sldId="341"/>
            <ac:spMk id="8240" creationId="{19A3FD3A-4B27-4028-BA57-0810F205BC59}"/>
          </ac:spMkLst>
        </pc:spChg>
        <pc:spChg chg="add del">
          <ac:chgData name="Lautaro Carro" userId="782875683cdb3cdb" providerId="LiveId" clId="{3F64FB15-1C0E-4C76-A983-2DB3A3075C0A}" dt="2020-08-11T03:23:10.908" v="849" actId="26606"/>
          <ac:spMkLst>
            <pc:docMk/>
            <pc:sldMk cId="69076515" sldId="341"/>
            <ac:spMk id="8241" creationId="{60461F8B-A17E-4AE4-92BC-BA2E49E1ABCE}"/>
          </ac:spMkLst>
        </pc:spChg>
        <pc:spChg chg="add del">
          <ac:chgData name="Lautaro Carro" userId="782875683cdb3cdb" providerId="LiveId" clId="{3F64FB15-1C0E-4C76-A983-2DB3A3075C0A}" dt="2020-08-11T03:23:12.450" v="851" actId="26606"/>
          <ac:spMkLst>
            <pc:docMk/>
            <pc:sldMk cId="69076515" sldId="341"/>
            <ac:spMk id="8245" creationId="{C23416DF-B283-4D9F-A625-146552CA9EDB}"/>
          </ac:spMkLst>
        </pc:spChg>
        <pc:spChg chg="add del">
          <ac:chgData name="Lautaro Carro" userId="782875683cdb3cdb" providerId="LiveId" clId="{3F64FB15-1C0E-4C76-A983-2DB3A3075C0A}" dt="2020-08-11T03:23:12.450" v="851" actId="26606"/>
          <ac:spMkLst>
            <pc:docMk/>
            <pc:sldMk cId="69076515" sldId="341"/>
            <ac:spMk id="8246" creationId="{73834904-4D9B-41F7-8DA6-0709FD9F7E9D}"/>
          </ac:spMkLst>
        </pc:spChg>
        <pc:spChg chg="add del">
          <ac:chgData name="Lautaro Carro" userId="782875683cdb3cdb" providerId="LiveId" clId="{3F64FB15-1C0E-4C76-A983-2DB3A3075C0A}" dt="2020-08-11T03:23:12.450" v="851" actId="26606"/>
          <ac:spMkLst>
            <pc:docMk/>
            <pc:sldMk cId="69076515" sldId="341"/>
            <ac:spMk id="8248" creationId="{6DC2B03A-99C8-41EC-9E10-848CC094657F}"/>
          </ac:spMkLst>
        </pc:spChg>
        <pc:spChg chg="add del">
          <ac:chgData name="Lautaro Carro" userId="782875683cdb3cdb" providerId="LiveId" clId="{3F64FB15-1C0E-4C76-A983-2DB3A3075C0A}" dt="2020-08-11T03:23:12.450" v="851" actId="26606"/>
          <ac:spMkLst>
            <pc:docMk/>
            <pc:sldMk cId="69076515" sldId="341"/>
            <ac:spMk id="8250" creationId="{DF395312-E11B-4CEE-B99D-1C6A091C075C}"/>
          </ac:spMkLst>
        </pc:spChg>
        <pc:spChg chg="add del">
          <ac:chgData name="Lautaro Carro" userId="782875683cdb3cdb" providerId="LiveId" clId="{3F64FB15-1C0E-4C76-A983-2DB3A3075C0A}" dt="2020-08-11T03:23:12.450" v="851" actId="26606"/>
          <ac:spMkLst>
            <pc:docMk/>
            <pc:sldMk cId="69076515" sldId="341"/>
            <ac:spMk id="8251" creationId="{CA277E21-4A22-4F4B-A859-7EC231AEA5E0}"/>
          </ac:spMkLst>
        </pc:spChg>
        <pc:spChg chg="add del">
          <ac:chgData name="Lautaro Carro" userId="782875683cdb3cdb" providerId="LiveId" clId="{3F64FB15-1C0E-4C76-A983-2DB3A3075C0A}" dt="2020-08-11T03:23:12.450" v="851" actId="26606"/>
          <ac:spMkLst>
            <pc:docMk/>
            <pc:sldMk cId="69076515" sldId="341"/>
            <ac:spMk id="8252" creationId="{6A045B26-F98C-4031-BC85-36A5A9E93549}"/>
          </ac:spMkLst>
        </pc:spChg>
        <pc:spChg chg="add del">
          <ac:chgData name="Lautaro Carro" userId="782875683cdb3cdb" providerId="LiveId" clId="{3F64FB15-1C0E-4C76-A983-2DB3A3075C0A}" dt="2020-08-11T03:23:13.187" v="853" actId="26606"/>
          <ac:spMkLst>
            <pc:docMk/>
            <pc:sldMk cId="69076515" sldId="341"/>
            <ac:spMk id="8254" creationId="{6AB9711F-9D4F-49B4-892B-FEF66AA2FA95}"/>
          </ac:spMkLst>
        </pc:spChg>
        <pc:spChg chg="add del">
          <ac:chgData name="Lautaro Carro" userId="782875683cdb3cdb" providerId="LiveId" clId="{3F64FB15-1C0E-4C76-A983-2DB3A3075C0A}" dt="2020-08-11T03:23:13.187" v="853" actId="26606"/>
          <ac:spMkLst>
            <pc:docMk/>
            <pc:sldMk cId="69076515" sldId="341"/>
            <ac:spMk id="8255" creationId="{3A32867E-64D3-4B51-85AC-D771EA43C320}"/>
          </ac:spMkLst>
        </pc:spChg>
        <pc:spChg chg="add del">
          <ac:chgData name="Lautaro Carro" userId="782875683cdb3cdb" providerId="LiveId" clId="{3F64FB15-1C0E-4C76-A983-2DB3A3075C0A}" dt="2020-08-11T03:23:13.187" v="853" actId="26606"/>
          <ac:spMkLst>
            <pc:docMk/>
            <pc:sldMk cId="69076515" sldId="341"/>
            <ac:spMk id="8257" creationId="{A1C7D8CE-E230-4DEE-9BD7-006021F6B453}"/>
          </ac:spMkLst>
        </pc:spChg>
        <pc:spChg chg="add del">
          <ac:chgData name="Lautaro Carro" userId="782875683cdb3cdb" providerId="LiveId" clId="{3F64FB15-1C0E-4C76-A983-2DB3A3075C0A}" dt="2020-08-11T03:23:13.187" v="853" actId="26606"/>
          <ac:spMkLst>
            <pc:docMk/>
            <pc:sldMk cId="69076515" sldId="341"/>
            <ac:spMk id="8258" creationId="{9C867BFF-0B43-49C2-BD0E-D46CCDE35B6D}"/>
          </ac:spMkLst>
        </pc:spChg>
        <pc:spChg chg="add del">
          <ac:chgData name="Lautaro Carro" userId="782875683cdb3cdb" providerId="LiveId" clId="{3F64FB15-1C0E-4C76-A983-2DB3A3075C0A}" dt="2020-08-11T03:23:19.330" v="855" actId="26606"/>
          <ac:spMkLst>
            <pc:docMk/>
            <pc:sldMk cId="69076515" sldId="341"/>
            <ac:spMk id="8261" creationId="{6AB9711F-9D4F-49B4-892B-FEF66AA2FA95}"/>
          </ac:spMkLst>
        </pc:spChg>
        <pc:spChg chg="add del">
          <ac:chgData name="Lautaro Carro" userId="782875683cdb3cdb" providerId="LiveId" clId="{3F64FB15-1C0E-4C76-A983-2DB3A3075C0A}" dt="2020-08-11T03:23:19.330" v="855" actId="26606"/>
          <ac:spMkLst>
            <pc:docMk/>
            <pc:sldMk cId="69076515" sldId="341"/>
            <ac:spMk id="8262" creationId="{3A32867E-64D3-4B51-85AC-D771EA43C320}"/>
          </ac:spMkLst>
        </pc:spChg>
        <pc:spChg chg="add del">
          <ac:chgData name="Lautaro Carro" userId="782875683cdb3cdb" providerId="LiveId" clId="{3F64FB15-1C0E-4C76-A983-2DB3A3075C0A}" dt="2020-08-11T03:23:19.330" v="855" actId="26606"/>
          <ac:spMkLst>
            <pc:docMk/>
            <pc:sldMk cId="69076515" sldId="341"/>
            <ac:spMk id="8264" creationId="{300593E1-C77D-424C-B650-73B91A7DB714}"/>
          </ac:spMkLst>
        </pc:spChg>
        <pc:spChg chg="add del">
          <ac:chgData name="Lautaro Carro" userId="782875683cdb3cdb" providerId="LiveId" clId="{3F64FB15-1C0E-4C76-A983-2DB3A3075C0A}" dt="2020-08-11T03:23:19.330" v="855" actId="26606"/>
          <ac:spMkLst>
            <pc:docMk/>
            <pc:sldMk cId="69076515" sldId="341"/>
            <ac:spMk id="8265" creationId="{46A7CDBA-82DE-4BA2-82C1-95DBFAA84398}"/>
          </ac:spMkLst>
        </pc:spChg>
        <pc:spChg chg="add del">
          <ac:chgData name="Lautaro Carro" userId="782875683cdb3cdb" providerId="LiveId" clId="{3F64FB15-1C0E-4C76-A983-2DB3A3075C0A}" dt="2020-08-11T03:23:21.571" v="857" actId="26606"/>
          <ac:spMkLst>
            <pc:docMk/>
            <pc:sldMk cId="69076515" sldId="341"/>
            <ac:spMk id="8268" creationId="{6AB9711F-9D4F-49B4-892B-FEF66AA2FA95}"/>
          </ac:spMkLst>
        </pc:spChg>
        <pc:spChg chg="add del">
          <ac:chgData name="Lautaro Carro" userId="782875683cdb3cdb" providerId="LiveId" clId="{3F64FB15-1C0E-4C76-A983-2DB3A3075C0A}" dt="2020-08-11T03:23:21.571" v="857" actId="26606"/>
          <ac:spMkLst>
            <pc:docMk/>
            <pc:sldMk cId="69076515" sldId="341"/>
            <ac:spMk id="8269" creationId="{3A32867E-64D3-4B51-85AC-D771EA43C320}"/>
          </ac:spMkLst>
        </pc:spChg>
        <pc:spChg chg="add del">
          <ac:chgData name="Lautaro Carro" userId="782875683cdb3cdb" providerId="LiveId" clId="{3F64FB15-1C0E-4C76-A983-2DB3A3075C0A}" dt="2020-08-11T03:23:21.571" v="857" actId="26606"/>
          <ac:spMkLst>
            <pc:docMk/>
            <pc:sldMk cId="69076515" sldId="341"/>
            <ac:spMk id="8271" creationId="{D1FD935F-F10F-4401-946E-B365815D01E2}"/>
          </ac:spMkLst>
        </pc:spChg>
        <pc:spChg chg="add del">
          <ac:chgData name="Lautaro Carro" userId="782875683cdb3cdb" providerId="LiveId" clId="{3F64FB15-1C0E-4C76-A983-2DB3A3075C0A}" dt="2020-08-11T03:23:22.547" v="859" actId="26606"/>
          <ac:spMkLst>
            <pc:docMk/>
            <pc:sldMk cId="69076515" sldId="341"/>
            <ac:spMk id="8274" creationId="{6AB9711F-9D4F-49B4-892B-FEF66AA2FA95}"/>
          </ac:spMkLst>
        </pc:spChg>
        <pc:spChg chg="add del">
          <ac:chgData name="Lautaro Carro" userId="782875683cdb3cdb" providerId="LiveId" clId="{3F64FB15-1C0E-4C76-A983-2DB3A3075C0A}" dt="2020-08-11T03:23:22.547" v="859" actId="26606"/>
          <ac:spMkLst>
            <pc:docMk/>
            <pc:sldMk cId="69076515" sldId="341"/>
            <ac:spMk id="8275" creationId="{3A32867E-64D3-4B51-85AC-D771EA43C320}"/>
          </ac:spMkLst>
        </pc:spChg>
        <pc:spChg chg="add del">
          <ac:chgData name="Lautaro Carro" userId="782875683cdb3cdb" providerId="LiveId" clId="{3F64FB15-1C0E-4C76-A983-2DB3A3075C0A}" dt="2020-08-11T03:23:22.547" v="859" actId="26606"/>
          <ac:spMkLst>
            <pc:docMk/>
            <pc:sldMk cId="69076515" sldId="341"/>
            <ac:spMk id="8277" creationId="{1B85DB3B-E5A8-4207-9239-44D585343A17}"/>
          </ac:spMkLst>
        </pc:spChg>
        <pc:spChg chg="add del">
          <ac:chgData name="Lautaro Carro" userId="782875683cdb3cdb" providerId="LiveId" clId="{3F64FB15-1C0E-4C76-A983-2DB3A3075C0A}" dt="2020-08-11T03:23:22.547" v="859" actId="26606"/>
          <ac:spMkLst>
            <pc:docMk/>
            <pc:sldMk cId="69076515" sldId="341"/>
            <ac:spMk id="8278" creationId="{D14EF6A2-6E73-4481-A99A-96C276D92478}"/>
          </ac:spMkLst>
        </pc:spChg>
        <pc:spChg chg="add del">
          <ac:chgData name="Lautaro Carro" userId="782875683cdb3cdb" providerId="LiveId" clId="{3F64FB15-1C0E-4C76-A983-2DB3A3075C0A}" dt="2020-08-11T03:23:22.547" v="859" actId="26606"/>
          <ac:spMkLst>
            <pc:docMk/>
            <pc:sldMk cId="69076515" sldId="341"/>
            <ac:spMk id="8279" creationId="{F4B13379-400B-42A4-B71B-0538076A37EB}"/>
          </ac:spMkLst>
        </pc:spChg>
        <pc:spChg chg="add del">
          <ac:chgData name="Lautaro Carro" userId="782875683cdb3cdb" providerId="LiveId" clId="{3F64FB15-1C0E-4C76-A983-2DB3A3075C0A}" dt="2020-08-11T03:23:22.547" v="859" actId="26606"/>
          <ac:spMkLst>
            <pc:docMk/>
            <pc:sldMk cId="69076515" sldId="341"/>
            <ac:spMk id="8281" creationId="{E8BFC15E-7C36-4E44-B925-0F561DB0A6E5}"/>
          </ac:spMkLst>
        </pc:spChg>
        <pc:spChg chg="add del">
          <ac:chgData name="Lautaro Carro" userId="782875683cdb3cdb" providerId="LiveId" clId="{3F64FB15-1C0E-4C76-A983-2DB3A3075C0A}" dt="2020-08-11T03:23:24.050" v="861" actId="26606"/>
          <ac:spMkLst>
            <pc:docMk/>
            <pc:sldMk cId="69076515" sldId="341"/>
            <ac:spMk id="8283" creationId="{6AB9711F-9D4F-49B4-892B-FEF66AA2FA95}"/>
          </ac:spMkLst>
        </pc:spChg>
        <pc:spChg chg="add del">
          <ac:chgData name="Lautaro Carro" userId="782875683cdb3cdb" providerId="LiveId" clId="{3F64FB15-1C0E-4C76-A983-2DB3A3075C0A}" dt="2020-08-11T03:23:24.050" v="861" actId="26606"/>
          <ac:spMkLst>
            <pc:docMk/>
            <pc:sldMk cId="69076515" sldId="341"/>
            <ac:spMk id="8284" creationId="{3A32867E-64D3-4B51-85AC-D771EA43C320}"/>
          </ac:spMkLst>
        </pc:spChg>
        <pc:spChg chg="add del">
          <ac:chgData name="Lautaro Carro" userId="782875683cdb3cdb" providerId="LiveId" clId="{3F64FB15-1C0E-4C76-A983-2DB3A3075C0A}" dt="2020-08-11T03:23:24.050" v="861" actId="26606"/>
          <ac:spMkLst>
            <pc:docMk/>
            <pc:sldMk cId="69076515" sldId="341"/>
            <ac:spMk id="8286" creationId="{2FDF0794-1B86-42B2-B8C7-F60123E638ED}"/>
          </ac:spMkLst>
        </pc:spChg>
        <pc:spChg chg="add del">
          <ac:chgData name="Lautaro Carro" userId="782875683cdb3cdb" providerId="LiveId" clId="{3F64FB15-1C0E-4C76-A983-2DB3A3075C0A}" dt="2020-08-11T03:23:24.050" v="861" actId="26606"/>
          <ac:spMkLst>
            <pc:docMk/>
            <pc:sldMk cId="69076515" sldId="341"/>
            <ac:spMk id="8287" creationId="{EAA48FC5-3C83-4F1B-BC33-DF0B588F8317}"/>
          </ac:spMkLst>
        </pc:spChg>
        <pc:spChg chg="add del">
          <ac:chgData name="Lautaro Carro" userId="782875683cdb3cdb" providerId="LiveId" clId="{3F64FB15-1C0E-4C76-A983-2DB3A3075C0A}" dt="2020-08-11T03:23:24.625" v="863" actId="26606"/>
          <ac:spMkLst>
            <pc:docMk/>
            <pc:sldMk cId="69076515" sldId="341"/>
            <ac:spMk id="8290" creationId="{6AB9711F-9D4F-49B4-892B-FEF66AA2FA95}"/>
          </ac:spMkLst>
        </pc:spChg>
        <pc:spChg chg="add del">
          <ac:chgData name="Lautaro Carro" userId="782875683cdb3cdb" providerId="LiveId" clId="{3F64FB15-1C0E-4C76-A983-2DB3A3075C0A}" dt="2020-08-11T03:23:24.625" v="863" actId="26606"/>
          <ac:spMkLst>
            <pc:docMk/>
            <pc:sldMk cId="69076515" sldId="341"/>
            <ac:spMk id="8291" creationId="{3A32867E-64D3-4B51-85AC-D771EA43C320}"/>
          </ac:spMkLst>
        </pc:spChg>
        <pc:spChg chg="add del">
          <ac:chgData name="Lautaro Carro" userId="782875683cdb3cdb" providerId="LiveId" clId="{3F64FB15-1C0E-4C76-A983-2DB3A3075C0A}" dt="2020-08-11T03:23:24.625" v="863" actId="26606"/>
          <ac:spMkLst>
            <pc:docMk/>
            <pc:sldMk cId="69076515" sldId="341"/>
            <ac:spMk id="8293" creationId="{102F8EEA-59A9-4A88-85FC-5BCBFF39166A}"/>
          </ac:spMkLst>
        </pc:spChg>
        <pc:spChg chg="add del">
          <ac:chgData name="Lautaro Carro" userId="782875683cdb3cdb" providerId="LiveId" clId="{3F64FB15-1C0E-4C76-A983-2DB3A3075C0A}" dt="2020-08-11T03:23:24.625" v="863" actId="26606"/>
          <ac:spMkLst>
            <pc:docMk/>
            <pc:sldMk cId="69076515" sldId="341"/>
            <ac:spMk id="8294" creationId="{99808009-0C6B-4FEA-ADE3-5A5702B01760}"/>
          </ac:spMkLst>
        </pc:spChg>
        <pc:spChg chg="add del">
          <ac:chgData name="Lautaro Carro" userId="782875683cdb3cdb" providerId="LiveId" clId="{3F64FB15-1C0E-4C76-A983-2DB3A3075C0A}" dt="2020-08-11T03:23:30.669" v="865" actId="26606"/>
          <ac:spMkLst>
            <pc:docMk/>
            <pc:sldMk cId="69076515" sldId="341"/>
            <ac:spMk id="8297" creationId="{6AB9711F-9D4F-49B4-892B-FEF66AA2FA95}"/>
          </ac:spMkLst>
        </pc:spChg>
        <pc:spChg chg="add del">
          <ac:chgData name="Lautaro Carro" userId="782875683cdb3cdb" providerId="LiveId" clId="{3F64FB15-1C0E-4C76-A983-2DB3A3075C0A}" dt="2020-08-11T03:23:30.669" v="865" actId="26606"/>
          <ac:spMkLst>
            <pc:docMk/>
            <pc:sldMk cId="69076515" sldId="341"/>
            <ac:spMk id="8298" creationId="{3A32867E-64D3-4B51-85AC-D771EA43C320}"/>
          </ac:spMkLst>
        </pc:spChg>
        <pc:spChg chg="add del">
          <ac:chgData name="Lautaro Carro" userId="782875683cdb3cdb" providerId="LiveId" clId="{3F64FB15-1C0E-4C76-A983-2DB3A3075C0A}" dt="2020-08-11T03:23:30.669" v="865" actId="26606"/>
          <ac:spMkLst>
            <pc:docMk/>
            <pc:sldMk cId="69076515" sldId="341"/>
            <ac:spMk id="8300" creationId="{2FDF0794-1B86-42B2-B8C7-F60123E638ED}"/>
          </ac:spMkLst>
        </pc:spChg>
        <pc:spChg chg="add del">
          <ac:chgData name="Lautaro Carro" userId="782875683cdb3cdb" providerId="LiveId" clId="{3F64FB15-1C0E-4C76-A983-2DB3A3075C0A}" dt="2020-08-11T03:23:30.669" v="865" actId="26606"/>
          <ac:spMkLst>
            <pc:docMk/>
            <pc:sldMk cId="69076515" sldId="341"/>
            <ac:spMk id="8301" creationId="{C5373426-E26E-431D-959C-5DB96C0B6208}"/>
          </ac:spMkLst>
        </pc:spChg>
        <pc:spChg chg="add del">
          <ac:chgData name="Lautaro Carro" userId="782875683cdb3cdb" providerId="LiveId" clId="{3F64FB15-1C0E-4C76-A983-2DB3A3075C0A}" dt="2020-08-11T03:23:31.117" v="867" actId="26606"/>
          <ac:spMkLst>
            <pc:docMk/>
            <pc:sldMk cId="69076515" sldId="341"/>
            <ac:spMk id="8304" creationId="{C23416DF-B283-4D9F-A625-146552CA9EDB}"/>
          </ac:spMkLst>
        </pc:spChg>
        <pc:spChg chg="add del">
          <ac:chgData name="Lautaro Carro" userId="782875683cdb3cdb" providerId="LiveId" clId="{3F64FB15-1C0E-4C76-A983-2DB3A3075C0A}" dt="2020-08-11T03:23:31.117" v="867" actId="26606"/>
          <ac:spMkLst>
            <pc:docMk/>
            <pc:sldMk cId="69076515" sldId="341"/>
            <ac:spMk id="8305" creationId="{73834904-4D9B-41F7-8DA6-0709FD9F7E9D}"/>
          </ac:spMkLst>
        </pc:spChg>
        <pc:spChg chg="add del">
          <ac:chgData name="Lautaro Carro" userId="782875683cdb3cdb" providerId="LiveId" clId="{3F64FB15-1C0E-4C76-A983-2DB3A3075C0A}" dt="2020-08-11T03:23:31.117" v="867" actId="26606"/>
          <ac:spMkLst>
            <pc:docMk/>
            <pc:sldMk cId="69076515" sldId="341"/>
            <ac:spMk id="8307" creationId="{DE31AA8B-9BD7-494F-B2EC-54C099FD22C7}"/>
          </ac:spMkLst>
        </pc:spChg>
        <pc:spChg chg="add del">
          <ac:chgData name="Lautaro Carro" userId="782875683cdb3cdb" providerId="LiveId" clId="{3F64FB15-1C0E-4C76-A983-2DB3A3075C0A}" dt="2020-08-11T03:23:31.117" v="867" actId="26606"/>
          <ac:spMkLst>
            <pc:docMk/>
            <pc:sldMk cId="69076515" sldId="341"/>
            <ac:spMk id="8308" creationId="{10763C37-C0F9-42F8-8738-372EE0AD8EE0}"/>
          </ac:spMkLst>
        </pc:spChg>
        <pc:spChg chg="add del">
          <ac:chgData name="Lautaro Carro" userId="782875683cdb3cdb" providerId="LiveId" clId="{3F64FB15-1C0E-4C76-A983-2DB3A3075C0A}" dt="2020-08-11T03:23:31.117" v="867" actId="26606"/>
          <ac:spMkLst>
            <pc:docMk/>
            <pc:sldMk cId="69076515" sldId="341"/>
            <ac:spMk id="8310" creationId="{C79E26A6-EE62-4FDA-ACF6-CB5053CE0BE5}"/>
          </ac:spMkLst>
        </pc:spChg>
        <pc:spChg chg="add del">
          <ac:chgData name="Lautaro Carro" userId="782875683cdb3cdb" providerId="LiveId" clId="{3F64FB15-1C0E-4C76-A983-2DB3A3075C0A}" dt="2020-08-11T03:23:31.117" v="867" actId="26606"/>
          <ac:spMkLst>
            <pc:docMk/>
            <pc:sldMk cId="69076515" sldId="341"/>
            <ac:spMk id="8311" creationId="{A4908966-7605-4B5E-AEA5-CA08EC4A42EB}"/>
          </ac:spMkLst>
        </pc:spChg>
        <pc:spChg chg="add del">
          <ac:chgData name="Lautaro Carro" userId="782875683cdb3cdb" providerId="LiveId" clId="{3F64FB15-1C0E-4C76-A983-2DB3A3075C0A}" dt="2020-08-11T03:23:35.786" v="869" actId="26606"/>
          <ac:spMkLst>
            <pc:docMk/>
            <pc:sldMk cId="69076515" sldId="341"/>
            <ac:spMk id="8313" creationId="{6AB9711F-9D4F-49B4-892B-FEF66AA2FA95}"/>
          </ac:spMkLst>
        </pc:spChg>
        <pc:spChg chg="add del">
          <ac:chgData name="Lautaro Carro" userId="782875683cdb3cdb" providerId="LiveId" clId="{3F64FB15-1C0E-4C76-A983-2DB3A3075C0A}" dt="2020-08-11T03:23:35.786" v="869" actId="26606"/>
          <ac:spMkLst>
            <pc:docMk/>
            <pc:sldMk cId="69076515" sldId="341"/>
            <ac:spMk id="8314" creationId="{3A32867E-64D3-4B51-85AC-D771EA43C320}"/>
          </ac:spMkLst>
        </pc:spChg>
        <pc:spChg chg="add del">
          <ac:chgData name="Lautaro Carro" userId="782875683cdb3cdb" providerId="LiveId" clId="{3F64FB15-1C0E-4C76-A983-2DB3A3075C0A}" dt="2020-08-11T03:23:35.786" v="869" actId="26606"/>
          <ac:spMkLst>
            <pc:docMk/>
            <pc:sldMk cId="69076515" sldId="341"/>
            <ac:spMk id="8316" creationId="{D8FFD3D0-FC83-4E4A-B07F-C7CADE1395A0}"/>
          </ac:spMkLst>
        </pc:spChg>
        <pc:spChg chg="add del">
          <ac:chgData name="Lautaro Carro" userId="782875683cdb3cdb" providerId="LiveId" clId="{3F64FB15-1C0E-4C76-A983-2DB3A3075C0A}" dt="2020-08-11T03:23:35.786" v="869" actId="26606"/>
          <ac:spMkLst>
            <pc:docMk/>
            <pc:sldMk cId="69076515" sldId="341"/>
            <ac:spMk id="8317" creationId="{0CAC3619-9CBB-466B-9EA5-8D6A4CDED675}"/>
          </ac:spMkLst>
        </pc:spChg>
        <pc:spChg chg="add del">
          <ac:chgData name="Lautaro Carro" userId="782875683cdb3cdb" providerId="LiveId" clId="{3F64FB15-1C0E-4C76-A983-2DB3A3075C0A}" dt="2020-08-11T03:23:37.339" v="871" actId="26606"/>
          <ac:spMkLst>
            <pc:docMk/>
            <pc:sldMk cId="69076515" sldId="341"/>
            <ac:spMk id="8320" creationId="{6AB9711F-9D4F-49B4-892B-FEF66AA2FA95}"/>
          </ac:spMkLst>
        </pc:spChg>
        <pc:spChg chg="add del">
          <ac:chgData name="Lautaro Carro" userId="782875683cdb3cdb" providerId="LiveId" clId="{3F64FB15-1C0E-4C76-A983-2DB3A3075C0A}" dt="2020-08-11T03:23:37.339" v="871" actId="26606"/>
          <ac:spMkLst>
            <pc:docMk/>
            <pc:sldMk cId="69076515" sldId="341"/>
            <ac:spMk id="8321" creationId="{3A32867E-64D3-4B51-85AC-D771EA43C320}"/>
          </ac:spMkLst>
        </pc:spChg>
        <pc:spChg chg="add del">
          <ac:chgData name="Lautaro Carro" userId="782875683cdb3cdb" providerId="LiveId" clId="{3F64FB15-1C0E-4C76-A983-2DB3A3075C0A}" dt="2020-08-11T03:23:37.339" v="871" actId="26606"/>
          <ac:spMkLst>
            <pc:docMk/>
            <pc:sldMk cId="69076515" sldId="341"/>
            <ac:spMk id="8323" creationId="{363104CD-8037-4022-8EEC-A32EDF6154AC}"/>
          </ac:spMkLst>
        </pc:spChg>
        <pc:spChg chg="add">
          <ac:chgData name="Lautaro Carro" userId="782875683cdb3cdb" providerId="LiveId" clId="{3F64FB15-1C0E-4C76-A983-2DB3A3075C0A}" dt="2020-08-11T03:23:37.364" v="872" actId="26606"/>
          <ac:spMkLst>
            <pc:docMk/>
            <pc:sldMk cId="69076515" sldId="341"/>
            <ac:spMk id="8326" creationId="{C23416DF-B283-4D9F-A625-146552CA9EDB}"/>
          </ac:spMkLst>
        </pc:spChg>
        <pc:spChg chg="add">
          <ac:chgData name="Lautaro Carro" userId="782875683cdb3cdb" providerId="LiveId" clId="{3F64FB15-1C0E-4C76-A983-2DB3A3075C0A}" dt="2020-08-11T03:23:37.364" v="872" actId="26606"/>
          <ac:spMkLst>
            <pc:docMk/>
            <pc:sldMk cId="69076515" sldId="341"/>
            <ac:spMk id="8327" creationId="{73834904-4D9B-41F7-8DA6-0709FD9F7E9D}"/>
          </ac:spMkLst>
        </pc:spChg>
        <pc:spChg chg="add">
          <ac:chgData name="Lautaro Carro" userId="782875683cdb3cdb" providerId="LiveId" clId="{3F64FB15-1C0E-4C76-A983-2DB3A3075C0A}" dt="2020-08-11T03:23:37.364" v="872" actId="26606"/>
          <ac:spMkLst>
            <pc:docMk/>
            <pc:sldMk cId="69076515" sldId="341"/>
            <ac:spMk id="8329" creationId="{1D2E3C52-528A-4049-BCAA-5460756BC033}"/>
          </ac:spMkLst>
        </pc:spChg>
        <pc:spChg chg="add">
          <ac:chgData name="Lautaro Carro" userId="782875683cdb3cdb" providerId="LiveId" clId="{3F64FB15-1C0E-4C76-A983-2DB3A3075C0A}" dt="2020-08-11T03:23:37.364" v="872" actId="26606"/>
          <ac:spMkLst>
            <pc:docMk/>
            <pc:sldMk cId="69076515" sldId="341"/>
            <ac:spMk id="8330" creationId="{CD5B542C-8183-4445-AF4D-B23AAE3299EE}"/>
          </ac:spMkLst>
        </pc:spChg>
        <pc:picChg chg="del">
          <ac:chgData name="Lautaro Carro" userId="782875683cdb3cdb" providerId="LiveId" clId="{3F64FB15-1C0E-4C76-A983-2DB3A3075C0A}" dt="2020-08-11T03:22:01.216" v="806" actId="478"/>
          <ac:picMkLst>
            <pc:docMk/>
            <pc:sldMk cId="69076515" sldId="341"/>
            <ac:picMk id="3" creationId="{0A9B4329-50C2-4C9E-8A3D-DD2C2CAD9018}"/>
          </ac:picMkLst>
        </pc:picChg>
        <pc:picChg chg="add mod ord">
          <ac:chgData name="Lautaro Carro" userId="782875683cdb3cdb" providerId="LiveId" clId="{3F64FB15-1C0E-4C76-A983-2DB3A3075C0A}" dt="2020-08-11T03:23:42.852" v="873" actId="27614"/>
          <ac:picMkLst>
            <pc:docMk/>
            <pc:sldMk cId="69076515" sldId="341"/>
            <ac:picMk id="4" creationId="{FA268845-6385-46CD-BD00-09DD11277AE7}"/>
          </ac:picMkLst>
        </pc:picChg>
        <pc:picChg chg="add mod ord">
          <ac:chgData name="Lautaro Carro" userId="782875683cdb3cdb" providerId="LiveId" clId="{3F64FB15-1C0E-4C76-A983-2DB3A3075C0A}" dt="2020-08-11T03:23:37.364" v="872" actId="26606"/>
          <ac:picMkLst>
            <pc:docMk/>
            <pc:sldMk cId="69076515" sldId="341"/>
            <ac:picMk id="8194" creationId="{5871C093-0B03-46A2-9DDD-EBA1AEAECC09}"/>
          </ac:picMkLst>
        </pc:picChg>
        <pc:cxnChg chg="add del">
          <ac:chgData name="Lautaro Carro" userId="782875683cdb3cdb" providerId="LiveId" clId="{3F64FB15-1C0E-4C76-A983-2DB3A3075C0A}" dt="2020-08-11T03:23:01.801" v="837" actId="26606"/>
          <ac:cxnSpMkLst>
            <pc:docMk/>
            <pc:sldMk cId="69076515" sldId="341"/>
            <ac:cxnSpMk id="86" creationId="{C00D1207-ECAF-48E9-8834-2CE4D2198234}"/>
          </ac:cxnSpMkLst>
        </pc:cxnChg>
        <pc:cxnChg chg="add del">
          <ac:chgData name="Lautaro Carro" userId="782875683cdb3cdb" providerId="LiveId" clId="{3F64FB15-1C0E-4C76-A983-2DB3A3075C0A}" dt="2020-08-11T03:23:01.801" v="837" actId="26606"/>
          <ac:cxnSpMkLst>
            <pc:docMk/>
            <pc:sldMk cId="69076515" sldId="341"/>
            <ac:cxnSpMk id="92" creationId="{84ED9B5A-5577-4CA5-97AA-0E5E2EA9756F}"/>
          </ac:cxnSpMkLst>
        </pc:cxnChg>
        <pc:cxnChg chg="add del">
          <ac:chgData name="Lautaro Carro" userId="782875683cdb3cdb" providerId="LiveId" clId="{3F64FB15-1C0E-4C76-A983-2DB3A3075C0A}" dt="2020-08-11T03:23:01.801" v="837" actId="26606"/>
          <ac:cxnSpMkLst>
            <pc:docMk/>
            <pc:sldMk cId="69076515" sldId="341"/>
            <ac:cxnSpMk id="94" creationId="{2724283B-587C-4A0E-A50E-B8914975B48A}"/>
          </ac:cxnSpMkLst>
        </pc:cxnChg>
        <pc:cxnChg chg="add del">
          <ac:chgData name="Lautaro Carro" userId="782875683cdb3cdb" providerId="LiveId" clId="{3F64FB15-1C0E-4C76-A983-2DB3A3075C0A}" dt="2020-08-11T03:22:28.376" v="813" actId="26606"/>
          <ac:cxnSpMkLst>
            <pc:docMk/>
            <pc:sldMk cId="69076515" sldId="341"/>
            <ac:cxnSpMk id="104" creationId="{15E01FA5-D766-43CA-A83D-E7CF3F04E96F}"/>
          </ac:cxnSpMkLst>
        </pc:cxnChg>
        <pc:cxnChg chg="add del">
          <ac:chgData name="Lautaro Carro" userId="782875683cdb3cdb" providerId="LiveId" clId="{3F64FB15-1C0E-4C76-A983-2DB3A3075C0A}" dt="2020-08-11T03:22:26.755" v="810" actId="26606"/>
          <ac:cxnSpMkLst>
            <pc:docMk/>
            <pc:sldMk cId="69076515" sldId="341"/>
            <ac:cxnSpMk id="139" creationId="{AFD44988-8DFE-46FC-967A-F6DB265384B1}"/>
          </ac:cxnSpMkLst>
        </pc:cxnChg>
        <pc:cxnChg chg="add del">
          <ac:chgData name="Lautaro Carro" userId="782875683cdb3cdb" providerId="LiveId" clId="{3F64FB15-1C0E-4C76-A983-2DB3A3075C0A}" dt="2020-08-11T03:22:28.356" v="812" actId="26606"/>
          <ac:cxnSpMkLst>
            <pc:docMk/>
            <pc:sldMk cId="69076515" sldId="341"/>
            <ac:cxnSpMk id="145" creationId="{84ED9B5A-5577-4CA5-97AA-0E5E2EA9756F}"/>
          </ac:cxnSpMkLst>
        </pc:cxnChg>
        <pc:cxnChg chg="add del">
          <ac:chgData name="Lautaro Carro" userId="782875683cdb3cdb" providerId="LiveId" clId="{3F64FB15-1C0E-4C76-A983-2DB3A3075C0A}" dt="2020-08-11T03:22:28.356" v="812" actId="26606"/>
          <ac:cxnSpMkLst>
            <pc:docMk/>
            <pc:sldMk cId="69076515" sldId="341"/>
            <ac:cxnSpMk id="147" creationId="{2724283B-587C-4A0E-A50E-B8914975B48A}"/>
          </ac:cxnSpMkLst>
        </pc:cxnChg>
        <pc:cxnChg chg="add del">
          <ac:chgData name="Lautaro Carro" userId="782875683cdb3cdb" providerId="LiveId" clId="{3F64FB15-1C0E-4C76-A983-2DB3A3075C0A}" dt="2020-08-11T03:22:28.356" v="812" actId="26606"/>
          <ac:cxnSpMkLst>
            <pc:docMk/>
            <pc:sldMk cId="69076515" sldId="341"/>
            <ac:cxnSpMk id="8198" creationId="{C00D1207-ECAF-48E9-8834-2CE4D2198234}"/>
          </ac:cxnSpMkLst>
        </pc:cxnChg>
        <pc:cxnChg chg="add del">
          <ac:chgData name="Lautaro Carro" userId="782875683cdb3cdb" providerId="LiveId" clId="{3F64FB15-1C0E-4C76-A983-2DB3A3075C0A}" dt="2020-08-11T03:23:37.364" v="872" actId="26606"/>
          <ac:cxnSpMkLst>
            <pc:docMk/>
            <pc:sldMk cId="69076515" sldId="341"/>
            <ac:cxnSpMk id="8203" creationId="{AFD44988-8DFE-46FC-967A-F6DB265384B1}"/>
          </ac:cxnSpMkLst>
        </pc:cxnChg>
        <pc:cxnChg chg="add del">
          <ac:chgData name="Lautaro Carro" userId="782875683cdb3cdb" providerId="LiveId" clId="{3F64FB15-1C0E-4C76-A983-2DB3A3075C0A}" dt="2020-08-11T03:23:37.364" v="872" actId="26606"/>
          <ac:cxnSpMkLst>
            <pc:docMk/>
            <pc:sldMk cId="69076515" sldId="341"/>
            <ac:cxnSpMk id="8205" creationId="{33CBC29A-1047-453C-84AD-4E4EB59EEEC3}"/>
          </ac:cxnSpMkLst>
        </pc:cxnChg>
        <pc:cxnChg chg="add del">
          <ac:chgData name="Lautaro Carro" userId="782875683cdb3cdb" providerId="LiveId" clId="{3F64FB15-1C0E-4C76-A983-2DB3A3075C0A}" dt="2020-08-11T03:23:03.355" v="839" actId="26606"/>
          <ac:cxnSpMkLst>
            <pc:docMk/>
            <pc:sldMk cId="69076515" sldId="341"/>
            <ac:cxnSpMk id="8209" creationId="{AFD44988-8DFE-46FC-967A-F6DB265384B1}"/>
          </ac:cxnSpMkLst>
        </pc:cxnChg>
        <pc:cxnChg chg="add del">
          <ac:chgData name="Lautaro Carro" userId="782875683cdb3cdb" providerId="LiveId" clId="{3F64FB15-1C0E-4C76-A983-2DB3A3075C0A}" dt="2020-08-11T03:23:03.355" v="839" actId="26606"/>
          <ac:cxnSpMkLst>
            <pc:docMk/>
            <pc:sldMk cId="69076515" sldId="341"/>
            <ac:cxnSpMk id="8212" creationId="{5AF4F087-F8D9-4ED6-8FA7-C22D2E1A5D86}"/>
          </ac:cxnSpMkLst>
        </pc:cxnChg>
        <pc:cxnChg chg="add del">
          <ac:chgData name="Lautaro Carro" userId="782875683cdb3cdb" providerId="LiveId" clId="{3F64FB15-1C0E-4C76-A983-2DB3A3075C0A}" dt="2020-08-11T03:23:04.650" v="841" actId="26606"/>
          <ac:cxnSpMkLst>
            <pc:docMk/>
            <pc:sldMk cId="69076515" sldId="341"/>
            <ac:cxnSpMk id="8216" creationId="{AFD44988-8DFE-46FC-967A-F6DB265384B1}"/>
          </ac:cxnSpMkLst>
        </pc:cxnChg>
        <pc:cxnChg chg="add del">
          <ac:chgData name="Lautaro Carro" userId="782875683cdb3cdb" providerId="LiveId" clId="{3F64FB15-1C0E-4C76-A983-2DB3A3075C0A}" dt="2020-08-11T03:23:04.650" v="841" actId="26606"/>
          <ac:cxnSpMkLst>
            <pc:docMk/>
            <pc:sldMk cId="69076515" sldId="341"/>
            <ac:cxnSpMk id="8218" creationId="{33CBC29A-1047-453C-84AD-4E4EB59EEEC3}"/>
          </ac:cxnSpMkLst>
        </pc:cxnChg>
        <pc:cxnChg chg="add del">
          <ac:chgData name="Lautaro Carro" userId="782875683cdb3cdb" providerId="LiveId" clId="{3F64FB15-1C0E-4C76-A983-2DB3A3075C0A}" dt="2020-08-11T03:23:05.403" v="843" actId="26606"/>
          <ac:cxnSpMkLst>
            <pc:docMk/>
            <pc:sldMk cId="69076515" sldId="341"/>
            <ac:cxnSpMk id="8222" creationId="{AFD44988-8DFE-46FC-967A-F6DB265384B1}"/>
          </ac:cxnSpMkLst>
        </pc:cxnChg>
        <pc:cxnChg chg="add del">
          <ac:chgData name="Lautaro Carro" userId="782875683cdb3cdb" providerId="LiveId" clId="{3F64FB15-1C0E-4C76-A983-2DB3A3075C0A}" dt="2020-08-11T03:23:08.499" v="845" actId="26606"/>
          <ac:cxnSpMkLst>
            <pc:docMk/>
            <pc:sldMk cId="69076515" sldId="341"/>
            <ac:cxnSpMk id="8227" creationId="{AFD44988-8DFE-46FC-967A-F6DB265384B1}"/>
          </ac:cxnSpMkLst>
        </pc:cxnChg>
        <pc:cxnChg chg="add del">
          <ac:chgData name="Lautaro Carro" userId="782875683cdb3cdb" providerId="LiveId" clId="{3F64FB15-1C0E-4C76-A983-2DB3A3075C0A}" dt="2020-08-11T03:23:10.380" v="847" actId="26606"/>
          <ac:cxnSpMkLst>
            <pc:docMk/>
            <pc:sldMk cId="69076515" sldId="341"/>
            <ac:cxnSpMk id="8232" creationId="{C00D1207-ECAF-48E9-8834-2CE4D2198234}"/>
          </ac:cxnSpMkLst>
        </pc:cxnChg>
        <pc:cxnChg chg="add del">
          <ac:chgData name="Lautaro Carro" userId="782875683cdb3cdb" providerId="LiveId" clId="{3F64FB15-1C0E-4C76-A983-2DB3A3075C0A}" dt="2020-08-11T03:23:10.380" v="847" actId="26606"/>
          <ac:cxnSpMkLst>
            <pc:docMk/>
            <pc:sldMk cId="69076515" sldId="341"/>
            <ac:cxnSpMk id="8235" creationId="{981A7DF2-B382-4775-B387-03B45F29E98B}"/>
          </ac:cxnSpMkLst>
        </pc:cxnChg>
        <pc:cxnChg chg="add del">
          <ac:chgData name="Lautaro Carro" userId="782875683cdb3cdb" providerId="LiveId" clId="{3F64FB15-1C0E-4C76-A983-2DB3A3075C0A}" dt="2020-08-11T03:23:10.908" v="849" actId="26606"/>
          <ac:cxnSpMkLst>
            <pc:docMk/>
            <pc:sldMk cId="69076515" sldId="341"/>
            <ac:cxnSpMk id="8239" creationId="{C00D1207-ECAF-48E9-8834-2CE4D2198234}"/>
          </ac:cxnSpMkLst>
        </pc:cxnChg>
        <pc:cxnChg chg="add del">
          <ac:chgData name="Lautaro Carro" userId="782875683cdb3cdb" providerId="LiveId" clId="{3F64FB15-1C0E-4C76-A983-2DB3A3075C0A}" dt="2020-08-11T03:23:10.908" v="849" actId="26606"/>
          <ac:cxnSpMkLst>
            <pc:docMk/>
            <pc:sldMk cId="69076515" sldId="341"/>
            <ac:cxnSpMk id="8242" creationId="{5E450F13-FCAB-474F-93BB-704690139709}"/>
          </ac:cxnSpMkLst>
        </pc:cxnChg>
        <pc:cxnChg chg="add del">
          <ac:chgData name="Lautaro Carro" userId="782875683cdb3cdb" providerId="LiveId" clId="{3F64FB15-1C0E-4C76-A983-2DB3A3075C0A}" dt="2020-08-11T03:23:10.908" v="849" actId="26606"/>
          <ac:cxnSpMkLst>
            <pc:docMk/>
            <pc:sldMk cId="69076515" sldId="341"/>
            <ac:cxnSpMk id="8243" creationId="{00E7859C-56C8-49DC-ABF5-6C538427CDAF}"/>
          </ac:cxnSpMkLst>
        </pc:cxnChg>
        <pc:cxnChg chg="add del">
          <ac:chgData name="Lautaro Carro" userId="782875683cdb3cdb" providerId="LiveId" clId="{3F64FB15-1C0E-4C76-A983-2DB3A3075C0A}" dt="2020-08-11T03:23:12.450" v="851" actId="26606"/>
          <ac:cxnSpMkLst>
            <pc:docMk/>
            <pc:sldMk cId="69076515" sldId="341"/>
            <ac:cxnSpMk id="8247" creationId="{C00D1207-ECAF-48E9-8834-2CE4D2198234}"/>
          </ac:cxnSpMkLst>
        </pc:cxnChg>
        <pc:cxnChg chg="add del">
          <ac:chgData name="Lautaro Carro" userId="782875683cdb3cdb" providerId="LiveId" clId="{3F64FB15-1C0E-4C76-A983-2DB3A3075C0A}" dt="2020-08-11T03:23:12.450" v="851" actId="26606"/>
          <ac:cxnSpMkLst>
            <pc:docMk/>
            <pc:sldMk cId="69076515" sldId="341"/>
            <ac:cxnSpMk id="8249" creationId="{11E9621E-D18D-45F5-8B91-2FA8EBB096A5}"/>
          </ac:cxnSpMkLst>
        </pc:cxnChg>
        <pc:cxnChg chg="add del">
          <ac:chgData name="Lautaro Carro" userId="782875683cdb3cdb" providerId="LiveId" clId="{3F64FB15-1C0E-4C76-A983-2DB3A3075C0A}" dt="2020-08-11T03:23:13.187" v="853" actId="26606"/>
          <ac:cxnSpMkLst>
            <pc:docMk/>
            <pc:sldMk cId="69076515" sldId="341"/>
            <ac:cxnSpMk id="8256" creationId="{AFD44988-8DFE-46FC-967A-F6DB265384B1}"/>
          </ac:cxnSpMkLst>
        </pc:cxnChg>
        <pc:cxnChg chg="add del">
          <ac:chgData name="Lautaro Carro" userId="782875683cdb3cdb" providerId="LiveId" clId="{3F64FB15-1C0E-4C76-A983-2DB3A3075C0A}" dt="2020-08-11T03:23:13.187" v="853" actId="26606"/>
          <ac:cxnSpMkLst>
            <pc:docMk/>
            <pc:sldMk cId="69076515" sldId="341"/>
            <ac:cxnSpMk id="8259" creationId="{66BBC45E-DFB2-41D7-91B8-DB9545A43125}"/>
          </ac:cxnSpMkLst>
        </pc:cxnChg>
        <pc:cxnChg chg="add del">
          <ac:chgData name="Lautaro Carro" userId="782875683cdb3cdb" providerId="LiveId" clId="{3F64FB15-1C0E-4C76-A983-2DB3A3075C0A}" dt="2020-08-11T03:23:19.330" v="855" actId="26606"/>
          <ac:cxnSpMkLst>
            <pc:docMk/>
            <pc:sldMk cId="69076515" sldId="341"/>
            <ac:cxnSpMk id="8263" creationId="{AFD44988-8DFE-46FC-967A-F6DB265384B1}"/>
          </ac:cxnSpMkLst>
        </pc:cxnChg>
        <pc:cxnChg chg="add del">
          <ac:chgData name="Lautaro Carro" userId="782875683cdb3cdb" providerId="LiveId" clId="{3F64FB15-1C0E-4C76-A983-2DB3A3075C0A}" dt="2020-08-11T03:23:19.330" v="855" actId="26606"/>
          <ac:cxnSpMkLst>
            <pc:docMk/>
            <pc:sldMk cId="69076515" sldId="341"/>
            <ac:cxnSpMk id="8266" creationId="{1375A45C-AB1F-431B-BB67-DEC9F583B3EB}"/>
          </ac:cxnSpMkLst>
        </pc:cxnChg>
        <pc:cxnChg chg="add del">
          <ac:chgData name="Lautaro Carro" userId="782875683cdb3cdb" providerId="LiveId" clId="{3F64FB15-1C0E-4C76-A983-2DB3A3075C0A}" dt="2020-08-11T03:23:21.571" v="857" actId="26606"/>
          <ac:cxnSpMkLst>
            <pc:docMk/>
            <pc:sldMk cId="69076515" sldId="341"/>
            <ac:cxnSpMk id="8270" creationId="{AFD44988-8DFE-46FC-967A-F6DB265384B1}"/>
          </ac:cxnSpMkLst>
        </pc:cxnChg>
        <pc:cxnChg chg="add del">
          <ac:chgData name="Lautaro Carro" userId="782875683cdb3cdb" providerId="LiveId" clId="{3F64FB15-1C0E-4C76-A983-2DB3A3075C0A}" dt="2020-08-11T03:23:21.571" v="857" actId="26606"/>
          <ac:cxnSpMkLst>
            <pc:docMk/>
            <pc:sldMk cId="69076515" sldId="341"/>
            <ac:cxnSpMk id="8272" creationId="{BEE518BB-1296-420F-8D80-6CAFE2E82E30}"/>
          </ac:cxnSpMkLst>
        </pc:cxnChg>
        <pc:cxnChg chg="add del">
          <ac:chgData name="Lautaro Carro" userId="782875683cdb3cdb" providerId="LiveId" clId="{3F64FB15-1C0E-4C76-A983-2DB3A3075C0A}" dt="2020-08-11T03:23:22.547" v="859" actId="26606"/>
          <ac:cxnSpMkLst>
            <pc:docMk/>
            <pc:sldMk cId="69076515" sldId="341"/>
            <ac:cxnSpMk id="8276" creationId="{AFD44988-8DFE-46FC-967A-F6DB265384B1}"/>
          </ac:cxnSpMkLst>
        </pc:cxnChg>
        <pc:cxnChg chg="add del">
          <ac:chgData name="Lautaro Carro" userId="782875683cdb3cdb" providerId="LiveId" clId="{3F64FB15-1C0E-4C76-A983-2DB3A3075C0A}" dt="2020-08-11T03:23:22.547" v="859" actId="26606"/>
          <ac:cxnSpMkLst>
            <pc:docMk/>
            <pc:sldMk cId="69076515" sldId="341"/>
            <ac:cxnSpMk id="8280" creationId="{4E29A269-E605-490C-819F-A1DB59EDEE31}"/>
          </ac:cxnSpMkLst>
        </pc:cxnChg>
        <pc:cxnChg chg="add del">
          <ac:chgData name="Lautaro Carro" userId="782875683cdb3cdb" providerId="LiveId" clId="{3F64FB15-1C0E-4C76-A983-2DB3A3075C0A}" dt="2020-08-11T03:23:24.050" v="861" actId="26606"/>
          <ac:cxnSpMkLst>
            <pc:docMk/>
            <pc:sldMk cId="69076515" sldId="341"/>
            <ac:cxnSpMk id="8285" creationId="{AFD44988-8DFE-46FC-967A-F6DB265384B1}"/>
          </ac:cxnSpMkLst>
        </pc:cxnChg>
        <pc:cxnChg chg="add del">
          <ac:chgData name="Lautaro Carro" userId="782875683cdb3cdb" providerId="LiveId" clId="{3F64FB15-1C0E-4C76-A983-2DB3A3075C0A}" dt="2020-08-11T03:23:24.050" v="861" actId="26606"/>
          <ac:cxnSpMkLst>
            <pc:docMk/>
            <pc:sldMk cId="69076515" sldId="341"/>
            <ac:cxnSpMk id="8288" creationId="{62F01714-1A39-4194-BD47-8A9960C59985}"/>
          </ac:cxnSpMkLst>
        </pc:cxnChg>
        <pc:cxnChg chg="add del">
          <ac:chgData name="Lautaro Carro" userId="782875683cdb3cdb" providerId="LiveId" clId="{3F64FB15-1C0E-4C76-A983-2DB3A3075C0A}" dt="2020-08-11T03:23:24.625" v="863" actId="26606"/>
          <ac:cxnSpMkLst>
            <pc:docMk/>
            <pc:sldMk cId="69076515" sldId="341"/>
            <ac:cxnSpMk id="8292" creationId="{AFD44988-8DFE-46FC-967A-F6DB265384B1}"/>
          </ac:cxnSpMkLst>
        </pc:cxnChg>
        <pc:cxnChg chg="add del">
          <ac:chgData name="Lautaro Carro" userId="782875683cdb3cdb" providerId="LiveId" clId="{3F64FB15-1C0E-4C76-A983-2DB3A3075C0A}" dt="2020-08-11T03:23:24.625" v="863" actId="26606"/>
          <ac:cxnSpMkLst>
            <pc:docMk/>
            <pc:sldMk cId="69076515" sldId="341"/>
            <ac:cxnSpMk id="8295" creationId="{6F8CFAE0-80B5-4645-A68A-4798F3D1BCD1}"/>
          </ac:cxnSpMkLst>
        </pc:cxnChg>
        <pc:cxnChg chg="add del">
          <ac:chgData name="Lautaro Carro" userId="782875683cdb3cdb" providerId="LiveId" clId="{3F64FB15-1C0E-4C76-A983-2DB3A3075C0A}" dt="2020-08-11T03:23:30.669" v="865" actId="26606"/>
          <ac:cxnSpMkLst>
            <pc:docMk/>
            <pc:sldMk cId="69076515" sldId="341"/>
            <ac:cxnSpMk id="8299" creationId="{AFD44988-8DFE-46FC-967A-F6DB265384B1}"/>
          </ac:cxnSpMkLst>
        </pc:cxnChg>
        <pc:cxnChg chg="add del">
          <ac:chgData name="Lautaro Carro" userId="782875683cdb3cdb" providerId="LiveId" clId="{3F64FB15-1C0E-4C76-A983-2DB3A3075C0A}" dt="2020-08-11T03:23:30.669" v="865" actId="26606"/>
          <ac:cxnSpMkLst>
            <pc:docMk/>
            <pc:sldMk cId="69076515" sldId="341"/>
            <ac:cxnSpMk id="8302" creationId="{96D07482-83A3-4451-943C-B46961082957}"/>
          </ac:cxnSpMkLst>
        </pc:cxnChg>
        <pc:cxnChg chg="add del">
          <ac:chgData name="Lautaro Carro" userId="782875683cdb3cdb" providerId="LiveId" clId="{3F64FB15-1C0E-4C76-A983-2DB3A3075C0A}" dt="2020-08-11T03:23:31.117" v="867" actId="26606"/>
          <ac:cxnSpMkLst>
            <pc:docMk/>
            <pc:sldMk cId="69076515" sldId="341"/>
            <ac:cxnSpMk id="8306" creationId="{C00D1207-ECAF-48E9-8834-2CE4D2198234}"/>
          </ac:cxnSpMkLst>
        </pc:cxnChg>
        <pc:cxnChg chg="add del">
          <ac:chgData name="Lautaro Carro" userId="782875683cdb3cdb" providerId="LiveId" clId="{3F64FB15-1C0E-4C76-A983-2DB3A3075C0A}" dt="2020-08-11T03:23:31.117" v="867" actId="26606"/>
          <ac:cxnSpMkLst>
            <pc:docMk/>
            <pc:sldMk cId="69076515" sldId="341"/>
            <ac:cxnSpMk id="8309" creationId="{55071405-AD58-46B7-BB09-3F7016A2BBE0}"/>
          </ac:cxnSpMkLst>
        </pc:cxnChg>
        <pc:cxnChg chg="add del">
          <ac:chgData name="Lautaro Carro" userId="782875683cdb3cdb" providerId="LiveId" clId="{3F64FB15-1C0E-4C76-A983-2DB3A3075C0A}" dt="2020-08-11T03:23:35.786" v="869" actId="26606"/>
          <ac:cxnSpMkLst>
            <pc:docMk/>
            <pc:sldMk cId="69076515" sldId="341"/>
            <ac:cxnSpMk id="8315" creationId="{AFD44988-8DFE-46FC-967A-F6DB265384B1}"/>
          </ac:cxnSpMkLst>
        </pc:cxnChg>
        <pc:cxnChg chg="add del">
          <ac:chgData name="Lautaro Carro" userId="782875683cdb3cdb" providerId="LiveId" clId="{3F64FB15-1C0E-4C76-A983-2DB3A3075C0A}" dt="2020-08-11T03:23:35.786" v="869" actId="26606"/>
          <ac:cxnSpMkLst>
            <pc:docMk/>
            <pc:sldMk cId="69076515" sldId="341"/>
            <ac:cxnSpMk id="8318" creationId="{351154F7-F45F-422A-BFCE-86FA3829666A}"/>
          </ac:cxnSpMkLst>
        </pc:cxnChg>
        <pc:cxnChg chg="add del">
          <ac:chgData name="Lautaro Carro" userId="782875683cdb3cdb" providerId="LiveId" clId="{3F64FB15-1C0E-4C76-A983-2DB3A3075C0A}" dt="2020-08-11T03:23:37.339" v="871" actId="26606"/>
          <ac:cxnSpMkLst>
            <pc:docMk/>
            <pc:sldMk cId="69076515" sldId="341"/>
            <ac:cxnSpMk id="8322" creationId="{AFD44988-8DFE-46FC-967A-F6DB265384B1}"/>
          </ac:cxnSpMkLst>
        </pc:cxnChg>
        <pc:cxnChg chg="add del">
          <ac:chgData name="Lautaro Carro" userId="782875683cdb3cdb" providerId="LiveId" clId="{3F64FB15-1C0E-4C76-A983-2DB3A3075C0A}" dt="2020-08-11T03:23:37.339" v="871" actId="26606"/>
          <ac:cxnSpMkLst>
            <pc:docMk/>
            <pc:sldMk cId="69076515" sldId="341"/>
            <ac:cxnSpMk id="8324" creationId="{33CBC29A-1047-453C-84AD-4E4EB59EEEC3}"/>
          </ac:cxnSpMkLst>
        </pc:cxnChg>
        <pc:cxnChg chg="add">
          <ac:chgData name="Lautaro Carro" userId="782875683cdb3cdb" providerId="LiveId" clId="{3F64FB15-1C0E-4C76-A983-2DB3A3075C0A}" dt="2020-08-11T03:23:37.364" v="872" actId="26606"/>
          <ac:cxnSpMkLst>
            <pc:docMk/>
            <pc:sldMk cId="69076515" sldId="341"/>
            <ac:cxnSpMk id="8328" creationId="{C00D1207-ECAF-48E9-8834-2CE4D2198234}"/>
          </ac:cxnSpMkLst>
        </pc:cxnChg>
        <pc:cxnChg chg="add">
          <ac:chgData name="Lautaro Carro" userId="782875683cdb3cdb" providerId="LiveId" clId="{3F64FB15-1C0E-4C76-A983-2DB3A3075C0A}" dt="2020-08-11T03:23:37.364" v="872" actId="26606"/>
          <ac:cxnSpMkLst>
            <pc:docMk/>
            <pc:sldMk cId="69076515" sldId="341"/>
            <ac:cxnSpMk id="8331" creationId="{84ED9B5A-5577-4CA5-97AA-0E5E2EA9756F}"/>
          </ac:cxnSpMkLst>
        </pc:cxnChg>
        <pc:cxnChg chg="add">
          <ac:chgData name="Lautaro Carro" userId="782875683cdb3cdb" providerId="LiveId" clId="{3F64FB15-1C0E-4C76-A983-2DB3A3075C0A}" dt="2020-08-11T03:23:37.364" v="872" actId="26606"/>
          <ac:cxnSpMkLst>
            <pc:docMk/>
            <pc:sldMk cId="69076515" sldId="341"/>
            <ac:cxnSpMk id="8332" creationId="{2724283B-587C-4A0E-A50E-B8914975B48A}"/>
          </ac:cxnSpMkLst>
        </pc:cxnChg>
      </pc:sldChg>
      <pc:sldChg chg="add ord">
        <pc:chgData name="Lautaro Carro" userId="782875683cdb3cdb" providerId="LiveId" clId="{3F64FB15-1C0E-4C76-A983-2DB3A3075C0A}" dt="2020-08-11T03:26:45.430" v="876"/>
        <pc:sldMkLst>
          <pc:docMk/>
          <pc:sldMk cId="930250640" sldId="342"/>
        </pc:sldMkLst>
      </pc:sldChg>
      <pc:sldChg chg="addSp delSp modSp new mod setBg">
        <pc:chgData name="Lautaro Carro" userId="782875683cdb3cdb" providerId="LiveId" clId="{3F64FB15-1C0E-4C76-A983-2DB3A3075C0A}" dt="2020-08-11T03:30:42.228" v="939" actId="1076"/>
        <pc:sldMkLst>
          <pc:docMk/>
          <pc:sldMk cId="1746293234" sldId="343"/>
        </pc:sldMkLst>
        <pc:spChg chg="mod">
          <ac:chgData name="Lautaro Carro" userId="782875683cdb3cdb" providerId="LiveId" clId="{3F64FB15-1C0E-4C76-A983-2DB3A3075C0A}" dt="2020-08-11T03:29:18.659" v="909" actId="26606"/>
          <ac:spMkLst>
            <pc:docMk/>
            <pc:sldMk cId="1746293234" sldId="343"/>
            <ac:spMk id="2" creationId="{12F85A79-5AC6-40ED-9B26-2DF817B23CA2}"/>
          </ac:spMkLst>
        </pc:spChg>
        <pc:spChg chg="del">
          <ac:chgData name="Lautaro Carro" userId="782875683cdb3cdb" providerId="LiveId" clId="{3F64FB15-1C0E-4C76-A983-2DB3A3075C0A}" dt="2020-08-11T03:28:33.285" v="897" actId="478"/>
          <ac:spMkLst>
            <pc:docMk/>
            <pc:sldMk cId="1746293234" sldId="343"/>
            <ac:spMk id="3" creationId="{EDF818B0-29EC-4546-845F-248DED199636}"/>
          </ac:spMkLst>
        </pc:spChg>
        <pc:spChg chg="add del">
          <ac:chgData name="Lautaro Carro" userId="782875683cdb3cdb" providerId="LiveId" clId="{3F64FB15-1C0E-4C76-A983-2DB3A3075C0A}" dt="2020-08-11T03:29:13.588" v="903" actId="26606"/>
          <ac:spMkLst>
            <pc:docMk/>
            <pc:sldMk cId="1746293234" sldId="343"/>
            <ac:spMk id="73" creationId="{C23416DF-B283-4D9F-A625-146552CA9EDB}"/>
          </ac:spMkLst>
        </pc:spChg>
        <pc:spChg chg="add del">
          <ac:chgData name="Lautaro Carro" userId="782875683cdb3cdb" providerId="LiveId" clId="{3F64FB15-1C0E-4C76-A983-2DB3A3075C0A}" dt="2020-08-11T03:29:13.588" v="903" actId="26606"/>
          <ac:spMkLst>
            <pc:docMk/>
            <pc:sldMk cId="1746293234" sldId="343"/>
            <ac:spMk id="75" creationId="{73834904-4D9B-41F7-8DA6-0709FD9F7E9D}"/>
          </ac:spMkLst>
        </pc:spChg>
        <pc:spChg chg="add del">
          <ac:chgData name="Lautaro Carro" userId="782875683cdb3cdb" providerId="LiveId" clId="{3F64FB15-1C0E-4C76-A983-2DB3A3075C0A}" dt="2020-08-11T03:29:13.588" v="903" actId="26606"/>
          <ac:spMkLst>
            <pc:docMk/>
            <pc:sldMk cId="1746293234" sldId="343"/>
            <ac:spMk id="79" creationId="{1D2E3C52-528A-4049-BCAA-5460756BC033}"/>
          </ac:spMkLst>
        </pc:spChg>
        <pc:spChg chg="add del">
          <ac:chgData name="Lautaro Carro" userId="782875683cdb3cdb" providerId="LiveId" clId="{3F64FB15-1C0E-4C76-A983-2DB3A3075C0A}" dt="2020-08-11T03:29:13.588" v="903" actId="26606"/>
          <ac:spMkLst>
            <pc:docMk/>
            <pc:sldMk cId="1746293234" sldId="343"/>
            <ac:spMk id="81" creationId="{CD5B542C-8183-4445-AF4D-B23AAE3299EE}"/>
          </ac:spMkLst>
        </pc:spChg>
        <pc:spChg chg="add del">
          <ac:chgData name="Lautaro Carro" userId="782875683cdb3cdb" providerId="LiveId" clId="{3F64FB15-1C0E-4C76-A983-2DB3A3075C0A}" dt="2020-08-11T03:29:14.019" v="905" actId="26606"/>
          <ac:spMkLst>
            <pc:docMk/>
            <pc:sldMk cId="1746293234" sldId="343"/>
            <ac:spMk id="87" creationId="{54C05C7E-2D18-45A2-93F7-CDDC4526FB56}"/>
          </ac:spMkLst>
        </pc:spChg>
        <pc:spChg chg="add del">
          <ac:chgData name="Lautaro Carro" userId="782875683cdb3cdb" providerId="LiveId" clId="{3F64FB15-1C0E-4C76-A983-2DB3A3075C0A}" dt="2020-08-11T03:29:14.019" v="905" actId="26606"/>
          <ac:spMkLst>
            <pc:docMk/>
            <pc:sldMk cId="1746293234" sldId="343"/>
            <ac:spMk id="89" creationId="{F920AD80-D6EE-4F0C-8E89-B6263C2F2576}"/>
          </ac:spMkLst>
        </pc:spChg>
        <pc:spChg chg="add del">
          <ac:chgData name="Lautaro Carro" userId="782875683cdb3cdb" providerId="LiveId" clId="{3F64FB15-1C0E-4C76-A983-2DB3A3075C0A}" dt="2020-08-11T03:29:14.019" v="905" actId="26606"/>
          <ac:spMkLst>
            <pc:docMk/>
            <pc:sldMk cId="1746293234" sldId="343"/>
            <ac:spMk id="91" creationId="{6A045B26-F98C-4031-BC85-36A5A9E93549}"/>
          </ac:spMkLst>
        </pc:spChg>
        <pc:spChg chg="add del">
          <ac:chgData name="Lautaro Carro" userId="782875683cdb3cdb" providerId="LiveId" clId="{3F64FB15-1C0E-4C76-A983-2DB3A3075C0A}" dt="2020-08-11T03:29:14.019" v="905" actId="26606"/>
          <ac:spMkLst>
            <pc:docMk/>
            <pc:sldMk cId="1746293234" sldId="343"/>
            <ac:spMk id="11270" creationId="{C23416DF-B283-4D9F-A625-146552CA9EDB}"/>
          </ac:spMkLst>
        </pc:spChg>
        <pc:spChg chg="add del">
          <ac:chgData name="Lautaro Carro" userId="782875683cdb3cdb" providerId="LiveId" clId="{3F64FB15-1C0E-4C76-A983-2DB3A3075C0A}" dt="2020-08-11T03:29:14.019" v="905" actId="26606"/>
          <ac:spMkLst>
            <pc:docMk/>
            <pc:sldMk cId="1746293234" sldId="343"/>
            <ac:spMk id="11271" creationId="{73834904-4D9B-41F7-8DA6-0709FD9F7E9D}"/>
          </ac:spMkLst>
        </pc:spChg>
        <pc:spChg chg="add del">
          <ac:chgData name="Lautaro Carro" userId="782875683cdb3cdb" providerId="LiveId" clId="{3F64FB15-1C0E-4C76-A983-2DB3A3075C0A}" dt="2020-08-11T03:29:14.019" v="905" actId="26606"/>
          <ac:spMkLst>
            <pc:docMk/>
            <pc:sldMk cId="1746293234" sldId="343"/>
            <ac:spMk id="11273" creationId="{6DC2B03A-99C8-41EC-9E10-848CC094657F}"/>
          </ac:spMkLst>
        </pc:spChg>
        <pc:spChg chg="add del">
          <ac:chgData name="Lautaro Carro" userId="782875683cdb3cdb" providerId="LiveId" clId="{3F64FB15-1C0E-4C76-A983-2DB3A3075C0A}" dt="2020-08-11T03:29:14.019" v="905" actId="26606"/>
          <ac:spMkLst>
            <pc:docMk/>
            <pc:sldMk cId="1746293234" sldId="343"/>
            <ac:spMk id="11275" creationId="{DF395312-E11B-4CEE-B99D-1C6A091C075C}"/>
          </ac:spMkLst>
        </pc:spChg>
        <pc:spChg chg="add del">
          <ac:chgData name="Lautaro Carro" userId="782875683cdb3cdb" providerId="LiveId" clId="{3F64FB15-1C0E-4C76-A983-2DB3A3075C0A}" dt="2020-08-11T03:29:14.019" v="905" actId="26606"/>
          <ac:spMkLst>
            <pc:docMk/>
            <pc:sldMk cId="1746293234" sldId="343"/>
            <ac:spMk id="11276" creationId="{CA277E21-4A22-4F4B-A859-7EC231AEA5E0}"/>
          </ac:spMkLst>
        </pc:spChg>
        <pc:spChg chg="add del">
          <ac:chgData name="Lautaro Carro" userId="782875683cdb3cdb" providerId="LiveId" clId="{3F64FB15-1C0E-4C76-A983-2DB3A3075C0A}" dt="2020-08-11T03:29:16.049" v="907" actId="26606"/>
          <ac:spMkLst>
            <pc:docMk/>
            <pc:sldMk cId="1746293234" sldId="343"/>
            <ac:spMk id="11278" creationId="{C23416DF-B283-4D9F-A625-146552CA9EDB}"/>
          </ac:spMkLst>
        </pc:spChg>
        <pc:spChg chg="add del">
          <ac:chgData name="Lautaro Carro" userId="782875683cdb3cdb" providerId="LiveId" clId="{3F64FB15-1C0E-4C76-A983-2DB3A3075C0A}" dt="2020-08-11T03:29:16.049" v="907" actId="26606"/>
          <ac:spMkLst>
            <pc:docMk/>
            <pc:sldMk cId="1746293234" sldId="343"/>
            <ac:spMk id="11279" creationId="{73834904-4D9B-41F7-8DA6-0709FD9F7E9D}"/>
          </ac:spMkLst>
        </pc:spChg>
        <pc:spChg chg="add del">
          <ac:chgData name="Lautaro Carro" userId="782875683cdb3cdb" providerId="LiveId" clId="{3F64FB15-1C0E-4C76-A983-2DB3A3075C0A}" dt="2020-08-11T03:29:16.049" v="907" actId="26606"/>
          <ac:spMkLst>
            <pc:docMk/>
            <pc:sldMk cId="1746293234" sldId="343"/>
            <ac:spMk id="11281" creationId="{D8CF7905-56DB-4950-ABDD-540F2F8372E9}"/>
          </ac:spMkLst>
        </pc:spChg>
        <pc:spChg chg="add del">
          <ac:chgData name="Lautaro Carro" userId="782875683cdb3cdb" providerId="LiveId" clId="{3F64FB15-1C0E-4C76-A983-2DB3A3075C0A}" dt="2020-08-11T03:29:16.049" v="907" actId="26606"/>
          <ac:spMkLst>
            <pc:docMk/>
            <pc:sldMk cId="1746293234" sldId="343"/>
            <ac:spMk id="11282" creationId="{9A0E0D8E-B442-45FE-887A-5103CCD238BC}"/>
          </ac:spMkLst>
        </pc:spChg>
        <pc:spChg chg="add del">
          <ac:chgData name="Lautaro Carro" userId="782875683cdb3cdb" providerId="LiveId" clId="{3F64FB15-1C0E-4C76-A983-2DB3A3075C0A}" dt="2020-08-11T03:29:18.659" v="909" actId="26606"/>
          <ac:spMkLst>
            <pc:docMk/>
            <pc:sldMk cId="1746293234" sldId="343"/>
            <ac:spMk id="11285" creationId="{6AB9711F-9D4F-49B4-892B-FEF66AA2FA95}"/>
          </ac:spMkLst>
        </pc:spChg>
        <pc:spChg chg="add del">
          <ac:chgData name="Lautaro Carro" userId="782875683cdb3cdb" providerId="LiveId" clId="{3F64FB15-1C0E-4C76-A983-2DB3A3075C0A}" dt="2020-08-11T03:29:18.659" v="909" actId="26606"/>
          <ac:spMkLst>
            <pc:docMk/>
            <pc:sldMk cId="1746293234" sldId="343"/>
            <ac:spMk id="11286" creationId="{3A32867E-64D3-4B51-85AC-D771EA43C320}"/>
          </ac:spMkLst>
        </pc:spChg>
        <pc:spChg chg="add del">
          <ac:chgData name="Lautaro Carro" userId="782875683cdb3cdb" providerId="LiveId" clId="{3F64FB15-1C0E-4C76-A983-2DB3A3075C0A}" dt="2020-08-11T03:29:18.659" v="909" actId="26606"/>
          <ac:spMkLst>
            <pc:docMk/>
            <pc:sldMk cId="1746293234" sldId="343"/>
            <ac:spMk id="11288" creationId="{D8FFD3D0-FC83-4E4A-B07F-C7CADE1395A0}"/>
          </ac:spMkLst>
        </pc:spChg>
        <pc:spChg chg="add del">
          <ac:chgData name="Lautaro Carro" userId="782875683cdb3cdb" providerId="LiveId" clId="{3F64FB15-1C0E-4C76-A983-2DB3A3075C0A}" dt="2020-08-11T03:29:18.659" v="909" actId="26606"/>
          <ac:spMkLst>
            <pc:docMk/>
            <pc:sldMk cId="1746293234" sldId="343"/>
            <ac:spMk id="11289" creationId="{0CAC3619-9CBB-466B-9EA5-8D6A4CDED675}"/>
          </ac:spMkLst>
        </pc:spChg>
        <pc:picChg chg="add mod">
          <ac:chgData name="Lautaro Carro" userId="782875683cdb3cdb" providerId="LiveId" clId="{3F64FB15-1C0E-4C76-A983-2DB3A3075C0A}" dt="2020-08-11T03:30:21.796" v="933" actId="1076"/>
          <ac:picMkLst>
            <pc:docMk/>
            <pc:sldMk cId="1746293234" sldId="343"/>
            <ac:picMk id="4" creationId="{C711DEF1-E5E6-432A-B6E6-5EB042F2E690}"/>
          </ac:picMkLst>
        </pc:picChg>
        <pc:picChg chg="add mod">
          <ac:chgData name="Lautaro Carro" userId="782875683cdb3cdb" providerId="LiveId" clId="{3F64FB15-1C0E-4C76-A983-2DB3A3075C0A}" dt="2020-08-11T03:30:42.228" v="939" actId="1076"/>
          <ac:picMkLst>
            <pc:docMk/>
            <pc:sldMk cId="1746293234" sldId="343"/>
            <ac:picMk id="6" creationId="{4296EE93-CE3A-47F9-8444-67D74E1A12E9}"/>
          </ac:picMkLst>
        </pc:picChg>
        <pc:picChg chg="add mod ord">
          <ac:chgData name="Lautaro Carro" userId="782875683cdb3cdb" providerId="LiveId" clId="{3F64FB15-1C0E-4C76-A983-2DB3A3075C0A}" dt="2020-08-11T03:29:30.255" v="927" actId="1035"/>
          <ac:picMkLst>
            <pc:docMk/>
            <pc:sldMk cId="1746293234" sldId="343"/>
            <ac:picMk id="11266" creationId="{6106FCAB-7B16-4C06-B260-6381469F30A9}"/>
          </ac:picMkLst>
        </pc:picChg>
        <pc:picChg chg="add mod">
          <ac:chgData name="Lautaro Carro" userId="782875683cdb3cdb" providerId="LiveId" clId="{3F64FB15-1C0E-4C76-A983-2DB3A3075C0A}" dt="2020-08-11T03:29:32.196" v="928" actId="1076"/>
          <ac:picMkLst>
            <pc:docMk/>
            <pc:sldMk cId="1746293234" sldId="343"/>
            <ac:picMk id="11268" creationId="{BEBF66E9-562F-4182-AD98-30CD899938D0}"/>
          </ac:picMkLst>
        </pc:picChg>
        <pc:cxnChg chg="add del">
          <ac:chgData name="Lautaro Carro" userId="782875683cdb3cdb" providerId="LiveId" clId="{3F64FB15-1C0E-4C76-A983-2DB3A3075C0A}" dt="2020-08-11T03:29:13.588" v="903" actId="26606"/>
          <ac:cxnSpMkLst>
            <pc:docMk/>
            <pc:sldMk cId="1746293234" sldId="343"/>
            <ac:cxnSpMk id="77" creationId="{C00D1207-ECAF-48E9-8834-2CE4D2198234}"/>
          </ac:cxnSpMkLst>
        </pc:cxnChg>
        <pc:cxnChg chg="add del">
          <ac:chgData name="Lautaro Carro" userId="782875683cdb3cdb" providerId="LiveId" clId="{3F64FB15-1C0E-4C76-A983-2DB3A3075C0A}" dt="2020-08-11T03:29:13.588" v="903" actId="26606"/>
          <ac:cxnSpMkLst>
            <pc:docMk/>
            <pc:sldMk cId="1746293234" sldId="343"/>
            <ac:cxnSpMk id="83" creationId="{84ED9B5A-5577-4CA5-97AA-0E5E2EA9756F}"/>
          </ac:cxnSpMkLst>
        </pc:cxnChg>
        <pc:cxnChg chg="add del">
          <ac:chgData name="Lautaro Carro" userId="782875683cdb3cdb" providerId="LiveId" clId="{3F64FB15-1C0E-4C76-A983-2DB3A3075C0A}" dt="2020-08-11T03:29:13.588" v="903" actId="26606"/>
          <ac:cxnSpMkLst>
            <pc:docMk/>
            <pc:sldMk cId="1746293234" sldId="343"/>
            <ac:cxnSpMk id="85" creationId="{2724283B-587C-4A0E-A50E-B8914975B48A}"/>
          </ac:cxnSpMkLst>
        </pc:cxnChg>
        <pc:cxnChg chg="add del">
          <ac:chgData name="Lautaro Carro" userId="782875683cdb3cdb" providerId="LiveId" clId="{3F64FB15-1C0E-4C76-A983-2DB3A3075C0A}" dt="2020-08-11T03:29:14.019" v="905" actId="26606"/>
          <ac:cxnSpMkLst>
            <pc:docMk/>
            <pc:sldMk cId="1746293234" sldId="343"/>
            <ac:cxnSpMk id="11272" creationId="{C00D1207-ECAF-48E9-8834-2CE4D2198234}"/>
          </ac:cxnSpMkLst>
        </pc:cxnChg>
        <pc:cxnChg chg="add del">
          <ac:chgData name="Lautaro Carro" userId="782875683cdb3cdb" providerId="LiveId" clId="{3F64FB15-1C0E-4C76-A983-2DB3A3075C0A}" dt="2020-08-11T03:29:14.019" v="905" actId="26606"/>
          <ac:cxnSpMkLst>
            <pc:docMk/>
            <pc:sldMk cId="1746293234" sldId="343"/>
            <ac:cxnSpMk id="11274" creationId="{11E9621E-D18D-45F5-8B91-2FA8EBB096A5}"/>
          </ac:cxnSpMkLst>
        </pc:cxnChg>
        <pc:cxnChg chg="add del">
          <ac:chgData name="Lautaro Carro" userId="782875683cdb3cdb" providerId="LiveId" clId="{3F64FB15-1C0E-4C76-A983-2DB3A3075C0A}" dt="2020-08-11T03:29:16.049" v="907" actId="26606"/>
          <ac:cxnSpMkLst>
            <pc:docMk/>
            <pc:sldMk cId="1746293234" sldId="343"/>
            <ac:cxnSpMk id="11280" creationId="{C00D1207-ECAF-48E9-8834-2CE4D2198234}"/>
          </ac:cxnSpMkLst>
        </pc:cxnChg>
        <pc:cxnChg chg="add del">
          <ac:chgData name="Lautaro Carro" userId="782875683cdb3cdb" providerId="LiveId" clId="{3F64FB15-1C0E-4C76-A983-2DB3A3075C0A}" dt="2020-08-11T03:29:16.049" v="907" actId="26606"/>
          <ac:cxnSpMkLst>
            <pc:docMk/>
            <pc:sldMk cId="1746293234" sldId="343"/>
            <ac:cxnSpMk id="11283" creationId="{2B5BB601-08A7-443A-BDC2-A0C7DA66949B}"/>
          </ac:cxnSpMkLst>
        </pc:cxnChg>
        <pc:cxnChg chg="add del">
          <ac:chgData name="Lautaro Carro" userId="782875683cdb3cdb" providerId="LiveId" clId="{3F64FB15-1C0E-4C76-A983-2DB3A3075C0A}" dt="2020-08-11T03:29:18.659" v="909" actId="26606"/>
          <ac:cxnSpMkLst>
            <pc:docMk/>
            <pc:sldMk cId="1746293234" sldId="343"/>
            <ac:cxnSpMk id="11287" creationId="{AFD44988-8DFE-46FC-967A-F6DB265384B1}"/>
          </ac:cxnSpMkLst>
        </pc:cxnChg>
        <pc:cxnChg chg="add del">
          <ac:chgData name="Lautaro Carro" userId="782875683cdb3cdb" providerId="LiveId" clId="{3F64FB15-1C0E-4C76-A983-2DB3A3075C0A}" dt="2020-08-11T03:29:18.659" v="909" actId="26606"/>
          <ac:cxnSpMkLst>
            <pc:docMk/>
            <pc:sldMk cId="1746293234" sldId="343"/>
            <ac:cxnSpMk id="11290" creationId="{351154F7-F45F-422A-BFCE-86FA3829666A}"/>
          </ac:cxnSpMkLst>
        </pc:cxnChg>
      </pc:sldChg>
      <pc:sldChg chg="add del">
        <pc:chgData name="Lautaro Carro" userId="782875683cdb3cdb" providerId="LiveId" clId="{3F64FB15-1C0E-4C76-A983-2DB3A3075C0A}" dt="2020-08-11T03:31:27.891" v="941" actId="47"/>
        <pc:sldMkLst>
          <pc:docMk/>
          <pc:sldMk cId="344208" sldId="344"/>
        </pc:sldMkLst>
      </pc:sldChg>
      <pc:sldChg chg="addSp delSp modSp add mod setBg">
        <pc:chgData name="Lautaro Carro" userId="782875683cdb3cdb" providerId="LiveId" clId="{3F64FB15-1C0E-4C76-A983-2DB3A3075C0A}" dt="2020-08-11T03:35:39.697" v="983" actId="26606"/>
        <pc:sldMkLst>
          <pc:docMk/>
          <pc:sldMk cId="3259341775" sldId="344"/>
        </pc:sldMkLst>
        <pc:spChg chg="mod">
          <ac:chgData name="Lautaro Carro" userId="782875683cdb3cdb" providerId="LiveId" clId="{3F64FB15-1C0E-4C76-A983-2DB3A3075C0A}" dt="2020-08-11T03:35:39.697" v="983" actId="26606"/>
          <ac:spMkLst>
            <pc:docMk/>
            <pc:sldMk cId="3259341775" sldId="344"/>
            <ac:spMk id="2" creationId="{12F85A79-5AC6-40ED-9B26-2DF817B23CA2}"/>
          </ac:spMkLst>
        </pc:spChg>
        <pc:spChg chg="add del">
          <ac:chgData name="Lautaro Carro" userId="782875683cdb3cdb" providerId="LiveId" clId="{3F64FB15-1C0E-4C76-A983-2DB3A3075C0A}" dt="2020-08-11T03:35:22.649" v="976" actId="26606"/>
          <ac:spMkLst>
            <pc:docMk/>
            <pc:sldMk cId="3259341775" sldId="344"/>
            <ac:spMk id="10" creationId="{6AB9711F-9D4F-49B4-892B-FEF66AA2FA95}"/>
          </ac:spMkLst>
        </pc:spChg>
        <pc:spChg chg="add del">
          <ac:chgData name="Lautaro Carro" userId="782875683cdb3cdb" providerId="LiveId" clId="{3F64FB15-1C0E-4C76-A983-2DB3A3075C0A}" dt="2020-08-11T03:35:22.649" v="976" actId="26606"/>
          <ac:spMkLst>
            <pc:docMk/>
            <pc:sldMk cId="3259341775" sldId="344"/>
            <ac:spMk id="12" creationId="{3A32867E-64D3-4B51-85AC-D771EA43C320}"/>
          </ac:spMkLst>
        </pc:spChg>
        <pc:spChg chg="add del">
          <ac:chgData name="Lautaro Carro" userId="782875683cdb3cdb" providerId="LiveId" clId="{3F64FB15-1C0E-4C76-A983-2DB3A3075C0A}" dt="2020-08-11T03:35:22.649" v="976" actId="26606"/>
          <ac:spMkLst>
            <pc:docMk/>
            <pc:sldMk cId="3259341775" sldId="344"/>
            <ac:spMk id="16" creationId="{363104CD-8037-4022-8EEC-A32EDF6154AC}"/>
          </ac:spMkLst>
        </pc:spChg>
        <pc:spChg chg="add del">
          <ac:chgData name="Lautaro Carro" userId="782875683cdb3cdb" providerId="LiveId" clId="{3F64FB15-1C0E-4C76-A983-2DB3A3075C0A}" dt="2020-08-11T03:35:39.697" v="983" actId="26606"/>
          <ac:spMkLst>
            <pc:docMk/>
            <pc:sldMk cId="3259341775" sldId="344"/>
            <ac:spMk id="23" creationId="{C23416DF-B283-4D9F-A625-146552CA9EDB}"/>
          </ac:spMkLst>
        </pc:spChg>
        <pc:spChg chg="add del">
          <ac:chgData name="Lautaro Carro" userId="782875683cdb3cdb" providerId="LiveId" clId="{3F64FB15-1C0E-4C76-A983-2DB3A3075C0A}" dt="2020-08-11T03:35:39.697" v="983" actId="26606"/>
          <ac:spMkLst>
            <pc:docMk/>
            <pc:sldMk cId="3259341775" sldId="344"/>
            <ac:spMk id="25" creationId="{73834904-4D9B-41F7-8DA6-0709FD9F7E9D}"/>
          </ac:spMkLst>
        </pc:spChg>
        <pc:spChg chg="add del">
          <ac:chgData name="Lautaro Carro" userId="782875683cdb3cdb" providerId="LiveId" clId="{3F64FB15-1C0E-4C76-A983-2DB3A3075C0A}" dt="2020-08-11T03:35:39.697" v="983" actId="26606"/>
          <ac:spMkLst>
            <pc:docMk/>
            <pc:sldMk cId="3259341775" sldId="344"/>
            <ac:spMk id="29" creationId="{1D2E3C52-528A-4049-BCAA-5460756BC033}"/>
          </ac:spMkLst>
        </pc:spChg>
        <pc:spChg chg="add del">
          <ac:chgData name="Lautaro Carro" userId="782875683cdb3cdb" providerId="LiveId" clId="{3F64FB15-1C0E-4C76-A983-2DB3A3075C0A}" dt="2020-08-11T03:35:39.697" v="983" actId="26606"/>
          <ac:spMkLst>
            <pc:docMk/>
            <pc:sldMk cId="3259341775" sldId="344"/>
            <ac:spMk id="31" creationId="{CD5B542C-8183-4445-AF4D-B23AAE3299EE}"/>
          </ac:spMkLst>
        </pc:spChg>
        <pc:spChg chg="add del">
          <ac:chgData name="Lautaro Carro" userId="782875683cdb3cdb" providerId="LiveId" clId="{3F64FB15-1C0E-4C76-A983-2DB3A3075C0A}" dt="2020-08-11T03:35:38.818" v="980" actId="26606"/>
          <ac:spMkLst>
            <pc:docMk/>
            <pc:sldMk cId="3259341775" sldId="344"/>
            <ac:spMk id="40" creationId="{C23416DF-B283-4D9F-A625-146552CA9EDB}"/>
          </ac:spMkLst>
        </pc:spChg>
        <pc:spChg chg="add del">
          <ac:chgData name="Lautaro Carro" userId="782875683cdb3cdb" providerId="LiveId" clId="{3F64FB15-1C0E-4C76-A983-2DB3A3075C0A}" dt="2020-08-11T03:35:38.818" v="980" actId="26606"/>
          <ac:spMkLst>
            <pc:docMk/>
            <pc:sldMk cId="3259341775" sldId="344"/>
            <ac:spMk id="42" creationId="{73834904-4D9B-41F7-8DA6-0709FD9F7E9D}"/>
          </ac:spMkLst>
        </pc:spChg>
        <pc:spChg chg="add del">
          <ac:chgData name="Lautaro Carro" userId="782875683cdb3cdb" providerId="LiveId" clId="{3F64FB15-1C0E-4C76-A983-2DB3A3075C0A}" dt="2020-08-11T03:35:38.818" v="980" actId="26606"/>
          <ac:spMkLst>
            <pc:docMk/>
            <pc:sldMk cId="3259341775" sldId="344"/>
            <ac:spMk id="46" creationId="{19A3FD3A-4B27-4028-BA57-0810F205BC59}"/>
          </ac:spMkLst>
        </pc:spChg>
        <pc:spChg chg="add del">
          <ac:chgData name="Lautaro Carro" userId="782875683cdb3cdb" providerId="LiveId" clId="{3F64FB15-1C0E-4C76-A983-2DB3A3075C0A}" dt="2020-08-11T03:35:38.818" v="980" actId="26606"/>
          <ac:spMkLst>
            <pc:docMk/>
            <pc:sldMk cId="3259341775" sldId="344"/>
            <ac:spMk id="48" creationId="{60461F8B-A17E-4AE4-92BC-BA2E49E1ABCE}"/>
          </ac:spMkLst>
        </pc:spChg>
        <pc:spChg chg="add del">
          <ac:chgData name="Lautaro Carro" userId="782875683cdb3cdb" providerId="LiveId" clId="{3F64FB15-1C0E-4C76-A983-2DB3A3075C0A}" dt="2020-08-11T03:35:39.675" v="982" actId="26606"/>
          <ac:spMkLst>
            <pc:docMk/>
            <pc:sldMk cId="3259341775" sldId="344"/>
            <ac:spMk id="54" creationId="{C23416DF-B283-4D9F-A625-146552CA9EDB}"/>
          </ac:spMkLst>
        </pc:spChg>
        <pc:spChg chg="add del">
          <ac:chgData name="Lautaro Carro" userId="782875683cdb3cdb" providerId="LiveId" clId="{3F64FB15-1C0E-4C76-A983-2DB3A3075C0A}" dt="2020-08-11T03:35:39.675" v="982" actId="26606"/>
          <ac:spMkLst>
            <pc:docMk/>
            <pc:sldMk cId="3259341775" sldId="344"/>
            <ac:spMk id="55" creationId="{73834904-4D9B-41F7-8DA6-0709FD9F7E9D}"/>
          </ac:spMkLst>
        </pc:spChg>
        <pc:spChg chg="add del">
          <ac:chgData name="Lautaro Carro" userId="782875683cdb3cdb" providerId="LiveId" clId="{3F64FB15-1C0E-4C76-A983-2DB3A3075C0A}" dt="2020-08-11T03:35:39.675" v="982" actId="26606"/>
          <ac:spMkLst>
            <pc:docMk/>
            <pc:sldMk cId="3259341775" sldId="344"/>
            <ac:spMk id="57" creationId="{1D2E3C52-528A-4049-BCAA-5460756BC033}"/>
          </ac:spMkLst>
        </pc:spChg>
        <pc:spChg chg="add del">
          <ac:chgData name="Lautaro Carro" userId="782875683cdb3cdb" providerId="LiveId" clId="{3F64FB15-1C0E-4C76-A983-2DB3A3075C0A}" dt="2020-08-11T03:35:39.675" v="982" actId="26606"/>
          <ac:spMkLst>
            <pc:docMk/>
            <pc:sldMk cId="3259341775" sldId="344"/>
            <ac:spMk id="58" creationId="{CD5B542C-8183-4445-AF4D-B23AAE3299EE}"/>
          </ac:spMkLst>
        </pc:spChg>
        <pc:spChg chg="add">
          <ac:chgData name="Lautaro Carro" userId="782875683cdb3cdb" providerId="LiveId" clId="{3F64FB15-1C0E-4C76-A983-2DB3A3075C0A}" dt="2020-08-11T03:35:39.697" v="983" actId="26606"/>
          <ac:spMkLst>
            <pc:docMk/>
            <pc:sldMk cId="3259341775" sldId="344"/>
            <ac:spMk id="62" creationId="{6AB9711F-9D4F-49B4-892B-FEF66AA2FA95}"/>
          </ac:spMkLst>
        </pc:spChg>
        <pc:spChg chg="add">
          <ac:chgData name="Lautaro Carro" userId="782875683cdb3cdb" providerId="LiveId" clId="{3F64FB15-1C0E-4C76-A983-2DB3A3075C0A}" dt="2020-08-11T03:35:39.697" v="983" actId="26606"/>
          <ac:spMkLst>
            <pc:docMk/>
            <pc:sldMk cId="3259341775" sldId="344"/>
            <ac:spMk id="63" creationId="{3A32867E-64D3-4B51-85AC-D771EA43C320}"/>
          </ac:spMkLst>
        </pc:spChg>
        <pc:spChg chg="add">
          <ac:chgData name="Lautaro Carro" userId="782875683cdb3cdb" providerId="LiveId" clId="{3F64FB15-1C0E-4C76-A983-2DB3A3075C0A}" dt="2020-08-11T03:35:39.697" v="983" actId="26606"/>
          <ac:spMkLst>
            <pc:docMk/>
            <pc:sldMk cId="3259341775" sldId="344"/>
            <ac:spMk id="65" creationId="{363104CD-8037-4022-8EEC-A32EDF6154AC}"/>
          </ac:spMkLst>
        </pc:spChg>
        <pc:picChg chg="add mod ord modCrop">
          <ac:chgData name="Lautaro Carro" userId="782875683cdb3cdb" providerId="LiveId" clId="{3F64FB15-1C0E-4C76-A983-2DB3A3075C0A}" dt="2020-08-11T03:35:39.697" v="983" actId="26606"/>
          <ac:picMkLst>
            <pc:docMk/>
            <pc:sldMk cId="3259341775" sldId="344"/>
            <ac:picMk id="3" creationId="{5ED89345-18C1-4576-91D9-4DB879496486}"/>
          </ac:picMkLst>
        </pc:picChg>
        <pc:picChg chg="del">
          <ac:chgData name="Lautaro Carro" userId="782875683cdb3cdb" providerId="LiveId" clId="{3F64FB15-1C0E-4C76-A983-2DB3A3075C0A}" dt="2020-08-11T03:33:07.140" v="943" actId="478"/>
          <ac:picMkLst>
            <pc:docMk/>
            <pc:sldMk cId="3259341775" sldId="344"/>
            <ac:picMk id="4" creationId="{C711DEF1-E5E6-432A-B6E6-5EB042F2E690}"/>
          </ac:picMkLst>
        </pc:picChg>
        <pc:picChg chg="add mod ord">
          <ac:chgData name="Lautaro Carro" userId="782875683cdb3cdb" providerId="LiveId" clId="{3F64FB15-1C0E-4C76-A983-2DB3A3075C0A}" dt="2020-08-11T03:35:39.697" v="983" actId="26606"/>
          <ac:picMkLst>
            <pc:docMk/>
            <pc:sldMk cId="3259341775" sldId="344"/>
            <ac:picMk id="5" creationId="{69056D53-FABA-43E2-9969-AB492C9BC265}"/>
          </ac:picMkLst>
        </pc:picChg>
        <pc:picChg chg="del">
          <ac:chgData name="Lautaro Carro" userId="782875683cdb3cdb" providerId="LiveId" clId="{3F64FB15-1C0E-4C76-A983-2DB3A3075C0A}" dt="2020-08-11T03:33:07.140" v="943" actId="478"/>
          <ac:picMkLst>
            <pc:docMk/>
            <pc:sldMk cId="3259341775" sldId="344"/>
            <ac:picMk id="6" creationId="{4296EE93-CE3A-47F9-8444-67D74E1A12E9}"/>
          </ac:picMkLst>
        </pc:picChg>
        <pc:picChg chg="del">
          <ac:chgData name="Lautaro Carro" userId="782875683cdb3cdb" providerId="LiveId" clId="{3F64FB15-1C0E-4C76-A983-2DB3A3075C0A}" dt="2020-08-11T03:33:07.140" v="943" actId="478"/>
          <ac:picMkLst>
            <pc:docMk/>
            <pc:sldMk cId="3259341775" sldId="344"/>
            <ac:picMk id="11266" creationId="{6106FCAB-7B16-4C06-B260-6381469F30A9}"/>
          </ac:picMkLst>
        </pc:picChg>
        <pc:picChg chg="del">
          <ac:chgData name="Lautaro Carro" userId="782875683cdb3cdb" providerId="LiveId" clId="{3F64FB15-1C0E-4C76-A983-2DB3A3075C0A}" dt="2020-08-11T03:33:08.828" v="944" actId="478"/>
          <ac:picMkLst>
            <pc:docMk/>
            <pc:sldMk cId="3259341775" sldId="344"/>
            <ac:picMk id="11268" creationId="{BEBF66E9-562F-4182-AD98-30CD899938D0}"/>
          </ac:picMkLst>
        </pc:picChg>
        <pc:cxnChg chg="add del">
          <ac:chgData name="Lautaro Carro" userId="782875683cdb3cdb" providerId="LiveId" clId="{3F64FB15-1C0E-4C76-A983-2DB3A3075C0A}" dt="2020-08-11T03:35:22.649" v="976" actId="26606"/>
          <ac:cxnSpMkLst>
            <pc:docMk/>
            <pc:sldMk cId="3259341775" sldId="344"/>
            <ac:cxnSpMk id="14" creationId="{AFD44988-8DFE-46FC-967A-F6DB265384B1}"/>
          </ac:cxnSpMkLst>
        </pc:cxnChg>
        <pc:cxnChg chg="add del">
          <ac:chgData name="Lautaro Carro" userId="782875683cdb3cdb" providerId="LiveId" clId="{3F64FB15-1C0E-4C76-A983-2DB3A3075C0A}" dt="2020-08-11T03:35:22.649" v="976" actId="26606"/>
          <ac:cxnSpMkLst>
            <pc:docMk/>
            <pc:sldMk cId="3259341775" sldId="344"/>
            <ac:cxnSpMk id="18" creationId="{33CBC29A-1047-453C-84AD-4E4EB59EEEC3}"/>
          </ac:cxnSpMkLst>
        </pc:cxnChg>
        <pc:cxnChg chg="add del">
          <ac:chgData name="Lautaro Carro" userId="782875683cdb3cdb" providerId="LiveId" clId="{3F64FB15-1C0E-4C76-A983-2DB3A3075C0A}" dt="2020-08-11T03:35:39.697" v="983" actId="26606"/>
          <ac:cxnSpMkLst>
            <pc:docMk/>
            <pc:sldMk cId="3259341775" sldId="344"/>
            <ac:cxnSpMk id="27" creationId="{C00D1207-ECAF-48E9-8834-2CE4D2198234}"/>
          </ac:cxnSpMkLst>
        </pc:cxnChg>
        <pc:cxnChg chg="add del">
          <ac:chgData name="Lautaro Carro" userId="782875683cdb3cdb" providerId="LiveId" clId="{3F64FB15-1C0E-4C76-A983-2DB3A3075C0A}" dt="2020-08-11T03:35:39.697" v="983" actId="26606"/>
          <ac:cxnSpMkLst>
            <pc:docMk/>
            <pc:sldMk cId="3259341775" sldId="344"/>
            <ac:cxnSpMk id="33" creationId="{84ED9B5A-5577-4CA5-97AA-0E5E2EA9756F}"/>
          </ac:cxnSpMkLst>
        </pc:cxnChg>
        <pc:cxnChg chg="add del">
          <ac:chgData name="Lautaro Carro" userId="782875683cdb3cdb" providerId="LiveId" clId="{3F64FB15-1C0E-4C76-A983-2DB3A3075C0A}" dt="2020-08-11T03:35:39.697" v="983" actId="26606"/>
          <ac:cxnSpMkLst>
            <pc:docMk/>
            <pc:sldMk cId="3259341775" sldId="344"/>
            <ac:cxnSpMk id="35" creationId="{2724283B-587C-4A0E-A50E-B8914975B48A}"/>
          </ac:cxnSpMkLst>
        </pc:cxnChg>
        <pc:cxnChg chg="add del">
          <ac:chgData name="Lautaro Carro" userId="782875683cdb3cdb" providerId="LiveId" clId="{3F64FB15-1C0E-4C76-A983-2DB3A3075C0A}" dt="2020-08-11T03:35:38.818" v="980" actId="26606"/>
          <ac:cxnSpMkLst>
            <pc:docMk/>
            <pc:sldMk cId="3259341775" sldId="344"/>
            <ac:cxnSpMk id="44" creationId="{C00D1207-ECAF-48E9-8834-2CE4D2198234}"/>
          </ac:cxnSpMkLst>
        </pc:cxnChg>
        <pc:cxnChg chg="add del">
          <ac:chgData name="Lautaro Carro" userId="782875683cdb3cdb" providerId="LiveId" clId="{3F64FB15-1C0E-4C76-A983-2DB3A3075C0A}" dt="2020-08-11T03:35:38.818" v="980" actId="26606"/>
          <ac:cxnSpMkLst>
            <pc:docMk/>
            <pc:sldMk cId="3259341775" sldId="344"/>
            <ac:cxnSpMk id="50" creationId="{5E450F13-FCAB-474F-93BB-704690139709}"/>
          </ac:cxnSpMkLst>
        </pc:cxnChg>
        <pc:cxnChg chg="add del">
          <ac:chgData name="Lautaro Carro" userId="782875683cdb3cdb" providerId="LiveId" clId="{3F64FB15-1C0E-4C76-A983-2DB3A3075C0A}" dt="2020-08-11T03:35:38.818" v="980" actId="26606"/>
          <ac:cxnSpMkLst>
            <pc:docMk/>
            <pc:sldMk cId="3259341775" sldId="344"/>
            <ac:cxnSpMk id="52" creationId="{00E7859C-56C8-49DC-ABF5-6C538427CDAF}"/>
          </ac:cxnSpMkLst>
        </pc:cxnChg>
        <pc:cxnChg chg="add del">
          <ac:chgData name="Lautaro Carro" userId="782875683cdb3cdb" providerId="LiveId" clId="{3F64FB15-1C0E-4C76-A983-2DB3A3075C0A}" dt="2020-08-11T03:35:39.675" v="982" actId="26606"/>
          <ac:cxnSpMkLst>
            <pc:docMk/>
            <pc:sldMk cId="3259341775" sldId="344"/>
            <ac:cxnSpMk id="56" creationId="{C00D1207-ECAF-48E9-8834-2CE4D2198234}"/>
          </ac:cxnSpMkLst>
        </pc:cxnChg>
        <pc:cxnChg chg="add del">
          <ac:chgData name="Lautaro Carro" userId="782875683cdb3cdb" providerId="LiveId" clId="{3F64FB15-1C0E-4C76-A983-2DB3A3075C0A}" dt="2020-08-11T03:35:39.675" v="982" actId="26606"/>
          <ac:cxnSpMkLst>
            <pc:docMk/>
            <pc:sldMk cId="3259341775" sldId="344"/>
            <ac:cxnSpMk id="59" creationId="{84ED9B5A-5577-4CA5-97AA-0E5E2EA9756F}"/>
          </ac:cxnSpMkLst>
        </pc:cxnChg>
        <pc:cxnChg chg="add del">
          <ac:chgData name="Lautaro Carro" userId="782875683cdb3cdb" providerId="LiveId" clId="{3F64FB15-1C0E-4C76-A983-2DB3A3075C0A}" dt="2020-08-11T03:35:39.675" v="982" actId="26606"/>
          <ac:cxnSpMkLst>
            <pc:docMk/>
            <pc:sldMk cId="3259341775" sldId="344"/>
            <ac:cxnSpMk id="60" creationId="{2724283B-587C-4A0E-A50E-B8914975B48A}"/>
          </ac:cxnSpMkLst>
        </pc:cxnChg>
        <pc:cxnChg chg="add">
          <ac:chgData name="Lautaro Carro" userId="782875683cdb3cdb" providerId="LiveId" clId="{3F64FB15-1C0E-4C76-A983-2DB3A3075C0A}" dt="2020-08-11T03:35:39.697" v="983" actId="26606"/>
          <ac:cxnSpMkLst>
            <pc:docMk/>
            <pc:sldMk cId="3259341775" sldId="344"/>
            <ac:cxnSpMk id="64" creationId="{AFD44988-8DFE-46FC-967A-F6DB265384B1}"/>
          </ac:cxnSpMkLst>
        </pc:cxnChg>
        <pc:cxnChg chg="add">
          <ac:chgData name="Lautaro Carro" userId="782875683cdb3cdb" providerId="LiveId" clId="{3F64FB15-1C0E-4C76-A983-2DB3A3075C0A}" dt="2020-08-11T03:35:39.697" v="983" actId="26606"/>
          <ac:cxnSpMkLst>
            <pc:docMk/>
            <pc:sldMk cId="3259341775" sldId="344"/>
            <ac:cxnSpMk id="66" creationId="{33CBC29A-1047-453C-84AD-4E4EB59EEEC3}"/>
          </ac:cxnSpMkLst>
        </pc:cxnChg>
      </pc:sldChg>
    </pc:docChg>
  </pc:docChgLst>
  <pc:docChgLst>
    <pc:chgData name="Lautaro Carro" userId="782875683cdb3cdb" providerId="LiveId" clId="{5E7DEB62-3D43-4745-94E5-72EC12CEB22F}"/>
    <pc:docChg chg="undo redo custSel mod addSld delSld modSld sldOrd">
      <pc:chgData name="Lautaro Carro" userId="782875683cdb3cdb" providerId="LiveId" clId="{5E7DEB62-3D43-4745-94E5-72EC12CEB22F}" dt="2020-09-23T06:55:27.825" v="2462" actId="1440"/>
      <pc:docMkLst>
        <pc:docMk/>
      </pc:docMkLst>
      <pc:sldChg chg="modSp mod">
        <pc:chgData name="Lautaro Carro" userId="782875683cdb3cdb" providerId="LiveId" clId="{5E7DEB62-3D43-4745-94E5-72EC12CEB22F}" dt="2020-09-22T19:53:57.440" v="4"/>
        <pc:sldMkLst>
          <pc:docMk/>
          <pc:sldMk cId="2806257027" sldId="256"/>
        </pc:sldMkLst>
        <pc:spChg chg="mod">
          <ac:chgData name="Lautaro Carro" userId="782875683cdb3cdb" providerId="LiveId" clId="{5E7DEB62-3D43-4745-94E5-72EC12CEB22F}" dt="2020-09-22T19:53:57.440" v="4"/>
          <ac:spMkLst>
            <pc:docMk/>
            <pc:sldMk cId="2806257027" sldId="256"/>
            <ac:spMk id="2" creationId="{DE3D84FB-5D02-47D2-98FD-4F01A02E2AEA}"/>
          </ac:spMkLst>
        </pc:spChg>
      </pc:sldChg>
      <pc:sldChg chg="modSp mod">
        <pc:chgData name="Lautaro Carro" userId="782875683cdb3cdb" providerId="LiveId" clId="{5E7DEB62-3D43-4745-94E5-72EC12CEB22F}" dt="2020-09-23T06:47:57.851" v="2453" actId="6549"/>
        <pc:sldMkLst>
          <pc:docMk/>
          <pc:sldMk cId="3883979418" sldId="281"/>
        </pc:sldMkLst>
        <pc:spChg chg="mod">
          <ac:chgData name="Lautaro Carro" userId="782875683cdb3cdb" providerId="LiveId" clId="{5E7DEB62-3D43-4745-94E5-72EC12CEB22F}" dt="2020-09-23T06:47:57.851" v="2453" actId="6549"/>
          <ac:spMkLst>
            <pc:docMk/>
            <pc:sldMk cId="3883979418" sldId="281"/>
            <ac:spMk id="3" creationId="{F2CE3F53-0E1F-4398-A798-7940A43CEFC6}"/>
          </ac:spMkLst>
        </pc:spChg>
      </pc:sldChg>
      <pc:sldChg chg="ord">
        <pc:chgData name="Lautaro Carro" userId="782875683cdb3cdb" providerId="LiveId" clId="{5E7DEB62-3D43-4745-94E5-72EC12CEB22F}" dt="2020-09-23T04:33:50.971" v="1441"/>
        <pc:sldMkLst>
          <pc:docMk/>
          <pc:sldMk cId="1594731387" sldId="284"/>
        </pc:sldMkLst>
      </pc:sldChg>
      <pc:sldChg chg="modSp mod">
        <pc:chgData name="Lautaro Carro" userId="782875683cdb3cdb" providerId="LiveId" clId="{5E7DEB62-3D43-4745-94E5-72EC12CEB22F}" dt="2020-09-23T06:25:24.274" v="2356"/>
        <pc:sldMkLst>
          <pc:docMk/>
          <pc:sldMk cId="485202495" sldId="288"/>
        </pc:sldMkLst>
        <pc:spChg chg="mod">
          <ac:chgData name="Lautaro Carro" userId="782875683cdb3cdb" providerId="LiveId" clId="{5E7DEB62-3D43-4745-94E5-72EC12CEB22F}" dt="2020-09-23T06:25:24.274" v="2356"/>
          <ac:spMkLst>
            <pc:docMk/>
            <pc:sldMk cId="485202495" sldId="288"/>
            <ac:spMk id="3" creationId="{E9F6641D-ADF3-40BD-9BA3-E740E77C8826}"/>
          </ac:spMkLst>
        </pc:spChg>
      </pc:sldChg>
      <pc:sldChg chg="modSp mod">
        <pc:chgData name="Lautaro Carro" userId="782875683cdb3cdb" providerId="LiveId" clId="{5E7DEB62-3D43-4745-94E5-72EC12CEB22F}" dt="2020-09-23T06:25:21.850" v="2355"/>
        <pc:sldMkLst>
          <pc:docMk/>
          <pc:sldMk cId="2586434858" sldId="292"/>
        </pc:sldMkLst>
        <pc:spChg chg="mod">
          <ac:chgData name="Lautaro Carro" userId="782875683cdb3cdb" providerId="LiveId" clId="{5E7DEB62-3D43-4745-94E5-72EC12CEB22F}" dt="2020-09-23T06:25:21.850" v="2355"/>
          <ac:spMkLst>
            <pc:docMk/>
            <pc:sldMk cId="2586434858" sldId="292"/>
            <ac:spMk id="3" creationId="{E9F6641D-ADF3-40BD-9BA3-E740E77C8826}"/>
          </ac:spMkLst>
        </pc:spChg>
      </pc:sldChg>
      <pc:sldChg chg="addSp modSp mod">
        <pc:chgData name="Lautaro Carro" userId="782875683cdb3cdb" providerId="LiveId" clId="{5E7DEB62-3D43-4745-94E5-72EC12CEB22F}" dt="2020-09-23T06:26:21.103" v="2358" actId="20577"/>
        <pc:sldMkLst>
          <pc:docMk/>
          <pc:sldMk cId="4053183575" sldId="318"/>
        </pc:sldMkLst>
        <pc:spChg chg="mod">
          <ac:chgData name="Lautaro Carro" userId="782875683cdb3cdb" providerId="LiveId" clId="{5E7DEB62-3D43-4745-94E5-72EC12CEB22F}" dt="2020-09-22T21:24:55.282" v="312" actId="20577"/>
          <ac:spMkLst>
            <pc:docMk/>
            <pc:sldMk cId="4053183575" sldId="318"/>
            <ac:spMk id="2" creationId="{EBE02E17-E79E-43DE-BC6D-7EB041C1A666}"/>
          </ac:spMkLst>
        </pc:spChg>
        <pc:spChg chg="mod">
          <ac:chgData name="Lautaro Carro" userId="782875683cdb3cdb" providerId="LiveId" clId="{5E7DEB62-3D43-4745-94E5-72EC12CEB22F}" dt="2020-09-23T06:26:21.103" v="2358" actId="20577"/>
          <ac:spMkLst>
            <pc:docMk/>
            <pc:sldMk cId="4053183575" sldId="318"/>
            <ac:spMk id="15" creationId="{854DACDA-D426-463C-A4D7-4263CD27F9A4}"/>
          </ac:spMkLst>
        </pc:spChg>
        <pc:picChg chg="add mod">
          <ac:chgData name="Lautaro Carro" userId="782875683cdb3cdb" providerId="LiveId" clId="{5E7DEB62-3D43-4745-94E5-72EC12CEB22F}" dt="2020-09-22T21:36:11.815" v="503" actId="1076"/>
          <ac:picMkLst>
            <pc:docMk/>
            <pc:sldMk cId="4053183575" sldId="318"/>
            <ac:picMk id="7170" creationId="{FAFAE005-A99F-48E2-A36C-3104167CC611}"/>
          </ac:picMkLst>
        </pc:picChg>
      </pc:sldChg>
      <pc:sldChg chg="addSp delSp modSp new mod ord setBg">
        <pc:chgData name="Lautaro Carro" userId="782875683cdb3cdb" providerId="LiveId" clId="{5E7DEB62-3D43-4745-94E5-72EC12CEB22F}" dt="2020-09-22T20:06:15.067" v="25" actId="22"/>
        <pc:sldMkLst>
          <pc:docMk/>
          <pc:sldMk cId="1308501029" sldId="319"/>
        </pc:sldMkLst>
        <pc:spChg chg="mod">
          <ac:chgData name="Lautaro Carro" userId="782875683cdb3cdb" providerId="LiveId" clId="{5E7DEB62-3D43-4745-94E5-72EC12CEB22F}" dt="2020-09-22T20:06:04.176" v="22" actId="20577"/>
          <ac:spMkLst>
            <pc:docMk/>
            <pc:sldMk cId="1308501029" sldId="319"/>
            <ac:spMk id="2" creationId="{F562F7F0-3A0D-4936-B8BD-6AA5430E5749}"/>
          </ac:spMkLst>
        </pc:spChg>
        <pc:spChg chg="del">
          <ac:chgData name="Lautaro Carro" userId="782875683cdb3cdb" providerId="LiveId" clId="{5E7DEB62-3D43-4745-94E5-72EC12CEB22F}" dt="2020-09-22T20:06:07.270" v="23" actId="478"/>
          <ac:spMkLst>
            <pc:docMk/>
            <pc:sldMk cId="1308501029" sldId="319"/>
            <ac:spMk id="3" creationId="{4CA3E544-3408-45FB-B617-BC42DB33E263}"/>
          </ac:spMkLst>
        </pc:spChg>
        <pc:spChg chg="add">
          <ac:chgData name="Lautaro Carro" userId="782875683cdb3cdb" providerId="LiveId" clId="{5E7DEB62-3D43-4745-94E5-72EC12CEB22F}" dt="2020-09-22T20:06:15.067" v="25" actId="22"/>
          <ac:spMkLst>
            <pc:docMk/>
            <pc:sldMk cId="1308501029" sldId="319"/>
            <ac:spMk id="7" creationId="{B5659881-080E-4983-82C1-9947E0F91B06}"/>
          </ac:spMkLst>
        </pc:spChg>
        <pc:picChg chg="add">
          <ac:chgData name="Lautaro Carro" userId="782875683cdb3cdb" providerId="LiveId" clId="{5E7DEB62-3D43-4745-94E5-72EC12CEB22F}" dt="2020-09-22T20:06:11.310" v="24" actId="22"/>
          <ac:picMkLst>
            <pc:docMk/>
            <pc:sldMk cId="1308501029" sldId="319"/>
            <ac:picMk id="5" creationId="{F7E94091-27B7-45FB-9BE6-DE2EBAF22AFE}"/>
          </ac:picMkLst>
        </pc:picChg>
      </pc:sldChg>
      <pc:sldChg chg="addSp delSp modSp new mod ord setBg setClrOvrMap">
        <pc:chgData name="Lautaro Carro" userId="782875683cdb3cdb" providerId="LiveId" clId="{5E7DEB62-3D43-4745-94E5-72EC12CEB22F}" dt="2020-09-22T20:57:26.765" v="60"/>
        <pc:sldMkLst>
          <pc:docMk/>
          <pc:sldMk cId="1044811416" sldId="320"/>
        </pc:sldMkLst>
        <pc:spChg chg="mod ord">
          <ac:chgData name="Lautaro Carro" userId="782875683cdb3cdb" providerId="LiveId" clId="{5E7DEB62-3D43-4745-94E5-72EC12CEB22F}" dt="2020-09-22T20:57:23.715" v="58" actId="26606"/>
          <ac:spMkLst>
            <pc:docMk/>
            <pc:sldMk cId="1044811416" sldId="320"/>
            <ac:spMk id="2" creationId="{11B9D596-AC7B-491F-89F9-19575BA18D3A}"/>
          </ac:spMkLst>
        </pc:spChg>
        <pc:spChg chg="del">
          <ac:chgData name="Lautaro Carro" userId="782875683cdb3cdb" providerId="LiveId" clId="{5E7DEB62-3D43-4745-94E5-72EC12CEB22F}" dt="2020-09-22T20:57:10.062" v="27" actId="478"/>
          <ac:spMkLst>
            <pc:docMk/>
            <pc:sldMk cId="1044811416" sldId="320"/>
            <ac:spMk id="3" creationId="{DABE2CF8-5AD9-4E77-B801-409E8A8B5D3A}"/>
          </ac:spMkLst>
        </pc:spChg>
        <pc:spChg chg="add">
          <ac:chgData name="Lautaro Carro" userId="782875683cdb3cdb" providerId="LiveId" clId="{5E7DEB62-3D43-4745-94E5-72EC12CEB22F}" dt="2020-09-22T20:57:23.715" v="58" actId="26606"/>
          <ac:spMkLst>
            <pc:docMk/>
            <pc:sldMk cId="1044811416" sldId="320"/>
            <ac:spMk id="71" creationId="{8CD2B798-7994-4548-A2BE-4AEF9C1A5FAE}"/>
          </ac:spMkLst>
        </pc:spChg>
        <pc:spChg chg="add">
          <ac:chgData name="Lautaro Carro" userId="782875683cdb3cdb" providerId="LiveId" clId="{5E7DEB62-3D43-4745-94E5-72EC12CEB22F}" dt="2020-09-22T20:57:23.715" v="58" actId="26606"/>
          <ac:spMkLst>
            <pc:docMk/>
            <pc:sldMk cId="1044811416" sldId="320"/>
            <ac:spMk id="73" creationId="{E6162320-3B67-42BB-AF9D-939326E6489E}"/>
          </ac:spMkLst>
        </pc:spChg>
        <pc:spChg chg="add">
          <ac:chgData name="Lautaro Carro" userId="782875683cdb3cdb" providerId="LiveId" clId="{5E7DEB62-3D43-4745-94E5-72EC12CEB22F}" dt="2020-09-22T20:57:23.715" v="58" actId="26606"/>
          <ac:spMkLst>
            <pc:docMk/>
            <pc:sldMk cId="1044811416" sldId="320"/>
            <ac:spMk id="77" creationId="{B8D726A5-7900-41B4-8D49-49B4A2010E7C}"/>
          </ac:spMkLst>
        </pc:spChg>
        <pc:picChg chg="add mod">
          <ac:chgData name="Lautaro Carro" userId="782875683cdb3cdb" providerId="LiveId" clId="{5E7DEB62-3D43-4745-94E5-72EC12CEB22F}" dt="2020-09-22T20:57:23.715" v="58" actId="26606"/>
          <ac:picMkLst>
            <pc:docMk/>
            <pc:sldMk cId="1044811416" sldId="320"/>
            <ac:picMk id="1026" creationId="{CCEA84C7-8279-4167-8973-18BD604FB65A}"/>
          </ac:picMkLst>
        </pc:picChg>
        <pc:cxnChg chg="add">
          <ac:chgData name="Lautaro Carro" userId="782875683cdb3cdb" providerId="LiveId" clId="{5E7DEB62-3D43-4745-94E5-72EC12CEB22F}" dt="2020-09-22T20:57:23.715" v="58" actId="26606"/>
          <ac:cxnSpMkLst>
            <pc:docMk/>
            <pc:sldMk cId="1044811416" sldId="320"/>
            <ac:cxnSpMk id="75" creationId="{6722E143-84C1-4F95-937C-78B92D2811CF}"/>
          </ac:cxnSpMkLst>
        </pc:cxnChg>
        <pc:cxnChg chg="add">
          <ac:chgData name="Lautaro Carro" userId="782875683cdb3cdb" providerId="LiveId" clId="{5E7DEB62-3D43-4745-94E5-72EC12CEB22F}" dt="2020-09-22T20:57:23.715" v="58" actId="26606"/>
          <ac:cxnSpMkLst>
            <pc:docMk/>
            <pc:sldMk cId="1044811416" sldId="320"/>
            <ac:cxnSpMk id="79" creationId="{46E49661-E258-450C-8150-A91A6B30D1CD}"/>
          </ac:cxnSpMkLst>
        </pc:cxnChg>
      </pc:sldChg>
      <pc:sldChg chg="addSp delSp modSp new mod setBg setClrOvrMap">
        <pc:chgData name="Lautaro Carro" userId="782875683cdb3cdb" providerId="LiveId" clId="{5E7DEB62-3D43-4745-94E5-72EC12CEB22F}" dt="2020-09-22T20:59:15.505" v="108" actId="26606"/>
        <pc:sldMkLst>
          <pc:docMk/>
          <pc:sldMk cId="4189055643" sldId="321"/>
        </pc:sldMkLst>
        <pc:spChg chg="mod ord">
          <ac:chgData name="Lautaro Carro" userId="782875683cdb3cdb" providerId="LiveId" clId="{5E7DEB62-3D43-4745-94E5-72EC12CEB22F}" dt="2020-09-22T20:59:15.505" v="108" actId="26606"/>
          <ac:spMkLst>
            <pc:docMk/>
            <pc:sldMk cId="4189055643" sldId="321"/>
            <ac:spMk id="2" creationId="{6CEFF63E-7536-4CDF-8CE4-35EFCD8C8CDA}"/>
          </ac:spMkLst>
        </pc:spChg>
        <pc:spChg chg="del">
          <ac:chgData name="Lautaro Carro" userId="782875683cdb3cdb" providerId="LiveId" clId="{5E7DEB62-3D43-4745-94E5-72EC12CEB22F}" dt="2020-09-22T20:58:20.607" v="88" actId="478"/>
          <ac:spMkLst>
            <pc:docMk/>
            <pc:sldMk cId="4189055643" sldId="321"/>
            <ac:spMk id="3" creationId="{6AB3205F-B972-46AA-9653-72435933C020}"/>
          </ac:spMkLst>
        </pc:spChg>
        <pc:spChg chg="add del">
          <ac:chgData name="Lautaro Carro" userId="782875683cdb3cdb" providerId="LiveId" clId="{5E7DEB62-3D43-4745-94E5-72EC12CEB22F}" dt="2020-09-22T20:59:02.603" v="91" actId="26606"/>
          <ac:spMkLst>
            <pc:docMk/>
            <pc:sldMk cId="4189055643" sldId="321"/>
            <ac:spMk id="71" creationId="{8CD2B798-7994-4548-A2BE-4AEF9C1A5FAE}"/>
          </ac:spMkLst>
        </pc:spChg>
        <pc:spChg chg="add del">
          <ac:chgData name="Lautaro Carro" userId="782875683cdb3cdb" providerId="LiveId" clId="{5E7DEB62-3D43-4745-94E5-72EC12CEB22F}" dt="2020-09-22T20:59:02.603" v="91" actId="26606"/>
          <ac:spMkLst>
            <pc:docMk/>
            <pc:sldMk cId="4189055643" sldId="321"/>
            <ac:spMk id="73" creationId="{E6162320-3B67-42BB-AF9D-939326E6489E}"/>
          </ac:spMkLst>
        </pc:spChg>
        <pc:spChg chg="add del">
          <ac:chgData name="Lautaro Carro" userId="782875683cdb3cdb" providerId="LiveId" clId="{5E7DEB62-3D43-4745-94E5-72EC12CEB22F}" dt="2020-09-22T20:59:02.603" v="91" actId="26606"/>
          <ac:spMkLst>
            <pc:docMk/>
            <pc:sldMk cId="4189055643" sldId="321"/>
            <ac:spMk id="77" creationId="{B8D726A5-7900-41B4-8D49-49B4A2010E7C}"/>
          </ac:spMkLst>
        </pc:spChg>
        <pc:spChg chg="add del">
          <ac:chgData name="Lautaro Carro" userId="782875683cdb3cdb" providerId="LiveId" clId="{5E7DEB62-3D43-4745-94E5-72EC12CEB22F}" dt="2020-09-22T20:59:03.545" v="93" actId="26606"/>
          <ac:spMkLst>
            <pc:docMk/>
            <pc:sldMk cId="4189055643" sldId="321"/>
            <ac:spMk id="2052" creationId="{8CD2B798-7994-4548-A2BE-4AEF9C1A5FAE}"/>
          </ac:spMkLst>
        </pc:spChg>
        <pc:spChg chg="add del">
          <ac:chgData name="Lautaro Carro" userId="782875683cdb3cdb" providerId="LiveId" clId="{5E7DEB62-3D43-4745-94E5-72EC12CEB22F}" dt="2020-09-22T20:59:03.545" v="93" actId="26606"/>
          <ac:spMkLst>
            <pc:docMk/>
            <pc:sldMk cId="4189055643" sldId="321"/>
            <ac:spMk id="2053" creationId="{E6162320-3B67-42BB-AF9D-939326E6489E}"/>
          </ac:spMkLst>
        </pc:spChg>
        <pc:spChg chg="add del">
          <ac:chgData name="Lautaro Carro" userId="782875683cdb3cdb" providerId="LiveId" clId="{5E7DEB62-3D43-4745-94E5-72EC12CEB22F}" dt="2020-09-22T20:59:03.545" v="93" actId="26606"/>
          <ac:spMkLst>
            <pc:docMk/>
            <pc:sldMk cId="4189055643" sldId="321"/>
            <ac:spMk id="2055" creationId="{2FDF0794-1B86-42B2-B8C7-F60123E638ED}"/>
          </ac:spMkLst>
        </pc:spChg>
        <pc:spChg chg="add del">
          <ac:chgData name="Lautaro Carro" userId="782875683cdb3cdb" providerId="LiveId" clId="{5E7DEB62-3D43-4745-94E5-72EC12CEB22F}" dt="2020-09-22T20:59:03.545" v="93" actId="26606"/>
          <ac:spMkLst>
            <pc:docMk/>
            <pc:sldMk cId="4189055643" sldId="321"/>
            <ac:spMk id="2056" creationId="{EAA48FC5-3C83-4F1B-BC33-DF0B588F8317}"/>
          </ac:spMkLst>
        </pc:spChg>
        <pc:spChg chg="add del">
          <ac:chgData name="Lautaro Carro" userId="782875683cdb3cdb" providerId="LiveId" clId="{5E7DEB62-3D43-4745-94E5-72EC12CEB22F}" dt="2020-09-22T20:59:04.659" v="95" actId="26606"/>
          <ac:spMkLst>
            <pc:docMk/>
            <pc:sldMk cId="4189055643" sldId="321"/>
            <ac:spMk id="2058" creationId="{8CD2B798-7994-4548-A2BE-4AEF9C1A5FAE}"/>
          </ac:spMkLst>
        </pc:spChg>
        <pc:spChg chg="add del">
          <ac:chgData name="Lautaro Carro" userId="782875683cdb3cdb" providerId="LiveId" clId="{5E7DEB62-3D43-4745-94E5-72EC12CEB22F}" dt="2020-09-22T20:59:04.659" v="95" actId="26606"/>
          <ac:spMkLst>
            <pc:docMk/>
            <pc:sldMk cId="4189055643" sldId="321"/>
            <ac:spMk id="2059" creationId="{E6162320-3B67-42BB-AF9D-939326E6489E}"/>
          </ac:spMkLst>
        </pc:spChg>
        <pc:spChg chg="add del">
          <ac:chgData name="Lautaro Carro" userId="782875683cdb3cdb" providerId="LiveId" clId="{5E7DEB62-3D43-4745-94E5-72EC12CEB22F}" dt="2020-09-22T20:59:04.659" v="95" actId="26606"/>
          <ac:spMkLst>
            <pc:docMk/>
            <pc:sldMk cId="4189055643" sldId="321"/>
            <ac:spMk id="2061" creationId="{CC1CA635-2D9C-4E3E-820F-5FE35AC143B2}"/>
          </ac:spMkLst>
        </pc:spChg>
        <pc:spChg chg="add del">
          <ac:chgData name="Lautaro Carro" userId="782875683cdb3cdb" providerId="LiveId" clId="{5E7DEB62-3D43-4745-94E5-72EC12CEB22F}" dt="2020-09-22T20:59:05.777" v="97" actId="26606"/>
          <ac:spMkLst>
            <pc:docMk/>
            <pc:sldMk cId="4189055643" sldId="321"/>
            <ac:spMk id="2064" creationId="{8CD2B798-7994-4548-A2BE-4AEF9C1A5FAE}"/>
          </ac:spMkLst>
        </pc:spChg>
        <pc:spChg chg="add del">
          <ac:chgData name="Lautaro Carro" userId="782875683cdb3cdb" providerId="LiveId" clId="{5E7DEB62-3D43-4745-94E5-72EC12CEB22F}" dt="2020-09-22T20:59:05.777" v="97" actId="26606"/>
          <ac:spMkLst>
            <pc:docMk/>
            <pc:sldMk cId="4189055643" sldId="321"/>
            <ac:spMk id="2065" creationId="{E6162320-3B67-42BB-AF9D-939326E6489E}"/>
          </ac:spMkLst>
        </pc:spChg>
        <pc:spChg chg="add del">
          <ac:chgData name="Lautaro Carro" userId="782875683cdb3cdb" providerId="LiveId" clId="{5E7DEB62-3D43-4745-94E5-72EC12CEB22F}" dt="2020-09-22T20:59:05.777" v="97" actId="26606"/>
          <ac:spMkLst>
            <pc:docMk/>
            <pc:sldMk cId="4189055643" sldId="321"/>
            <ac:spMk id="2067" creationId="{B8D726A5-7900-41B4-8D49-49B4A2010E7C}"/>
          </ac:spMkLst>
        </pc:spChg>
        <pc:spChg chg="add del">
          <ac:chgData name="Lautaro Carro" userId="782875683cdb3cdb" providerId="LiveId" clId="{5E7DEB62-3D43-4745-94E5-72EC12CEB22F}" dt="2020-09-22T20:59:07.761" v="99" actId="26606"/>
          <ac:spMkLst>
            <pc:docMk/>
            <pc:sldMk cId="4189055643" sldId="321"/>
            <ac:spMk id="2070" creationId="{8CD2B798-7994-4548-A2BE-4AEF9C1A5FAE}"/>
          </ac:spMkLst>
        </pc:spChg>
        <pc:spChg chg="add del">
          <ac:chgData name="Lautaro Carro" userId="782875683cdb3cdb" providerId="LiveId" clId="{5E7DEB62-3D43-4745-94E5-72EC12CEB22F}" dt="2020-09-22T20:59:07.761" v="99" actId="26606"/>
          <ac:spMkLst>
            <pc:docMk/>
            <pc:sldMk cId="4189055643" sldId="321"/>
            <ac:spMk id="2071" creationId="{E6162320-3B67-42BB-AF9D-939326E6489E}"/>
          </ac:spMkLst>
        </pc:spChg>
        <pc:spChg chg="add del">
          <ac:chgData name="Lautaro Carro" userId="782875683cdb3cdb" providerId="LiveId" clId="{5E7DEB62-3D43-4745-94E5-72EC12CEB22F}" dt="2020-09-22T20:59:10.706" v="101" actId="26606"/>
          <ac:spMkLst>
            <pc:docMk/>
            <pc:sldMk cId="4189055643" sldId="321"/>
            <ac:spMk id="2074" creationId="{8CD2B798-7994-4548-A2BE-4AEF9C1A5FAE}"/>
          </ac:spMkLst>
        </pc:spChg>
        <pc:spChg chg="add del">
          <ac:chgData name="Lautaro Carro" userId="782875683cdb3cdb" providerId="LiveId" clId="{5E7DEB62-3D43-4745-94E5-72EC12CEB22F}" dt="2020-09-22T20:59:10.706" v="101" actId="26606"/>
          <ac:spMkLst>
            <pc:docMk/>
            <pc:sldMk cId="4189055643" sldId="321"/>
            <ac:spMk id="2075" creationId="{E6162320-3B67-42BB-AF9D-939326E6489E}"/>
          </ac:spMkLst>
        </pc:spChg>
        <pc:spChg chg="add del">
          <ac:chgData name="Lautaro Carro" userId="782875683cdb3cdb" providerId="LiveId" clId="{5E7DEB62-3D43-4745-94E5-72EC12CEB22F}" dt="2020-09-22T20:59:10.706" v="101" actId="26606"/>
          <ac:spMkLst>
            <pc:docMk/>
            <pc:sldMk cId="4189055643" sldId="321"/>
            <ac:spMk id="2077" creationId="{CC1CA635-2D9C-4E3E-820F-5FE35AC143B2}"/>
          </ac:spMkLst>
        </pc:spChg>
        <pc:spChg chg="add del">
          <ac:chgData name="Lautaro Carro" userId="782875683cdb3cdb" providerId="LiveId" clId="{5E7DEB62-3D43-4745-94E5-72EC12CEB22F}" dt="2020-09-22T20:59:12.066" v="103" actId="26606"/>
          <ac:spMkLst>
            <pc:docMk/>
            <pc:sldMk cId="4189055643" sldId="321"/>
            <ac:spMk id="2080" creationId="{8CD2B798-7994-4548-A2BE-4AEF9C1A5FAE}"/>
          </ac:spMkLst>
        </pc:spChg>
        <pc:spChg chg="add del">
          <ac:chgData name="Lautaro Carro" userId="782875683cdb3cdb" providerId="LiveId" clId="{5E7DEB62-3D43-4745-94E5-72EC12CEB22F}" dt="2020-09-22T20:59:12.066" v="103" actId="26606"/>
          <ac:spMkLst>
            <pc:docMk/>
            <pc:sldMk cId="4189055643" sldId="321"/>
            <ac:spMk id="2081" creationId="{E6162320-3B67-42BB-AF9D-939326E6489E}"/>
          </ac:spMkLst>
        </pc:spChg>
        <pc:spChg chg="add del">
          <ac:chgData name="Lautaro Carro" userId="782875683cdb3cdb" providerId="LiveId" clId="{5E7DEB62-3D43-4745-94E5-72EC12CEB22F}" dt="2020-09-22T20:59:12.066" v="103" actId="26606"/>
          <ac:spMkLst>
            <pc:docMk/>
            <pc:sldMk cId="4189055643" sldId="321"/>
            <ac:spMk id="2083" creationId="{A2B5AF8E-A8F5-44F6-A878-BD9D094055B4}"/>
          </ac:spMkLst>
        </pc:spChg>
        <pc:spChg chg="add del">
          <ac:chgData name="Lautaro Carro" userId="782875683cdb3cdb" providerId="LiveId" clId="{5E7DEB62-3D43-4745-94E5-72EC12CEB22F}" dt="2020-09-22T20:59:12.541" v="105" actId="26606"/>
          <ac:spMkLst>
            <pc:docMk/>
            <pc:sldMk cId="4189055643" sldId="321"/>
            <ac:spMk id="2086" creationId="{3A8EC506-B1DA-46A1-B44D-774E68468E13}"/>
          </ac:spMkLst>
        </pc:spChg>
        <pc:spChg chg="add del">
          <ac:chgData name="Lautaro Carro" userId="782875683cdb3cdb" providerId="LiveId" clId="{5E7DEB62-3D43-4745-94E5-72EC12CEB22F}" dt="2020-09-22T20:59:12.541" v="105" actId="26606"/>
          <ac:spMkLst>
            <pc:docMk/>
            <pc:sldMk cId="4189055643" sldId="321"/>
            <ac:spMk id="2087" creationId="{BFF30785-305E-45D7-984F-5AA93D3CA561}"/>
          </ac:spMkLst>
        </pc:spChg>
        <pc:spChg chg="add del">
          <ac:chgData name="Lautaro Carro" userId="782875683cdb3cdb" providerId="LiveId" clId="{5E7DEB62-3D43-4745-94E5-72EC12CEB22F}" dt="2020-09-22T20:59:12.541" v="105" actId="26606"/>
          <ac:spMkLst>
            <pc:docMk/>
            <pc:sldMk cId="4189055643" sldId="321"/>
            <ac:spMk id="2089" creationId="{CA73784B-AC76-4BAD-93AF-C72D0EDFD715}"/>
          </ac:spMkLst>
        </pc:spChg>
        <pc:spChg chg="add del">
          <ac:chgData name="Lautaro Carro" userId="782875683cdb3cdb" providerId="LiveId" clId="{5E7DEB62-3D43-4745-94E5-72EC12CEB22F}" dt="2020-09-22T20:59:15.482" v="107" actId="26606"/>
          <ac:spMkLst>
            <pc:docMk/>
            <pc:sldMk cId="4189055643" sldId="321"/>
            <ac:spMk id="2092" creationId="{3A8EC506-B1DA-46A1-B44D-774E68468E13}"/>
          </ac:spMkLst>
        </pc:spChg>
        <pc:spChg chg="add del">
          <ac:chgData name="Lautaro Carro" userId="782875683cdb3cdb" providerId="LiveId" clId="{5E7DEB62-3D43-4745-94E5-72EC12CEB22F}" dt="2020-09-22T20:59:15.482" v="107" actId="26606"/>
          <ac:spMkLst>
            <pc:docMk/>
            <pc:sldMk cId="4189055643" sldId="321"/>
            <ac:spMk id="2093" creationId="{BFF30785-305E-45D7-984F-5AA93D3CA561}"/>
          </ac:spMkLst>
        </pc:spChg>
        <pc:spChg chg="add del">
          <ac:chgData name="Lautaro Carro" userId="782875683cdb3cdb" providerId="LiveId" clId="{5E7DEB62-3D43-4745-94E5-72EC12CEB22F}" dt="2020-09-22T20:59:15.482" v="107" actId="26606"/>
          <ac:spMkLst>
            <pc:docMk/>
            <pc:sldMk cId="4189055643" sldId="321"/>
            <ac:spMk id="2095" creationId="{42DD0C21-8FEE-4C18-8789-CC8ABE206FE6}"/>
          </ac:spMkLst>
        </pc:spChg>
        <pc:spChg chg="add del">
          <ac:chgData name="Lautaro Carro" userId="782875683cdb3cdb" providerId="LiveId" clId="{5E7DEB62-3D43-4745-94E5-72EC12CEB22F}" dt="2020-09-22T20:59:15.482" v="107" actId="26606"/>
          <ac:spMkLst>
            <pc:docMk/>
            <pc:sldMk cId="4189055643" sldId="321"/>
            <ac:spMk id="2096" creationId="{A4B51757-7607-4CEA-A0EE-3C5BDC2C1CFB}"/>
          </ac:spMkLst>
        </pc:spChg>
        <pc:spChg chg="add">
          <ac:chgData name="Lautaro Carro" userId="782875683cdb3cdb" providerId="LiveId" clId="{5E7DEB62-3D43-4745-94E5-72EC12CEB22F}" dt="2020-09-22T20:59:15.505" v="108" actId="26606"/>
          <ac:spMkLst>
            <pc:docMk/>
            <pc:sldMk cId="4189055643" sldId="321"/>
            <ac:spMk id="2099" creationId="{8CD2B798-7994-4548-A2BE-4AEF9C1A5FAE}"/>
          </ac:spMkLst>
        </pc:spChg>
        <pc:spChg chg="add">
          <ac:chgData name="Lautaro Carro" userId="782875683cdb3cdb" providerId="LiveId" clId="{5E7DEB62-3D43-4745-94E5-72EC12CEB22F}" dt="2020-09-22T20:59:15.505" v="108" actId="26606"/>
          <ac:spMkLst>
            <pc:docMk/>
            <pc:sldMk cId="4189055643" sldId="321"/>
            <ac:spMk id="2100" creationId="{E6162320-3B67-42BB-AF9D-939326E6489E}"/>
          </ac:spMkLst>
        </pc:spChg>
        <pc:spChg chg="add">
          <ac:chgData name="Lautaro Carro" userId="782875683cdb3cdb" providerId="LiveId" clId="{5E7DEB62-3D43-4745-94E5-72EC12CEB22F}" dt="2020-09-22T20:59:15.505" v="108" actId="26606"/>
          <ac:spMkLst>
            <pc:docMk/>
            <pc:sldMk cId="4189055643" sldId="321"/>
            <ac:spMk id="2102" creationId="{B8D726A5-7900-41B4-8D49-49B4A2010E7C}"/>
          </ac:spMkLst>
        </pc:spChg>
        <pc:picChg chg="add mod">
          <ac:chgData name="Lautaro Carro" userId="782875683cdb3cdb" providerId="LiveId" clId="{5E7DEB62-3D43-4745-94E5-72EC12CEB22F}" dt="2020-09-22T20:59:15.505" v="108" actId="26606"/>
          <ac:picMkLst>
            <pc:docMk/>
            <pc:sldMk cId="4189055643" sldId="321"/>
            <ac:picMk id="2050" creationId="{C54883B2-C6DA-4035-A125-4DEC7DD62289}"/>
          </ac:picMkLst>
        </pc:picChg>
        <pc:cxnChg chg="add del">
          <ac:chgData name="Lautaro Carro" userId="782875683cdb3cdb" providerId="LiveId" clId="{5E7DEB62-3D43-4745-94E5-72EC12CEB22F}" dt="2020-09-22T20:59:02.603" v="91" actId="26606"/>
          <ac:cxnSpMkLst>
            <pc:docMk/>
            <pc:sldMk cId="4189055643" sldId="321"/>
            <ac:cxnSpMk id="75" creationId="{6722E143-84C1-4F95-937C-78B92D2811CF}"/>
          </ac:cxnSpMkLst>
        </pc:cxnChg>
        <pc:cxnChg chg="add del">
          <ac:chgData name="Lautaro Carro" userId="782875683cdb3cdb" providerId="LiveId" clId="{5E7DEB62-3D43-4745-94E5-72EC12CEB22F}" dt="2020-09-22T20:59:02.603" v="91" actId="26606"/>
          <ac:cxnSpMkLst>
            <pc:docMk/>
            <pc:sldMk cId="4189055643" sldId="321"/>
            <ac:cxnSpMk id="79" creationId="{46E49661-E258-450C-8150-A91A6B30D1CD}"/>
          </ac:cxnSpMkLst>
        </pc:cxnChg>
        <pc:cxnChg chg="add del">
          <ac:chgData name="Lautaro Carro" userId="782875683cdb3cdb" providerId="LiveId" clId="{5E7DEB62-3D43-4745-94E5-72EC12CEB22F}" dt="2020-09-22T20:59:03.545" v="93" actId="26606"/>
          <ac:cxnSpMkLst>
            <pc:docMk/>
            <pc:sldMk cId="4189055643" sldId="321"/>
            <ac:cxnSpMk id="81" creationId="{62F01714-1A39-4194-BD47-8A9960C59985}"/>
          </ac:cxnSpMkLst>
        </pc:cxnChg>
        <pc:cxnChg chg="add del">
          <ac:chgData name="Lautaro Carro" userId="782875683cdb3cdb" providerId="LiveId" clId="{5E7DEB62-3D43-4745-94E5-72EC12CEB22F}" dt="2020-09-22T20:59:03.545" v="93" actId="26606"/>
          <ac:cxnSpMkLst>
            <pc:docMk/>
            <pc:sldMk cId="4189055643" sldId="321"/>
            <ac:cxnSpMk id="2054" creationId="{6722E143-84C1-4F95-937C-78B92D2811CF}"/>
          </ac:cxnSpMkLst>
        </pc:cxnChg>
        <pc:cxnChg chg="add del">
          <ac:chgData name="Lautaro Carro" userId="782875683cdb3cdb" providerId="LiveId" clId="{5E7DEB62-3D43-4745-94E5-72EC12CEB22F}" dt="2020-09-22T20:59:04.659" v="95" actId="26606"/>
          <ac:cxnSpMkLst>
            <pc:docMk/>
            <pc:sldMk cId="4189055643" sldId="321"/>
            <ac:cxnSpMk id="2060" creationId="{6722E143-84C1-4F95-937C-78B92D2811CF}"/>
          </ac:cxnSpMkLst>
        </pc:cxnChg>
        <pc:cxnChg chg="add del">
          <ac:chgData name="Lautaro Carro" userId="782875683cdb3cdb" providerId="LiveId" clId="{5E7DEB62-3D43-4745-94E5-72EC12CEB22F}" dt="2020-09-22T20:59:04.659" v="95" actId="26606"/>
          <ac:cxnSpMkLst>
            <pc:docMk/>
            <pc:sldMk cId="4189055643" sldId="321"/>
            <ac:cxnSpMk id="2062" creationId="{E0E62FBC-456F-48AE-91ED-3956405D76D2}"/>
          </ac:cxnSpMkLst>
        </pc:cxnChg>
        <pc:cxnChg chg="add del">
          <ac:chgData name="Lautaro Carro" userId="782875683cdb3cdb" providerId="LiveId" clId="{5E7DEB62-3D43-4745-94E5-72EC12CEB22F}" dt="2020-09-22T20:59:05.777" v="97" actId="26606"/>
          <ac:cxnSpMkLst>
            <pc:docMk/>
            <pc:sldMk cId="4189055643" sldId="321"/>
            <ac:cxnSpMk id="2066" creationId="{6722E143-84C1-4F95-937C-78B92D2811CF}"/>
          </ac:cxnSpMkLst>
        </pc:cxnChg>
        <pc:cxnChg chg="add del">
          <ac:chgData name="Lautaro Carro" userId="782875683cdb3cdb" providerId="LiveId" clId="{5E7DEB62-3D43-4745-94E5-72EC12CEB22F}" dt="2020-09-22T20:59:05.777" v="97" actId="26606"/>
          <ac:cxnSpMkLst>
            <pc:docMk/>
            <pc:sldMk cId="4189055643" sldId="321"/>
            <ac:cxnSpMk id="2068" creationId="{46E49661-E258-450C-8150-A91A6B30D1CD}"/>
          </ac:cxnSpMkLst>
        </pc:cxnChg>
        <pc:cxnChg chg="add del">
          <ac:chgData name="Lautaro Carro" userId="782875683cdb3cdb" providerId="LiveId" clId="{5E7DEB62-3D43-4745-94E5-72EC12CEB22F}" dt="2020-09-22T20:59:07.761" v="99" actId="26606"/>
          <ac:cxnSpMkLst>
            <pc:docMk/>
            <pc:sldMk cId="4189055643" sldId="321"/>
            <ac:cxnSpMk id="2072" creationId="{6722E143-84C1-4F95-937C-78B92D2811CF}"/>
          </ac:cxnSpMkLst>
        </pc:cxnChg>
        <pc:cxnChg chg="add del">
          <ac:chgData name="Lautaro Carro" userId="782875683cdb3cdb" providerId="LiveId" clId="{5E7DEB62-3D43-4745-94E5-72EC12CEB22F}" dt="2020-09-22T20:59:10.706" v="101" actId="26606"/>
          <ac:cxnSpMkLst>
            <pc:docMk/>
            <pc:sldMk cId="4189055643" sldId="321"/>
            <ac:cxnSpMk id="2076" creationId="{6722E143-84C1-4F95-937C-78B92D2811CF}"/>
          </ac:cxnSpMkLst>
        </pc:cxnChg>
        <pc:cxnChg chg="add del">
          <ac:chgData name="Lautaro Carro" userId="782875683cdb3cdb" providerId="LiveId" clId="{5E7DEB62-3D43-4745-94E5-72EC12CEB22F}" dt="2020-09-22T20:59:10.706" v="101" actId="26606"/>
          <ac:cxnSpMkLst>
            <pc:docMk/>
            <pc:sldMk cId="4189055643" sldId="321"/>
            <ac:cxnSpMk id="2078" creationId="{E0E62FBC-456F-48AE-91ED-3956405D76D2}"/>
          </ac:cxnSpMkLst>
        </pc:cxnChg>
        <pc:cxnChg chg="add del">
          <ac:chgData name="Lautaro Carro" userId="782875683cdb3cdb" providerId="LiveId" clId="{5E7DEB62-3D43-4745-94E5-72EC12CEB22F}" dt="2020-09-22T20:59:12.066" v="103" actId="26606"/>
          <ac:cxnSpMkLst>
            <pc:docMk/>
            <pc:sldMk cId="4189055643" sldId="321"/>
            <ac:cxnSpMk id="2082" creationId="{6722E143-84C1-4F95-937C-78B92D2811CF}"/>
          </ac:cxnSpMkLst>
        </pc:cxnChg>
        <pc:cxnChg chg="add del">
          <ac:chgData name="Lautaro Carro" userId="782875683cdb3cdb" providerId="LiveId" clId="{5E7DEB62-3D43-4745-94E5-72EC12CEB22F}" dt="2020-09-22T20:59:12.066" v="103" actId="26606"/>
          <ac:cxnSpMkLst>
            <pc:docMk/>
            <pc:sldMk cId="4189055643" sldId="321"/>
            <ac:cxnSpMk id="2084" creationId="{32EEDFD0-E50B-4516-A185-DA1CE93EE32D}"/>
          </ac:cxnSpMkLst>
        </pc:cxnChg>
        <pc:cxnChg chg="add del">
          <ac:chgData name="Lautaro Carro" userId="782875683cdb3cdb" providerId="LiveId" clId="{5E7DEB62-3D43-4745-94E5-72EC12CEB22F}" dt="2020-09-22T20:59:12.541" v="105" actId="26606"/>
          <ac:cxnSpMkLst>
            <pc:docMk/>
            <pc:sldMk cId="4189055643" sldId="321"/>
            <ac:cxnSpMk id="2088" creationId="{15E01FA5-D766-43CA-A83D-E7CF3F04E96F}"/>
          </ac:cxnSpMkLst>
        </pc:cxnChg>
        <pc:cxnChg chg="add del">
          <ac:chgData name="Lautaro Carro" userId="782875683cdb3cdb" providerId="LiveId" clId="{5E7DEB62-3D43-4745-94E5-72EC12CEB22F}" dt="2020-09-22T20:59:12.541" v="105" actId="26606"/>
          <ac:cxnSpMkLst>
            <pc:docMk/>
            <pc:sldMk cId="4189055643" sldId="321"/>
            <ac:cxnSpMk id="2090" creationId="{811DCF04-0C7C-44FC-8246-FC8D736B1A71}"/>
          </ac:cxnSpMkLst>
        </pc:cxnChg>
        <pc:cxnChg chg="add del">
          <ac:chgData name="Lautaro Carro" userId="782875683cdb3cdb" providerId="LiveId" clId="{5E7DEB62-3D43-4745-94E5-72EC12CEB22F}" dt="2020-09-22T20:59:15.482" v="107" actId="26606"/>
          <ac:cxnSpMkLst>
            <pc:docMk/>
            <pc:sldMk cId="4189055643" sldId="321"/>
            <ac:cxnSpMk id="2094" creationId="{15E01FA5-D766-43CA-A83D-E7CF3F04E96F}"/>
          </ac:cxnSpMkLst>
        </pc:cxnChg>
        <pc:cxnChg chg="add del">
          <ac:chgData name="Lautaro Carro" userId="782875683cdb3cdb" providerId="LiveId" clId="{5E7DEB62-3D43-4745-94E5-72EC12CEB22F}" dt="2020-09-22T20:59:15.482" v="107" actId="26606"/>
          <ac:cxnSpMkLst>
            <pc:docMk/>
            <pc:sldMk cId="4189055643" sldId="321"/>
            <ac:cxnSpMk id="2097" creationId="{FEF39256-F095-41C8-8707-6C1A665E8F2F}"/>
          </ac:cxnSpMkLst>
        </pc:cxnChg>
        <pc:cxnChg chg="add">
          <ac:chgData name="Lautaro Carro" userId="782875683cdb3cdb" providerId="LiveId" clId="{5E7DEB62-3D43-4745-94E5-72EC12CEB22F}" dt="2020-09-22T20:59:15.505" v="108" actId="26606"/>
          <ac:cxnSpMkLst>
            <pc:docMk/>
            <pc:sldMk cId="4189055643" sldId="321"/>
            <ac:cxnSpMk id="2101" creationId="{6722E143-84C1-4F95-937C-78B92D2811CF}"/>
          </ac:cxnSpMkLst>
        </pc:cxnChg>
        <pc:cxnChg chg="add">
          <ac:chgData name="Lautaro Carro" userId="782875683cdb3cdb" providerId="LiveId" clId="{5E7DEB62-3D43-4745-94E5-72EC12CEB22F}" dt="2020-09-22T20:59:15.505" v="108" actId="26606"/>
          <ac:cxnSpMkLst>
            <pc:docMk/>
            <pc:sldMk cId="4189055643" sldId="321"/>
            <ac:cxnSpMk id="2103" creationId="{46E49661-E258-450C-8150-A91A6B30D1CD}"/>
          </ac:cxnSpMkLst>
        </pc:cxnChg>
      </pc:sldChg>
      <pc:sldChg chg="addSp delSp modSp new mod ord setBg">
        <pc:chgData name="Lautaro Carro" userId="782875683cdb3cdb" providerId="LiveId" clId="{5E7DEB62-3D43-4745-94E5-72EC12CEB22F}" dt="2020-09-22T21:01:34.453" v="143"/>
        <pc:sldMkLst>
          <pc:docMk/>
          <pc:sldMk cId="3647705824" sldId="322"/>
        </pc:sldMkLst>
        <pc:spChg chg="mod">
          <ac:chgData name="Lautaro Carro" userId="782875683cdb3cdb" providerId="LiveId" clId="{5E7DEB62-3D43-4745-94E5-72EC12CEB22F}" dt="2020-09-22T21:00:32.845" v="139" actId="26606"/>
          <ac:spMkLst>
            <pc:docMk/>
            <pc:sldMk cId="3647705824" sldId="322"/>
            <ac:spMk id="2" creationId="{757C76DB-0513-4215-A3FF-8663BA7C1249}"/>
          </ac:spMkLst>
        </pc:spChg>
        <pc:spChg chg="del">
          <ac:chgData name="Lautaro Carro" userId="782875683cdb3cdb" providerId="LiveId" clId="{5E7DEB62-3D43-4745-94E5-72EC12CEB22F}" dt="2020-09-22T21:00:27.960" v="135" actId="478"/>
          <ac:spMkLst>
            <pc:docMk/>
            <pc:sldMk cId="3647705824" sldId="322"/>
            <ac:spMk id="3" creationId="{638FABD3-0ABA-4E45-A24B-398095343497}"/>
          </ac:spMkLst>
        </pc:spChg>
        <pc:spChg chg="add del">
          <ac:chgData name="Lautaro Carro" userId="782875683cdb3cdb" providerId="LiveId" clId="{5E7DEB62-3D43-4745-94E5-72EC12CEB22F}" dt="2020-09-22T21:00:32.824" v="138" actId="26606"/>
          <ac:spMkLst>
            <pc:docMk/>
            <pc:sldMk cId="3647705824" sldId="322"/>
            <ac:spMk id="71" creationId="{3A8EC506-B1DA-46A1-B44D-774E68468E13}"/>
          </ac:spMkLst>
        </pc:spChg>
        <pc:spChg chg="add del">
          <ac:chgData name="Lautaro Carro" userId="782875683cdb3cdb" providerId="LiveId" clId="{5E7DEB62-3D43-4745-94E5-72EC12CEB22F}" dt="2020-09-22T21:00:32.824" v="138" actId="26606"/>
          <ac:spMkLst>
            <pc:docMk/>
            <pc:sldMk cId="3647705824" sldId="322"/>
            <ac:spMk id="73" creationId="{BFF30785-305E-45D7-984F-5AA93D3CA561}"/>
          </ac:spMkLst>
        </pc:spChg>
        <pc:spChg chg="add del">
          <ac:chgData name="Lautaro Carro" userId="782875683cdb3cdb" providerId="LiveId" clId="{5E7DEB62-3D43-4745-94E5-72EC12CEB22F}" dt="2020-09-22T21:00:32.824" v="138" actId="26606"/>
          <ac:spMkLst>
            <pc:docMk/>
            <pc:sldMk cId="3647705824" sldId="322"/>
            <ac:spMk id="77" creationId="{C6D18C07-B1F9-42F0-8956-B88FC37A674C}"/>
          </ac:spMkLst>
        </pc:spChg>
        <pc:spChg chg="add">
          <ac:chgData name="Lautaro Carro" userId="782875683cdb3cdb" providerId="LiveId" clId="{5E7DEB62-3D43-4745-94E5-72EC12CEB22F}" dt="2020-09-22T21:00:32.845" v="139" actId="26606"/>
          <ac:spMkLst>
            <pc:docMk/>
            <pc:sldMk cId="3647705824" sldId="322"/>
            <ac:spMk id="3076" creationId="{8CD2B798-7994-4548-A2BE-4AEF9C1A5FAE}"/>
          </ac:spMkLst>
        </pc:spChg>
        <pc:spChg chg="add">
          <ac:chgData name="Lautaro Carro" userId="782875683cdb3cdb" providerId="LiveId" clId="{5E7DEB62-3D43-4745-94E5-72EC12CEB22F}" dt="2020-09-22T21:00:32.845" v="139" actId="26606"/>
          <ac:spMkLst>
            <pc:docMk/>
            <pc:sldMk cId="3647705824" sldId="322"/>
            <ac:spMk id="3077" creationId="{E6162320-3B67-42BB-AF9D-939326E6489E}"/>
          </ac:spMkLst>
        </pc:spChg>
        <pc:picChg chg="add mod">
          <ac:chgData name="Lautaro Carro" userId="782875683cdb3cdb" providerId="LiveId" clId="{5E7DEB62-3D43-4745-94E5-72EC12CEB22F}" dt="2020-09-22T21:00:32.845" v="139" actId="26606"/>
          <ac:picMkLst>
            <pc:docMk/>
            <pc:sldMk cId="3647705824" sldId="322"/>
            <ac:picMk id="3074" creationId="{A6770414-1BD7-45CD-8144-8AFC923909E0}"/>
          </ac:picMkLst>
        </pc:picChg>
        <pc:cxnChg chg="add del">
          <ac:chgData name="Lautaro Carro" userId="782875683cdb3cdb" providerId="LiveId" clId="{5E7DEB62-3D43-4745-94E5-72EC12CEB22F}" dt="2020-09-22T21:00:32.824" v="138" actId="26606"/>
          <ac:cxnSpMkLst>
            <pc:docMk/>
            <pc:sldMk cId="3647705824" sldId="322"/>
            <ac:cxnSpMk id="75" creationId="{15E01FA5-D766-43CA-A83D-E7CF3F04E96F}"/>
          </ac:cxnSpMkLst>
        </pc:cxnChg>
        <pc:cxnChg chg="add">
          <ac:chgData name="Lautaro Carro" userId="782875683cdb3cdb" providerId="LiveId" clId="{5E7DEB62-3D43-4745-94E5-72EC12CEB22F}" dt="2020-09-22T21:00:32.845" v="139" actId="26606"/>
          <ac:cxnSpMkLst>
            <pc:docMk/>
            <pc:sldMk cId="3647705824" sldId="322"/>
            <ac:cxnSpMk id="3078" creationId="{6722E143-84C1-4F95-937C-78B92D2811CF}"/>
          </ac:cxnSpMkLst>
        </pc:cxnChg>
      </pc:sldChg>
      <pc:sldChg chg="addSp delSp modSp new mod setBg setClrOvrMap">
        <pc:chgData name="Lautaro Carro" userId="782875683cdb3cdb" providerId="LiveId" clId="{5E7DEB62-3D43-4745-94E5-72EC12CEB22F}" dt="2020-09-22T21:23:11.214" v="292" actId="1076"/>
        <pc:sldMkLst>
          <pc:docMk/>
          <pc:sldMk cId="3104130282" sldId="323"/>
        </pc:sldMkLst>
        <pc:spChg chg="mod ord">
          <ac:chgData name="Lautaro Carro" userId="782875683cdb3cdb" providerId="LiveId" clId="{5E7DEB62-3D43-4745-94E5-72EC12CEB22F}" dt="2020-09-22T21:06:14.409" v="181" actId="26606"/>
          <ac:spMkLst>
            <pc:docMk/>
            <pc:sldMk cId="3104130282" sldId="323"/>
            <ac:spMk id="2" creationId="{2C4932DF-F0C3-4273-8F66-77608EFD3D56}"/>
          </ac:spMkLst>
        </pc:spChg>
        <pc:spChg chg="del">
          <ac:chgData name="Lautaro Carro" userId="782875683cdb3cdb" providerId="LiveId" clId="{5E7DEB62-3D43-4745-94E5-72EC12CEB22F}" dt="2020-09-22T21:05:15.251" v="167"/>
          <ac:spMkLst>
            <pc:docMk/>
            <pc:sldMk cId="3104130282" sldId="323"/>
            <ac:spMk id="3" creationId="{A19C548A-2D27-4265-80F6-7BA1EE2A79FF}"/>
          </ac:spMkLst>
        </pc:spChg>
        <pc:spChg chg="add del">
          <ac:chgData name="Lautaro Carro" userId="782875683cdb3cdb" providerId="LiveId" clId="{5E7DEB62-3D43-4745-94E5-72EC12CEB22F}" dt="2020-09-22T21:05:52.643" v="172" actId="26606"/>
          <ac:spMkLst>
            <pc:docMk/>
            <pc:sldMk cId="3104130282" sldId="323"/>
            <ac:spMk id="75" creationId="{9D431EF2-5A31-4C05-AA3E-4580F553429C}"/>
          </ac:spMkLst>
        </pc:spChg>
        <pc:spChg chg="add del">
          <ac:chgData name="Lautaro Carro" userId="782875683cdb3cdb" providerId="LiveId" clId="{5E7DEB62-3D43-4745-94E5-72EC12CEB22F}" dt="2020-09-22T21:05:52.643" v="172" actId="26606"/>
          <ac:spMkLst>
            <pc:docMk/>
            <pc:sldMk cId="3104130282" sldId="323"/>
            <ac:spMk id="77" creationId="{67678399-6817-4845-9B59-E82951B0B0E4}"/>
          </ac:spMkLst>
        </pc:spChg>
        <pc:spChg chg="add del">
          <ac:chgData name="Lautaro Carro" userId="782875683cdb3cdb" providerId="LiveId" clId="{5E7DEB62-3D43-4745-94E5-72EC12CEB22F}" dt="2020-09-22T21:05:52.643" v="172" actId="26606"/>
          <ac:spMkLst>
            <pc:docMk/>
            <pc:sldMk cId="3104130282" sldId="323"/>
            <ac:spMk id="79" creationId="{B044E73A-9DB7-46CD-9B4D-9DE9FB5E6E1F}"/>
          </ac:spMkLst>
        </pc:spChg>
        <pc:spChg chg="add del">
          <ac:chgData name="Lautaro Carro" userId="782875683cdb3cdb" providerId="LiveId" clId="{5E7DEB62-3D43-4745-94E5-72EC12CEB22F}" dt="2020-09-22T21:05:52.643" v="172" actId="26606"/>
          <ac:spMkLst>
            <pc:docMk/>
            <pc:sldMk cId="3104130282" sldId="323"/>
            <ac:spMk id="81" creationId="{F8057F48-2FD4-4DD3-B887-FEE2B4475912}"/>
          </ac:spMkLst>
        </pc:spChg>
        <pc:spChg chg="add del">
          <ac:chgData name="Lautaro Carro" userId="782875683cdb3cdb" providerId="LiveId" clId="{5E7DEB62-3D43-4745-94E5-72EC12CEB22F}" dt="2020-09-22T21:05:52.643" v="172" actId="26606"/>
          <ac:spMkLst>
            <pc:docMk/>
            <pc:sldMk cId="3104130282" sldId="323"/>
            <ac:spMk id="83" creationId="{7A4469D8-5936-48B8-AF0C-37FF2AEE292E}"/>
          </ac:spMkLst>
        </pc:spChg>
        <pc:spChg chg="add">
          <ac:chgData name="Lautaro Carro" userId="782875683cdb3cdb" providerId="LiveId" clId="{5E7DEB62-3D43-4745-94E5-72EC12CEB22F}" dt="2020-09-22T21:06:14.409" v="181" actId="26606"/>
          <ac:spMkLst>
            <pc:docMk/>
            <pc:sldMk cId="3104130282" sldId="323"/>
            <ac:spMk id="95" creationId="{C23416DF-B283-4D9F-A625-146552CA9EDB}"/>
          </ac:spMkLst>
        </pc:spChg>
        <pc:spChg chg="add">
          <ac:chgData name="Lautaro Carro" userId="782875683cdb3cdb" providerId="LiveId" clId="{5E7DEB62-3D43-4745-94E5-72EC12CEB22F}" dt="2020-09-22T21:06:14.409" v="181" actId="26606"/>
          <ac:spMkLst>
            <pc:docMk/>
            <pc:sldMk cId="3104130282" sldId="323"/>
            <ac:spMk id="97" creationId="{73834904-4D9B-41F7-8DA6-0709FD9F7E9D}"/>
          </ac:spMkLst>
        </pc:spChg>
        <pc:spChg chg="add">
          <ac:chgData name="Lautaro Carro" userId="782875683cdb3cdb" providerId="LiveId" clId="{5E7DEB62-3D43-4745-94E5-72EC12CEB22F}" dt="2020-09-22T21:06:14.409" v="181" actId="26606"/>
          <ac:spMkLst>
            <pc:docMk/>
            <pc:sldMk cId="3104130282" sldId="323"/>
            <ac:spMk id="101" creationId="{1D2E3C52-528A-4049-BCAA-5460756BC033}"/>
          </ac:spMkLst>
        </pc:spChg>
        <pc:spChg chg="add">
          <ac:chgData name="Lautaro Carro" userId="782875683cdb3cdb" providerId="LiveId" clId="{5E7DEB62-3D43-4745-94E5-72EC12CEB22F}" dt="2020-09-22T21:06:14.409" v="181" actId="26606"/>
          <ac:spMkLst>
            <pc:docMk/>
            <pc:sldMk cId="3104130282" sldId="323"/>
            <ac:spMk id="103" creationId="{CD5B542C-8183-4445-AF4D-B23AAE3299EE}"/>
          </ac:spMkLst>
        </pc:spChg>
        <pc:spChg chg="add del">
          <ac:chgData name="Lautaro Carro" userId="782875683cdb3cdb" providerId="LiveId" clId="{5E7DEB62-3D43-4745-94E5-72EC12CEB22F}" dt="2020-09-22T21:05:52.643" v="172" actId="26606"/>
          <ac:spMkLst>
            <pc:docMk/>
            <pc:sldMk cId="3104130282" sldId="323"/>
            <ac:spMk id="4104" creationId="{27147F15-BBDD-413D-B4E7-783B22536E42}"/>
          </ac:spMkLst>
        </pc:spChg>
        <pc:spChg chg="add del">
          <ac:chgData name="Lautaro Carro" userId="782875683cdb3cdb" providerId="LiveId" clId="{5E7DEB62-3D43-4745-94E5-72EC12CEB22F}" dt="2020-09-22T21:05:55.349" v="174" actId="26606"/>
          <ac:spMkLst>
            <pc:docMk/>
            <pc:sldMk cId="3104130282" sldId="323"/>
            <ac:spMk id="4106" creationId="{3E1E8E7F-9B02-49A4-99BF-AC7AE66D787A}"/>
          </ac:spMkLst>
        </pc:spChg>
        <pc:spChg chg="add del">
          <ac:chgData name="Lautaro Carro" userId="782875683cdb3cdb" providerId="LiveId" clId="{5E7DEB62-3D43-4745-94E5-72EC12CEB22F}" dt="2020-09-22T21:05:55.349" v="174" actId="26606"/>
          <ac:spMkLst>
            <pc:docMk/>
            <pc:sldMk cId="3104130282" sldId="323"/>
            <ac:spMk id="4108" creationId="{B78B996E-DB98-4DA6-967D-A17A62F9E6BE}"/>
          </ac:spMkLst>
        </pc:spChg>
        <pc:spChg chg="add del">
          <ac:chgData name="Lautaro Carro" userId="782875683cdb3cdb" providerId="LiveId" clId="{5E7DEB62-3D43-4745-94E5-72EC12CEB22F}" dt="2020-09-22T21:06:00.693" v="176" actId="26606"/>
          <ac:spMkLst>
            <pc:docMk/>
            <pc:sldMk cId="3104130282" sldId="323"/>
            <ac:spMk id="4110" creationId="{4038CB10-1F5C-4D54-9DF7-12586DE5B007}"/>
          </ac:spMkLst>
        </pc:spChg>
        <pc:spChg chg="add del">
          <ac:chgData name="Lautaro Carro" userId="782875683cdb3cdb" providerId="LiveId" clId="{5E7DEB62-3D43-4745-94E5-72EC12CEB22F}" dt="2020-09-22T21:06:00.693" v="176" actId="26606"/>
          <ac:spMkLst>
            <pc:docMk/>
            <pc:sldMk cId="3104130282" sldId="323"/>
            <ac:spMk id="4111" creationId="{73ED6512-6858-4552-B699-9A97FE9A4EA2}"/>
          </ac:spMkLst>
        </pc:spChg>
        <pc:spChg chg="add del">
          <ac:chgData name="Lautaro Carro" userId="782875683cdb3cdb" providerId="LiveId" clId="{5E7DEB62-3D43-4745-94E5-72EC12CEB22F}" dt="2020-09-22T21:06:00.693" v="176" actId="26606"/>
          <ac:spMkLst>
            <pc:docMk/>
            <pc:sldMk cId="3104130282" sldId="323"/>
            <ac:spMk id="4112" creationId="{F93F10FA-53CA-4EC3-A507-CFC0CEF05926}"/>
          </ac:spMkLst>
        </pc:spChg>
        <pc:spChg chg="add del">
          <ac:chgData name="Lautaro Carro" userId="782875683cdb3cdb" providerId="LiveId" clId="{5E7DEB62-3D43-4745-94E5-72EC12CEB22F}" dt="2020-09-22T21:06:09.766" v="178" actId="26606"/>
          <ac:spMkLst>
            <pc:docMk/>
            <pc:sldMk cId="3104130282" sldId="323"/>
            <ac:spMk id="4114" creationId="{12A1F828-B549-4D9A-B091-4B2DC4B2B253}"/>
          </ac:spMkLst>
        </pc:spChg>
        <pc:spChg chg="add del">
          <ac:chgData name="Lautaro Carro" userId="782875683cdb3cdb" providerId="LiveId" clId="{5E7DEB62-3D43-4745-94E5-72EC12CEB22F}" dt="2020-09-22T21:06:09.766" v="178" actId="26606"/>
          <ac:spMkLst>
            <pc:docMk/>
            <pc:sldMk cId="3104130282" sldId="323"/>
            <ac:spMk id="4115" creationId="{159EE9FC-03BF-4860-9A99-6B440AB430B4}"/>
          </ac:spMkLst>
        </pc:spChg>
        <pc:spChg chg="add del">
          <ac:chgData name="Lautaro Carro" userId="782875683cdb3cdb" providerId="LiveId" clId="{5E7DEB62-3D43-4745-94E5-72EC12CEB22F}" dt="2020-09-22T21:06:09.766" v="178" actId="26606"/>
          <ac:spMkLst>
            <pc:docMk/>
            <pc:sldMk cId="3104130282" sldId="323"/>
            <ac:spMk id="4116" creationId="{590F5168-FEDF-4981-BE38-783CA3F157F1}"/>
          </ac:spMkLst>
        </pc:spChg>
        <pc:spChg chg="add del">
          <ac:chgData name="Lautaro Carro" userId="782875683cdb3cdb" providerId="LiveId" clId="{5E7DEB62-3D43-4745-94E5-72EC12CEB22F}" dt="2020-09-22T21:06:14.409" v="181" actId="26606"/>
          <ac:spMkLst>
            <pc:docMk/>
            <pc:sldMk cId="3104130282" sldId="323"/>
            <ac:spMk id="4119" creationId="{156E7627-9054-4C34-A9FF-A07F952840C0}"/>
          </ac:spMkLst>
        </pc:spChg>
        <pc:spChg chg="add del">
          <ac:chgData name="Lautaro Carro" userId="782875683cdb3cdb" providerId="LiveId" clId="{5E7DEB62-3D43-4745-94E5-72EC12CEB22F}" dt="2020-09-22T21:06:14.409" v="181" actId="26606"/>
          <ac:spMkLst>
            <pc:docMk/>
            <pc:sldMk cId="3104130282" sldId="323"/>
            <ac:spMk id="4120" creationId="{BAFFBAEC-4B09-4263-AA73-ECE450FC74C6}"/>
          </ac:spMkLst>
        </pc:spChg>
        <pc:spChg chg="add del">
          <ac:chgData name="Lautaro Carro" userId="782875683cdb3cdb" providerId="LiveId" clId="{5E7DEB62-3D43-4745-94E5-72EC12CEB22F}" dt="2020-09-22T21:06:14.409" v="181" actId="26606"/>
          <ac:spMkLst>
            <pc:docMk/>
            <pc:sldMk cId="3104130282" sldId="323"/>
            <ac:spMk id="4122" creationId="{E045B6E3-569F-487B-8966-D3A87C7B42F8}"/>
          </ac:spMkLst>
        </pc:spChg>
        <pc:spChg chg="add del">
          <ac:chgData name="Lautaro Carro" userId="782875683cdb3cdb" providerId="LiveId" clId="{5E7DEB62-3D43-4745-94E5-72EC12CEB22F}" dt="2020-09-22T21:06:12.328" v="180" actId="478"/>
          <ac:spMkLst>
            <pc:docMk/>
            <pc:sldMk cId="3104130282" sldId="323"/>
            <ac:spMk id="4123" creationId="{AF117048-8F67-45E6-BBCB-ACBB360F14FE}"/>
          </ac:spMkLst>
        </pc:spChg>
        <pc:picChg chg="add mod ord">
          <ac:chgData name="Lautaro Carro" userId="782875683cdb3cdb" providerId="LiveId" clId="{5E7DEB62-3D43-4745-94E5-72EC12CEB22F}" dt="2020-09-22T21:06:14.409" v="181" actId="26606"/>
          <ac:picMkLst>
            <pc:docMk/>
            <pc:sldMk cId="3104130282" sldId="323"/>
            <ac:picMk id="4098" creationId="{D30E57EE-0D8A-45BD-BF8E-EEA7A3B48E2F}"/>
          </ac:picMkLst>
        </pc:picChg>
        <pc:picChg chg="add mod">
          <ac:chgData name="Lautaro Carro" userId="782875683cdb3cdb" providerId="LiveId" clId="{5E7DEB62-3D43-4745-94E5-72EC12CEB22F}" dt="2020-09-22T21:06:14.409" v="181" actId="26606"/>
          <ac:picMkLst>
            <pc:docMk/>
            <pc:sldMk cId="3104130282" sldId="323"/>
            <ac:picMk id="4100" creationId="{ECF4385B-7CBA-4653-8507-720C700662E5}"/>
          </ac:picMkLst>
        </pc:picChg>
        <pc:picChg chg="add mod">
          <ac:chgData name="Lautaro Carro" userId="782875683cdb3cdb" providerId="LiveId" clId="{5E7DEB62-3D43-4745-94E5-72EC12CEB22F}" dt="2020-09-22T21:23:11.214" v="292" actId="1076"/>
          <ac:picMkLst>
            <pc:docMk/>
            <pc:sldMk cId="3104130282" sldId="323"/>
            <ac:picMk id="4102" creationId="{3532E199-8D70-4F0B-98D3-9D3063A07980}"/>
          </ac:picMkLst>
        </pc:picChg>
        <pc:cxnChg chg="add">
          <ac:chgData name="Lautaro Carro" userId="782875683cdb3cdb" providerId="LiveId" clId="{5E7DEB62-3D43-4745-94E5-72EC12CEB22F}" dt="2020-09-22T21:06:14.409" v="181" actId="26606"/>
          <ac:cxnSpMkLst>
            <pc:docMk/>
            <pc:sldMk cId="3104130282" sldId="323"/>
            <ac:cxnSpMk id="99" creationId="{C00D1207-ECAF-48E9-8834-2CE4D2198234}"/>
          </ac:cxnSpMkLst>
        </pc:cxnChg>
        <pc:cxnChg chg="add">
          <ac:chgData name="Lautaro Carro" userId="782875683cdb3cdb" providerId="LiveId" clId="{5E7DEB62-3D43-4745-94E5-72EC12CEB22F}" dt="2020-09-22T21:06:14.409" v="181" actId="26606"/>
          <ac:cxnSpMkLst>
            <pc:docMk/>
            <pc:sldMk cId="3104130282" sldId="323"/>
            <ac:cxnSpMk id="105" creationId="{84ED9B5A-5577-4CA5-97AA-0E5E2EA9756F}"/>
          </ac:cxnSpMkLst>
        </pc:cxnChg>
        <pc:cxnChg chg="add">
          <ac:chgData name="Lautaro Carro" userId="782875683cdb3cdb" providerId="LiveId" clId="{5E7DEB62-3D43-4745-94E5-72EC12CEB22F}" dt="2020-09-22T21:06:14.409" v="181" actId="26606"/>
          <ac:cxnSpMkLst>
            <pc:docMk/>
            <pc:sldMk cId="3104130282" sldId="323"/>
            <ac:cxnSpMk id="107" creationId="{2724283B-587C-4A0E-A50E-B8914975B48A}"/>
          </ac:cxnSpMkLst>
        </pc:cxnChg>
        <pc:cxnChg chg="add del">
          <ac:chgData name="Lautaro Carro" userId="782875683cdb3cdb" providerId="LiveId" clId="{5E7DEB62-3D43-4745-94E5-72EC12CEB22F}" dt="2020-09-22T21:05:55.349" v="174" actId="26606"/>
          <ac:cxnSpMkLst>
            <pc:docMk/>
            <pc:sldMk cId="3104130282" sldId="323"/>
            <ac:cxnSpMk id="4107" creationId="{FBC3B7EE-8632-4756-A078-1B3B0DF3B53E}"/>
          </ac:cxnSpMkLst>
        </pc:cxnChg>
        <pc:cxnChg chg="add del">
          <ac:chgData name="Lautaro Carro" userId="782875683cdb3cdb" providerId="LiveId" clId="{5E7DEB62-3D43-4745-94E5-72EC12CEB22F}" dt="2020-09-22T21:06:09.766" v="178" actId="26606"/>
          <ac:cxnSpMkLst>
            <pc:docMk/>
            <pc:sldMk cId="3104130282" sldId="323"/>
            <ac:cxnSpMk id="4117" creationId="{8140078B-702A-463C-B633-546117AE10ED}"/>
          </ac:cxnSpMkLst>
        </pc:cxnChg>
        <pc:cxnChg chg="add del">
          <ac:chgData name="Lautaro Carro" userId="782875683cdb3cdb" providerId="LiveId" clId="{5E7DEB62-3D43-4745-94E5-72EC12CEB22F}" dt="2020-09-22T21:06:14.409" v="181" actId="26606"/>
          <ac:cxnSpMkLst>
            <pc:docMk/>
            <pc:sldMk cId="3104130282" sldId="323"/>
            <ac:cxnSpMk id="4121" creationId="{C570AA90-7628-435C-9F08-19F2E026DCDA}"/>
          </ac:cxnSpMkLst>
        </pc:cxnChg>
      </pc:sldChg>
      <pc:sldChg chg="addSp delSp modSp new del mod ord">
        <pc:chgData name="Lautaro Carro" userId="782875683cdb3cdb" providerId="LiveId" clId="{5E7DEB62-3D43-4745-94E5-72EC12CEB22F}" dt="2020-09-22T21:14:48.884" v="288" actId="2696"/>
        <pc:sldMkLst>
          <pc:docMk/>
          <pc:sldMk cId="1038146807" sldId="324"/>
        </pc:sldMkLst>
        <pc:spChg chg="del">
          <ac:chgData name="Lautaro Carro" userId="782875683cdb3cdb" providerId="LiveId" clId="{5E7DEB62-3D43-4745-94E5-72EC12CEB22F}" dt="2020-09-22T21:11:16.890" v="185" actId="478"/>
          <ac:spMkLst>
            <pc:docMk/>
            <pc:sldMk cId="1038146807" sldId="324"/>
            <ac:spMk id="2" creationId="{DF6A3595-35EA-40C8-8056-1ED4615585E4}"/>
          </ac:spMkLst>
        </pc:spChg>
        <pc:spChg chg="del">
          <ac:chgData name="Lautaro Carro" userId="782875683cdb3cdb" providerId="LiveId" clId="{5E7DEB62-3D43-4745-94E5-72EC12CEB22F}" dt="2020-09-22T21:11:47.233" v="186" actId="478"/>
          <ac:spMkLst>
            <pc:docMk/>
            <pc:sldMk cId="1038146807" sldId="324"/>
            <ac:spMk id="3" creationId="{596E114A-857C-4DC7-8832-DD3E0F01D1B1}"/>
          </ac:spMkLst>
        </pc:spChg>
        <pc:spChg chg="add del mod">
          <ac:chgData name="Lautaro Carro" userId="782875683cdb3cdb" providerId="LiveId" clId="{5E7DEB62-3D43-4745-94E5-72EC12CEB22F}" dt="2020-09-22T21:13:21.707" v="207" actId="21"/>
          <ac:spMkLst>
            <pc:docMk/>
            <pc:sldMk cId="1038146807" sldId="324"/>
            <ac:spMk id="8" creationId="{7AA2CB47-557E-4AE6-8C0B-7C6552EAE47C}"/>
          </ac:spMkLst>
        </pc:spChg>
        <pc:picChg chg="add del mod">
          <ac:chgData name="Lautaro Carro" userId="782875683cdb3cdb" providerId="LiveId" clId="{5E7DEB62-3D43-4745-94E5-72EC12CEB22F}" dt="2020-09-22T21:13:21.707" v="207" actId="21"/>
          <ac:picMkLst>
            <pc:docMk/>
            <pc:sldMk cId="1038146807" sldId="324"/>
            <ac:picMk id="4" creationId="{0907E676-6F4B-48C9-9894-4E142A0328A6}"/>
          </ac:picMkLst>
        </pc:picChg>
        <pc:picChg chg="add del mod">
          <ac:chgData name="Lautaro Carro" userId="782875683cdb3cdb" providerId="LiveId" clId="{5E7DEB62-3D43-4745-94E5-72EC12CEB22F}" dt="2020-09-22T21:13:21.707" v="207" actId="21"/>
          <ac:picMkLst>
            <pc:docMk/>
            <pc:sldMk cId="1038146807" sldId="324"/>
            <ac:picMk id="6" creationId="{4EF75EE4-2363-4735-94D4-01873788DA05}"/>
          </ac:picMkLst>
        </pc:picChg>
        <pc:picChg chg="add del mod">
          <ac:chgData name="Lautaro Carro" userId="782875683cdb3cdb" providerId="LiveId" clId="{5E7DEB62-3D43-4745-94E5-72EC12CEB22F}" dt="2020-09-22T21:13:21.707" v="207" actId="21"/>
          <ac:picMkLst>
            <pc:docMk/>
            <pc:sldMk cId="1038146807" sldId="324"/>
            <ac:picMk id="5122" creationId="{EE7B3395-6E77-4699-ADDC-46FE94AF3BF2}"/>
          </ac:picMkLst>
        </pc:picChg>
      </pc:sldChg>
      <pc:sldChg chg="addSp modSp new mod">
        <pc:chgData name="Lautaro Carro" userId="782875683cdb3cdb" providerId="LiveId" clId="{5E7DEB62-3D43-4745-94E5-72EC12CEB22F}" dt="2020-09-22T21:24:18.917" v="295" actId="14100"/>
        <pc:sldMkLst>
          <pc:docMk/>
          <pc:sldMk cId="3577717550" sldId="325"/>
        </pc:sldMkLst>
        <pc:spChg chg="mod">
          <ac:chgData name="Lautaro Carro" userId="782875683cdb3cdb" providerId="LiveId" clId="{5E7DEB62-3D43-4745-94E5-72EC12CEB22F}" dt="2020-09-22T21:13:42.098" v="281" actId="20577"/>
          <ac:spMkLst>
            <pc:docMk/>
            <pc:sldMk cId="3577717550" sldId="325"/>
            <ac:spMk id="2" creationId="{40E19B44-B5B7-4AFE-9244-B5F6997ED73D}"/>
          </ac:spMkLst>
        </pc:spChg>
        <pc:spChg chg="add mod">
          <ac:chgData name="Lautaro Carro" userId="782875683cdb3cdb" providerId="LiveId" clId="{5E7DEB62-3D43-4745-94E5-72EC12CEB22F}" dt="2020-09-22T21:14:01.277" v="286" actId="1076"/>
          <ac:spMkLst>
            <pc:docMk/>
            <pc:sldMk cId="3577717550" sldId="325"/>
            <ac:spMk id="10" creationId="{F567DB14-7F12-4E9D-B4C6-B3DE63850119}"/>
          </ac:spMkLst>
        </pc:spChg>
        <pc:picChg chg="add mod">
          <ac:chgData name="Lautaro Carro" userId="782875683cdb3cdb" providerId="LiveId" clId="{5E7DEB62-3D43-4745-94E5-72EC12CEB22F}" dt="2020-09-22T21:14:02.772" v="287" actId="1076"/>
          <ac:picMkLst>
            <pc:docMk/>
            <pc:sldMk cId="3577717550" sldId="325"/>
            <ac:picMk id="4" creationId="{5C36352F-9045-4C5A-978D-AEC94B037AD6}"/>
          </ac:picMkLst>
        </pc:picChg>
        <pc:picChg chg="add mod">
          <ac:chgData name="Lautaro Carro" userId="782875683cdb3cdb" providerId="LiveId" clId="{5E7DEB62-3D43-4745-94E5-72EC12CEB22F}" dt="2020-09-22T21:13:52.289" v="284" actId="14100"/>
          <ac:picMkLst>
            <pc:docMk/>
            <pc:sldMk cId="3577717550" sldId="325"/>
            <ac:picMk id="6" creationId="{CEA8AB17-FC70-4289-BC3D-C7349D1E9A9F}"/>
          </ac:picMkLst>
        </pc:picChg>
        <pc:picChg chg="add mod">
          <ac:chgData name="Lautaro Carro" userId="782875683cdb3cdb" providerId="LiveId" clId="{5E7DEB62-3D43-4745-94E5-72EC12CEB22F}" dt="2020-09-22T21:13:56.605" v="285" actId="1076"/>
          <ac:picMkLst>
            <pc:docMk/>
            <pc:sldMk cId="3577717550" sldId="325"/>
            <ac:picMk id="8" creationId="{89D87596-0649-4D45-B80D-CD8AD588B078}"/>
          </ac:picMkLst>
        </pc:picChg>
        <pc:picChg chg="add mod">
          <ac:chgData name="Lautaro Carro" userId="782875683cdb3cdb" providerId="LiveId" clId="{5E7DEB62-3D43-4745-94E5-72EC12CEB22F}" dt="2020-09-22T21:24:18.917" v="295" actId="14100"/>
          <ac:picMkLst>
            <pc:docMk/>
            <pc:sldMk cId="3577717550" sldId="325"/>
            <ac:picMk id="6146" creationId="{67D480F6-4D06-4C68-AC51-552FA3AA8447}"/>
          </ac:picMkLst>
        </pc:picChg>
      </pc:sldChg>
      <pc:sldChg chg="addSp delSp add del ord">
        <pc:chgData name="Lautaro Carro" userId="782875683cdb3cdb" providerId="LiveId" clId="{5E7DEB62-3D43-4745-94E5-72EC12CEB22F}" dt="2020-09-23T06:24:51.738" v="2354" actId="47"/>
        <pc:sldMkLst>
          <pc:docMk/>
          <pc:sldMk cId="3285389543" sldId="326"/>
        </pc:sldMkLst>
        <pc:picChg chg="add del">
          <ac:chgData name="Lautaro Carro" userId="782875683cdb3cdb" providerId="LiveId" clId="{5E7DEB62-3D43-4745-94E5-72EC12CEB22F}" dt="2020-09-23T04:14:20.379" v="1418"/>
          <ac:picMkLst>
            <pc:docMk/>
            <pc:sldMk cId="3285389543" sldId="326"/>
            <ac:picMk id="3" creationId="{8F8F3D99-7AC8-40C5-A8DC-758AC01F2656}"/>
          </ac:picMkLst>
        </pc:picChg>
      </pc:sldChg>
      <pc:sldChg chg="add ord">
        <pc:chgData name="Lautaro Carro" userId="782875683cdb3cdb" providerId="LiveId" clId="{5E7DEB62-3D43-4745-94E5-72EC12CEB22F}" dt="2020-09-22T21:38:45.777" v="506"/>
        <pc:sldMkLst>
          <pc:docMk/>
          <pc:sldMk cId="236063447" sldId="327"/>
        </pc:sldMkLst>
      </pc:sldChg>
      <pc:sldChg chg="addSp delSp modSp new mod">
        <pc:chgData name="Lautaro Carro" userId="782875683cdb3cdb" providerId="LiveId" clId="{5E7DEB62-3D43-4745-94E5-72EC12CEB22F}" dt="2020-09-22T21:59:40.814" v="539" actId="1076"/>
        <pc:sldMkLst>
          <pc:docMk/>
          <pc:sldMk cId="1946415939" sldId="328"/>
        </pc:sldMkLst>
        <pc:spChg chg="mod">
          <ac:chgData name="Lautaro Carro" userId="782875683cdb3cdb" providerId="LiveId" clId="{5E7DEB62-3D43-4745-94E5-72EC12CEB22F}" dt="2020-09-22T21:59:20.553" v="535" actId="20577"/>
          <ac:spMkLst>
            <pc:docMk/>
            <pc:sldMk cId="1946415939" sldId="328"/>
            <ac:spMk id="2" creationId="{B7EC4B1B-F164-4EEA-B00C-ABD71A7727C7}"/>
          </ac:spMkLst>
        </pc:spChg>
        <pc:spChg chg="del">
          <ac:chgData name="Lautaro Carro" userId="782875683cdb3cdb" providerId="LiveId" clId="{5E7DEB62-3D43-4745-94E5-72EC12CEB22F}" dt="2020-09-22T21:58:57.776" v="512" actId="478"/>
          <ac:spMkLst>
            <pc:docMk/>
            <pc:sldMk cId="1946415939" sldId="328"/>
            <ac:spMk id="3" creationId="{DAB991D4-DF98-4FA9-9E71-0092776283DC}"/>
          </ac:spMkLst>
        </pc:spChg>
        <pc:picChg chg="add mod">
          <ac:chgData name="Lautaro Carro" userId="782875683cdb3cdb" providerId="LiveId" clId="{5E7DEB62-3D43-4745-94E5-72EC12CEB22F}" dt="2020-09-22T21:59:36.768" v="537" actId="1076"/>
          <ac:picMkLst>
            <pc:docMk/>
            <pc:sldMk cId="1946415939" sldId="328"/>
            <ac:picMk id="4" creationId="{258CDDD5-7B60-46F4-9C8E-4E20DABE70F2}"/>
          </ac:picMkLst>
        </pc:picChg>
        <pc:picChg chg="add mod">
          <ac:chgData name="Lautaro Carro" userId="782875683cdb3cdb" providerId="LiveId" clId="{5E7DEB62-3D43-4745-94E5-72EC12CEB22F}" dt="2020-09-22T21:59:40.814" v="539" actId="1076"/>
          <ac:picMkLst>
            <pc:docMk/>
            <pc:sldMk cId="1946415939" sldId="328"/>
            <ac:picMk id="8194" creationId="{AD527322-45F5-4DFA-A8D2-ADB267811971}"/>
          </ac:picMkLst>
        </pc:picChg>
      </pc:sldChg>
      <pc:sldChg chg="addSp delSp modSp new mod ord setBg setClrOvrMap">
        <pc:chgData name="Lautaro Carro" userId="782875683cdb3cdb" providerId="LiveId" clId="{5E7DEB62-3D43-4745-94E5-72EC12CEB22F}" dt="2020-09-22T22:12:11.568" v="574"/>
        <pc:sldMkLst>
          <pc:docMk/>
          <pc:sldMk cId="2019904817" sldId="329"/>
        </pc:sldMkLst>
        <pc:spChg chg="mod ord">
          <ac:chgData name="Lautaro Carro" userId="782875683cdb3cdb" providerId="LiveId" clId="{5E7DEB62-3D43-4745-94E5-72EC12CEB22F}" dt="2020-09-22T22:12:09.526" v="571" actId="26606"/>
          <ac:spMkLst>
            <pc:docMk/>
            <pc:sldMk cId="2019904817" sldId="329"/>
            <ac:spMk id="2" creationId="{9BF19C69-3267-417F-B7C9-CBFD910BBAA8}"/>
          </ac:spMkLst>
        </pc:spChg>
        <pc:spChg chg="del">
          <ac:chgData name="Lautaro Carro" userId="782875683cdb3cdb" providerId="LiveId" clId="{5E7DEB62-3D43-4745-94E5-72EC12CEB22F}" dt="2020-09-22T22:11:05.133" v="563" actId="478"/>
          <ac:spMkLst>
            <pc:docMk/>
            <pc:sldMk cId="2019904817" sldId="329"/>
            <ac:spMk id="3" creationId="{F3FA1D15-E574-4EC7-B3A3-67182730DF9A}"/>
          </ac:spMkLst>
        </pc:spChg>
        <pc:spChg chg="add del">
          <ac:chgData name="Lautaro Carro" userId="782875683cdb3cdb" providerId="LiveId" clId="{5E7DEB62-3D43-4745-94E5-72EC12CEB22F}" dt="2020-09-22T22:12:09.546" v="572" actId="26606"/>
          <ac:spMkLst>
            <pc:docMk/>
            <pc:sldMk cId="2019904817" sldId="329"/>
            <ac:spMk id="71" creationId="{8CD2B798-7994-4548-A2BE-4AEF9C1A5FAE}"/>
          </ac:spMkLst>
        </pc:spChg>
        <pc:spChg chg="add del">
          <ac:chgData name="Lautaro Carro" userId="782875683cdb3cdb" providerId="LiveId" clId="{5E7DEB62-3D43-4745-94E5-72EC12CEB22F}" dt="2020-09-22T22:12:09.546" v="572" actId="26606"/>
          <ac:spMkLst>
            <pc:docMk/>
            <pc:sldMk cId="2019904817" sldId="329"/>
            <ac:spMk id="73" creationId="{E6162320-3B67-42BB-AF9D-939326E6489E}"/>
          </ac:spMkLst>
        </pc:spChg>
        <pc:spChg chg="add del">
          <ac:chgData name="Lautaro Carro" userId="782875683cdb3cdb" providerId="LiveId" clId="{5E7DEB62-3D43-4745-94E5-72EC12CEB22F}" dt="2020-09-22T22:12:09.546" v="572" actId="26606"/>
          <ac:spMkLst>
            <pc:docMk/>
            <pc:sldMk cId="2019904817" sldId="329"/>
            <ac:spMk id="77" creationId="{B8D726A5-7900-41B4-8D49-49B4A2010E7C}"/>
          </ac:spMkLst>
        </pc:spChg>
        <pc:spChg chg="add del">
          <ac:chgData name="Lautaro Carro" userId="782875683cdb3cdb" providerId="LiveId" clId="{5E7DEB62-3D43-4745-94E5-72EC12CEB22F}" dt="2020-09-22T22:12:09.526" v="571" actId="26606"/>
          <ac:spMkLst>
            <pc:docMk/>
            <pc:sldMk cId="2019904817" sldId="329"/>
            <ac:spMk id="135" creationId="{8CD2B798-7994-4548-A2BE-4AEF9C1A5FAE}"/>
          </ac:spMkLst>
        </pc:spChg>
        <pc:spChg chg="add del">
          <ac:chgData name="Lautaro Carro" userId="782875683cdb3cdb" providerId="LiveId" clId="{5E7DEB62-3D43-4745-94E5-72EC12CEB22F}" dt="2020-09-22T22:12:09.526" v="571" actId="26606"/>
          <ac:spMkLst>
            <pc:docMk/>
            <pc:sldMk cId="2019904817" sldId="329"/>
            <ac:spMk id="137" creationId="{E6162320-3B67-42BB-AF9D-939326E6489E}"/>
          </ac:spMkLst>
        </pc:spChg>
        <pc:spChg chg="add del">
          <ac:chgData name="Lautaro Carro" userId="782875683cdb3cdb" providerId="LiveId" clId="{5E7DEB62-3D43-4745-94E5-72EC12CEB22F}" dt="2020-09-22T22:12:09.526" v="571" actId="26606"/>
          <ac:spMkLst>
            <pc:docMk/>
            <pc:sldMk cId="2019904817" sldId="329"/>
            <ac:spMk id="141" creationId="{2FDF0794-1B86-42B2-B8C7-F60123E638ED}"/>
          </ac:spMkLst>
        </pc:spChg>
        <pc:spChg chg="add del">
          <ac:chgData name="Lautaro Carro" userId="782875683cdb3cdb" providerId="LiveId" clId="{5E7DEB62-3D43-4745-94E5-72EC12CEB22F}" dt="2020-09-22T22:12:09.526" v="571" actId="26606"/>
          <ac:spMkLst>
            <pc:docMk/>
            <pc:sldMk cId="2019904817" sldId="329"/>
            <ac:spMk id="143" creationId="{EAA48FC5-3C83-4F1B-BC33-DF0B588F8317}"/>
          </ac:spMkLst>
        </pc:spChg>
        <pc:spChg chg="add">
          <ac:chgData name="Lautaro Carro" userId="782875683cdb3cdb" providerId="LiveId" clId="{5E7DEB62-3D43-4745-94E5-72EC12CEB22F}" dt="2020-09-22T22:12:09.546" v="572" actId="26606"/>
          <ac:spMkLst>
            <pc:docMk/>
            <pc:sldMk cId="2019904817" sldId="329"/>
            <ac:spMk id="9220" creationId="{8CD2B798-7994-4548-A2BE-4AEF9C1A5FAE}"/>
          </ac:spMkLst>
        </pc:spChg>
        <pc:spChg chg="add">
          <ac:chgData name="Lautaro Carro" userId="782875683cdb3cdb" providerId="LiveId" clId="{5E7DEB62-3D43-4745-94E5-72EC12CEB22F}" dt="2020-09-22T22:12:09.546" v="572" actId="26606"/>
          <ac:spMkLst>
            <pc:docMk/>
            <pc:sldMk cId="2019904817" sldId="329"/>
            <ac:spMk id="9221" creationId="{E6162320-3B67-42BB-AF9D-939326E6489E}"/>
          </ac:spMkLst>
        </pc:spChg>
        <pc:spChg chg="add">
          <ac:chgData name="Lautaro Carro" userId="782875683cdb3cdb" providerId="LiveId" clId="{5E7DEB62-3D43-4745-94E5-72EC12CEB22F}" dt="2020-09-22T22:12:09.546" v="572" actId="26606"/>
          <ac:spMkLst>
            <pc:docMk/>
            <pc:sldMk cId="2019904817" sldId="329"/>
            <ac:spMk id="9223" creationId="{B8D726A5-7900-41B4-8D49-49B4A2010E7C}"/>
          </ac:spMkLst>
        </pc:spChg>
        <pc:picChg chg="add mod">
          <ac:chgData name="Lautaro Carro" userId="782875683cdb3cdb" providerId="LiveId" clId="{5E7DEB62-3D43-4745-94E5-72EC12CEB22F}" dt="2020-09-22T22:12:09.546" v="572" actId="26606"/>
          <ac:picMkLst>
            <pc:docMk/>
            <pc:sldMk cId="2019904817" sldId="329"/>
            <ac:picMk id="9218" creationId="{5626D1E9-18E0-4960-97E5-2E312B3DBCDD}"/>
          </ac:picMkLst>
        </pc:picChg>
        <pc:cxnChg chg="add del">
          <ac:chgData name="Lautaro Carro" userId="782875683cdb3cdb" providerId="LiveId" clId="{5E7DEB62-3D43-4745-94E5-72EC12CEB22F}" dt="2020-09-22T22:12:09.546" v="572" actId="26606"/>
          <ac:cxnSpMkLst>
            <pc:docMk/>
            <pc:sldMk cId="2019904817" sldId="329"/>
            <ac:cxnSpMk id="75" creationId="{6722E143-84C1-4F95-937C-78B92D2811CF}"/>
          </ac:cxnSpMkLst>
        </pc:cxnChg>
        <pc:cxnChg chg="add del">
          <ac:chgData name="Lautaro Carro" userId="782875683cdb3cdb" providerId="LiveId" clId="{5E7DEB62-3D43-4745-94E5-72EC12CEB22F}" dt="2020-09-22T22:12:09.546" v="572" actId="26606"/>
          <ac:cxnSpMkLst>
            <pc:docMk/>
            <pc:sldMk cId="2019904817" sldId="329"/>
            <ac:cxnSpMk id="79" creationId="{46E49661-E258-450C-8150-A91A6B30D1CD}"/>
          </ac:cxnSpMkLst>
        </pc:cxnChg>
        <pc:cxnChg chg="add del">
          <ac:chgData name="Lautaro Carro" userId="782875683cdb3cdb" providerId="LiveId" clId="{5E7DEB62-3D43-4745-94E5-72EC12CEB22F}" dt="2020-09-22T22:12:09.526" v="571" actId="26606"/>
          <ac:cxnSpMkLst>
            <pc:docMk/>
            <pc:sldMk cId="2019904817" sldId="329"/>
            <ac:cxnSpMk id="139" creationId="{6722E143-84C1-4F95-937C-78B92D2811CF}"/>
          </ac:cxnSpMkLst>
        </pc:cxnChg>
        <pc:cxnChg chg="add del">
          <ac:chgData name="Lautaro Carro" userId="782875683cdb3cdb" providerId="LiveId" clId="{5E7DEB62-3D43-4745-94E5-72EC12CEB22F}" dt="2020-09-22T22:12:09.526" v="571" actId="26606"/>
          <ac:cxnSpMkLst>
            <pc:docMk/>
            <pc:sldMk cId="2019904817" sldId="329"/>
            <ac:cxnSpMk id="145" creationId="{62F01714-1A39-4194-BD47-8A9960C59985}"/>
          </ac:cxnSpMkLst>
        </pc:cxnChg>
        <pc:cxnChg chg="add">
          <ac:chgData name="Lautaro Carro" userId="782875683cdb3cdb" providerId="LiveId" clId="{5E7DEB62-3D43-4745-94E5-72EC12CEB22F}" dt="2020-09-22T22:12:09.546" v="572" actId="26606"/>
          <ac:cxnSpMkLst>
            <pc:docMk/>
            <pc:sldMk cId="2019904817" sldId="329"/>
            <ac:cxnSpMk id="9222" creationId="{6722E143-84C1-4F95-937C-78B92D2811CF}"/>
          </ac:cxnSpMkLst>
        </pc:cxnChg>
        <pc:cxnChg chg="add">
          <ac:chgData name="Lautaro Carro" userId="782875683cdb3cdb" providerId="LiveId" clId="{5E7DEB62-3D43-4745-94E5-72EC12CEB22F}" dt="2020-09-22T22:12:09.546" v="572" actId="26606"/>
          <ac:cxnSpMkLst>
            <pc:docMk/>
            <pc:sldMk cId="2019904817" sldId="329"/>
            <ac:cxnSpMk id="9224" creationId="{46E49661-E258-450C-8150-A91A6B30D1CD}"/>
          </ac:cxnSpMkLst>
        </pc:cxnChg>
      </pc:sldChg>
      <pc:sldChg chg="addSp delSp modSp new mod ord addCm">
        <pc:chgData name="Lautaro Carro" userId="782875683cdb3cdb" providerId="LiveId" clId="{5E7DEB62-3D43-4745-94E5-72EC12CEB22F}" dt="2020-09-23T02:07:30.095" v="976" actId="2085"/>
        <pc:sldMkLst>
          <pc:docMk/>
          <pc:sldMk cId="3866314157" sldId="330"/>
        </pc:sldMkLst>
        <pc:spChg chg="mod">
          <ac:chgData name="Lautaro Carro" userId="782875683cdb3cdb" providerId="LiveId" clId="{5E7DEB62-3D43-4745-94E5-72EC12CEB22F}" dt="2020-09-22T22:20:48.202" v="621" actId="20577"/>
          <ac:spMkLst>
            <pc:docMk/>
            <pc:sldMk cId="3866314157" sldId="330"/>
            <ac:spMk id="2" creationId="{996228F9-1CC7-4F70-B478-C68C4140B018}"/>
          </ac:spMkLst>
        </pc:spChg>
        <pc:spChg chg="del">
          <ac:chgData name="Lautaro Carro" userId="782875683cdb3cdb" providerId="LiveId" clId="{5E7DEB62-3D43-4745-94E5-72EC12CEB22F}" dt="2020-09-22T22:20:51.135" v="622" actId="478"/>
          <ac:spMkLst>
            <pc:docMk/>
            <pc:sldMk cId="3866314157" sldId="330"/>
            <ac:spMk id="3" creationId="{F211D281-89EC-44EA-9549-6B3ABDC70E39}"/>
          </ac:spMkLst>
        </pc:spChg>
        <pc:spChg chg="add del mod">
          <ac:chgData name="Lautaro Carro" userId="782875683cdb3cdb" providerId="LiveId" clId="{5E7DEB62-3D43-4745-94E5-72EC12CEB22F}" dt="2020-09-22T22:23:59.588" v="640" actId="478"/>
          <ac:spMkLst>
            <pc:docMk/>
            <pc:sldMk cId="3866314157" sldId="330"/>
            <ac:spMk id="9" creationId="{87A1137F-F506-4B16-8686-5CB34435A346}"/>
          </ac:spMkLst>
        </pc:spChg>
        <pc:spChg chg="add mod ord">
          <ac:chgData name="Lautaro Carro" userId="782875683cdb3cdb" providerId="LiveId" clId="{5E7DEB62-3D43-4745-94E5-72EC12CEB22F}" dt="2020-09-23T02:07:24.838" v="975" actId="2085"/>
          <ac:spMkLst>
            <pc:docMk/>
            <pc:sldMk cId="3866314157" sldId="330"/>
            <ac:spMk id="11" creationId="{9974860C-417A-439B-9784-3893BEEB6C79}"/>
          </ac:spMkLst>
        </pc:spChg>
        <pc:spChg chg="add mod ord">
          <ac:chgData name="Lautaro Carro" userId="782875683cdb3cdb" providerId="LiveId" clId="{5E7DEB62-3D43-4745-94E5-72EC12CEB22F}" dt="2020-09-23T02:07:30.095" v="976" actId="2085"/>
          <ac:spMkLst>
            <pc:docMk/>
            <pc:sldMk cId="3866314157" sldId="330"/>
            <ac:spMk id="12" creationId="{6AB0A20B-92CF-45A1-B100-AC1CE569B10A}"/>
          </ac:spMkLst>
        </pc:spChg>
        <pc:spChg chg="add mod">
          <ac:chgData name="Lautaro Carro" userId="782875683cdb3cdb" providerId="LiveId" clId="{5E7DEB62-3D43-4745-94E5-72EC12CEB22F}" dt="2020-09-22T22:38:36.243" v="886" actId="1076"/>
          <ac:spMkLst>
            <pc:docMk/>
            <pc:sldMk cId="3866314157" sldId="330"/>
            <ac:spMk id="14" creationId="{5F7DE3D8-BD32-4A1E-8042-50E524570845}"/>
          </ac:spMkLst>
        </pc:spChg>
        <pc:spChg chg="add del mod">
          <ac:chgData name="Lautaro Carro" userId="782875683cdb3cdb" providerId="LiveId" clId="{5E7DEB62-3D43-4745-94E5-72EC12CEB22F}" dt="2020-09-22T22:38:21.783" v="879" actId="22"/>
          <ac:spMkLst>
            <pc:docMk/>
            <pc:sldMk cId="3866314157" sldId="330"/>
            <ac:spMk id="15" creationId="{80DF805C-B405-4E3D-9328-C40056EE54E0}"/>
          </ac:spMkLst>
        </pc:spChg>
        <pc:picChg chg="add mod">
          <ac:chgData name="Lautaro Carro" userId="782875683cdb3cdb" providerId="LiveId" clId="{5E7DEB62-3D43-4745-94E5-72EC12CEB22F}" dt="2020-09-22T22:36:57.504" v="856" actId="1076"/>
          <ac:picMkLst>
            <pc:docMk/>
            <pc:sldMk cId="3866314157" sldId="330"/>
            <ac:picMk id="4" creationId="{584D2983-CDA1-4E39-BB02-E61468D8879B}"/>
          </ac:picMkLst>
        </pc:picChg>
        <pc:picChg chg="add mod">
          <ac:chgData name="Lautaro Carro" userId="782875683cdb3cdb" providerId="LiveId" clId="{5E7DEB62-3D43-4745-94E5-72EC12CEB22F}" dt="2020-09-22T22:36:57.504" v="856" actId="1076"/>
          <ac:picMkLst>
            <pc:docMk/>
            <pc:sldMk cId="3866314157" sldId="330"/>
            <ac:picMk id="6" creationId="{58DB3F4C-E6E4-47FF-9DE8-62FEFBCF6B18}"/>
          </ac:picMkLst>
        </pc:picChg>
        <pc:picChg chg="add mod">
          <ac:chgData name="Lautaro Carro" userId="782875683cdb3cdb" providerId="LiveId" clId="{5E7DEB62-3D43-4745-94E5-72EC12CEB22F}" dt="2020-09-22T22:37:01.905" v="857" actId="1076"/>
          <ac:picMkLst>
            <pc:docMk/>
            <pc:sldMk cId="3866314157" sldId="330"/>
            <ac:picMk id="8" creationId="{D67930E6-B58C-44D3-8256-75DA789D2577}"/>
          </ac:picMkLst>
        </pc:picChg>
        <pc:picChg chg="add mod">
          <ac:chgData name="Lautaro Carro" userId="782875683cdb3cdb" providerId="LiveId" clId="{5E7DEB62-3D43-4745-94E5-72EC12CEB22F}" dt="2020-09-22T22:36:47.546" v="827" actId="1036"/>
          <ac:picMkLst>
            <pc:docMk/>
            <pc:sldMk cId="3866314157" sldId="330"/>
            <ac:picMk id="13" creationId="{EB7DCD23-A3C8-4E5F-AE5C-835C85732F76}"/>
          </ac:picMkLst>
        </pc:picChg>
        <pc:picChg chg="add del">
          <ac:chgData name="Lautaro Carro" userId="782875683cdb3cdb" providerId="LiveId" clId="{5E7DEB62-3D43-4745-94E5-72EC12CEB22F}" dt="2020-09-22T22:21:00.127" v="624"/>
          <ac:picMkLst>
            <pc:docMk/>
            <pc:sldMk cId="3866314157" sldId="330"/>
            <ac:picMk id="10242" creationId="{EC8C079E-4682-4F54-84E9-82760B051A4F}"/>
          </ac:picMkLst>
        </pc:picChg>
        <pc:picChg chg="add del mod">
          <ac:chgData name="Lautaro Carro" userId="782875683cdb3cdb" providerId="LiveId" clId="{5E7DEB62-3D43-4745-94E5-72EC12CEB22F}" dt="2020-09-22T22:27:40.069" v="649" actId="478"/>
          <ac:picMkLst>
            <pc:docMk/>
            <pc:sldMk cId="3866314157" sldId="330"/>
            <ac:picMk id="10244" creationId="{91088D19-A68B-4423-8EF5-31367F208936}"/>
          </ac:picMkLst>
        </pc:picChg>
        <pc:picChg chg="add mod">
          <ac:chgData name="Lautaro Carro" userId="782875683cdb3cdb" providerId="LiveId" clId="{5E7DEB62-3D43-4745-94E5-72EC12CEB22F}" dt="2020-09-22T22:36:51.570" v="855" actId="1035"/>
          <ac:picMkLst>
            <pc:docMk/>
            <pc:sldMk cId="3866314157" sldId="330"/>
            <ac:picMk id="10246" creationId="{A4AD7DF7-0162-4017-8830-262C0F257166}"/>
          </ac:picMkLst>
        </pc:picChg>
        <pc:picChg chg="add del mod">
          <ac:chgData name="Lautaro Carro" userId="782875683cdb3cdb" providerId="LiveId" clId="{5E7DEB62-3D43-4745-94E5-72EC12CEB22F}" dt="2020-09-22T22:34:04.313" v="772" actId="478"/>
          <ac:picMkLst>
            <pc:docMk/>
            <pc:sldMk cId="3866314157" sldId="330"/>
            <ac:picMk id="10248" creationId="{92F33C19-9F65-43DE-8CD1-62CBE04EEB53}"/>
          </ac:picMkLst>
        </pc:picChg>
        <pc:picChg chg="add del">
          <ac:chgData name="Lautaro Carro" userId="782875683cdb3cdb" providerId="LiveId" clId="{5E7DEB62-3D43-4745-94E5-72EC12CEB22F}" dt="2020-09-22T22:31:40.154" v="717"/>
          <ac:picMkLst>
            <pc:docMk/>
            <pc:sldMk cId="3866314157" sldId="330"/>
            <ac:picMk id="10250" creationId="{0FF140CC-F454-4E47-AB46-BDC560FCA993}"/>
          </ac:picMkLst>
        </pc:picChg>
        <pc:picChg chg="add mod">
          <ac:chgData name="Lautaro Carro" userId="782875683cdb3cdb" providerId="LiveId" clId="{5E7DEB62-3D43-4745-94E5-72EC12CEB22F}" dt="2020-09-22T22:36:47.546" v="827" actId="1036"/>
          <ac:picMkLst>
            <pc:docMk/>
            <pc:sldMk cId="3866314157" sldId="330"/>
            <ac:picMk id="10252" creationId="{320FCFEC-4F26-49C8-A872-1361AECA0B25}"/>
          </ac:picMkLst>
        </pc:picChg>
        <pc:picChg chg="add mod">
          <ac:chgData name="Lautaro Carro" userId="782875683cdb3cdb" providerId="LiveId" clId="{5E7DEB62-3D43-4745-94E5-72EC12CEB22F}" dt="2020-09-22T22:36:47.546" v="827" actId="1036"/>
          <ac:picMkLst>
            <pc:docMk/>
            <pc:sldMk cId="3866314157" sldId="330"/>
            <ac:picMk id="10254" creationId="{9142A5B3-9EB7-4F74-B745-95914A348A23}"/>
          </ac:picMkLst>
        </pc:picChg>
      </pc:sldChg>
      <pc:sldChg chg="addSp delSp modSp add mod">
        <pc:chgData name="Lautaro Carro" userId="782875683cdb3cdb" providerId="LiveId" clId="{5E7DEB62-3D43-4745-94E5-72EC12CEB22F}" dt="2020-09-23T02:11:19.272" v="1042" actId="5793"/>
        <pc:sldMkLst>
          <pc:docMk/>
          <pc:sldMk cId="1146117619" sldId="331"/>
        </pc:sldMkLst>
        <pc:spChg chg="mod">
          <ac:chgData name="Lautaro Carro" userId="782875683cdb3cdb" providerId="LiveId" clId="{5E7DEB62-3D43-4745-94E5-72EC12CEB22F}" dt="2020-09-23T02:11:19.272" v="1042" actId="5793"/>
          <ac:spMkLst>
            <pc:docMk/>
            <pc:sldMk cId="1146117619" sldId="331"/>
            <ac:spMk id="2" creationId="{996228F9-1CC7-4F70-B478-C68C4140B018}"/>
          </ac:spMkLst>
        </pc:spChg>
        <pc:spChg chg="mod">
          <ac:chgData name="Lautaro Carro" userId="782875683cdb3cdb" providerId="LiveId" clId="{5E7DEB62-3D43-4745-94E5-72EC12CEB22F}" dt="2020-09-23T02:07:41.215" v="977" actId="2085"/>
          <ac:spMkLst>
            <pc:docMk/>
            <pc:sldMk cId="1146117619" sldId="331"/>
            <ac:spMk id="11" creationId="{9974860C-417A-439B-9784-3893BEEB6C79}"/>
          </ac:spMkLst>
        </pc:spChg>
        <pc:spChg chg="mod">
          <ac:chgData name="Lautaro Carro" userId="782875683cdb3cdb" providerId="LiveId" clId="{5E7DEB62-3D43-4745-94E5-72EC12CEB22F}" dt="2020-09-23T02:07:41.215" v="977" actId="2085"/>
          <ac:spMkLst>
            <pc:docMk/>
            <pc:sldMk cId="1146117619" sldId="331"/>
            <ac:spMk id="12" creationId="{6AB0A20B-92CF-45A1-B100-AC1CE569B10A}"/>
          </ac:spMkLst>
        </pc:spChg>
        <pc:spChg chg="mod">
          <ac:chgData name="Lautaro Carro" userId="782875683cdb3cdb" providerId="LiveId" clId="{5E7DEB62-3D43-4745-94E5-72EC12CEB22F}" dt="2020-09-22T22:39:47.337" v="974" actId="688"/>
          <ac:spMkLst>
            <pc:docMk/>
            <pc:sldMk cId="1146117619" sldId="331"/>
            <ac:spMk id="14" creationId="{5F7DE3D8-BD32-4A1E-8042-50E524570845}"/>
          </ac:spMkLst>
        </pc:spChg>
        <pc:picChg chg="add mod">
          <ac:chgData name="Lautaro Carro" userId="782875683cdb3cdb" providerId="LiveId" clId="{5E7DEB62-3D43-4745-94E5-72EC12CEB22F}" dt="2020-09-22T22:39:25.258" v="924" actId="1076"/>
          <ac:picMkLst>
            <pc:docMk/>
            <pc:sldMk cId="1146117619" sldId="331"/>
            <ac:picMk id="3" creationId="{BD7E75C8-B98E-4BA8-A4E2-6110511B2864}"/>
          </ac:picMkLst>
        </pc:picChg>
        <pc:picChg chg="mod">
          <ac:chgData name="Lautaro Carro" userId="782875683cdb3cdb" providerId="LiveId" clId="{5E7DEB62-3D43-4745-94E5-72EC12CEB22F}" dt="2020-09-22T22:39:41.148" v="973" actId="1038"/>
          <ac:picMkLst>
            <pc:docMk/>
            <pc:sldMk cId="1146117619" sldId="331"/>
            <ac:picMk id="4" creationId="{584D2983-CDA1-4E39-BB02-E61468D8879B}"/>
          </ac:picMkLst>
        </pc:picChg>
        <pc:picChg chg="mod">
          <ac:chgData name="Lautaro Carro" userId="782875683cdb3cdb" providerId="LiveId" clId="{5E7DEB62-3D43-4745-94E5-72EC12CEB22F}" dt="2020-09-22T22:39:41.148" v="973" actId="1038"/>
          <ac:picMkLst>
            <pc:docMk/>
            <pc:sldMk cId="1146117619" sldId="331"/>
            <ac:picMk id="6" creationId="{58DB3F4C-E6E4-47FF-9DE8-62FEFBCF6B18}"/>
          </ac:picMkLst>
        </pc:picChg>
        <pc:picChg chg="del">
          <ac:chgData name="Lautaro Carro" userId="782875683cdb3cdb" providerId="LiveId" clId="{5E7DEB62-3D43-4745-94E5-72EC12CEB22F}" dt="2020-09-22T22:39:30.869" v="925" actId="478"/>
          <ac:picMkLst>
            <pc:docMk/>
            <pc:sldMk cId="1146117619" sldId="331"/>
            <ac:picMk id="8" creationId="{D67930E6-B58C-44D3-8256-75DA789D2577}"/>
          </ac:picMkLst>
        </pc:picChg>
        <pc:picChg chg="del">
          <ac:chgData name="Lautaro Carro" userId="782875683cdb3cdb" providerId="LiveId" clId="{5E7DEB62-3D43-4745-94E5-72EC12CEB22F}" dt="2020-09-22T22:39:19.896" v="922" actId="478"/>
          <ac:picMkLst>
            <pc:docMk/>
            <pc:sldMk cId="1146117619" sldId="331"/>
            <ac:picMk id="13" creationId="{EB7DCD23-A3C8-4E5F-AE5C-835C85732F76}"/>
          </ac:picMkLst>
        </pc:picChg>
        <pc:picChg chg="del">
          <ac:chgData name="Lautaro Carro" userId="782875683cdb3cdb" providerId="LiveId" clId="{5E7DEB62-3D43-4745-94E5-72EC12CEB22F}" dt="2020-09-22T22:39:30.869" v="925" actId="478"/>
          <ac:picMkLst>
            <pc:docMk/>
            <pc:sldMk cId="1146117619" sldId="331"/>
            <ac:picMk id="10246" creationId="{A4AD7DF7-0162-4017-8830-262C0F257166}"/>
          </ac:picMkLst>
        </pc:picChg>
      </pc:sldChg>
      <pc:sldChg chg="addSp delSp modSp new mod ord setBg">
        <pc:chgData name="Lautaro Carro" userId="782875683cdb3cdb" providerId="LiveId" clId="{5E7DEB62-3D43-4745-94E5-72EC12CEB22F}" dt="2020-09-23T02:10:49.404" v="1012"/>
        <pc:sldMkLst>
          <pc:docMk/>
          <pc:sldMk cId="1494947836" sldId="332"/>
        </pc:sldMkLst>
        <pc:spChg chg="del mod">
          <ac:chgData name="Lautaro Carro" userId="782875683cdb3cdb" providerId="LiveId" clId="{5E7DEB62-3D43-4745-94E5-72EC12CEB22F}" dt="2020-09-23T02:08:17.212" v="981" actId="478"/>
          <ac:spMkLst>
            <pc:docMk/>
            <pc:sldMk cId="1494947836" sldId="332"/>
            <ac:spMk id="2" creationId="{9147ABC0-A6B9-49AC-9960-E92F2C5CECEF}"/>
          </ac:spMkLst>
        </pc:spChg>
        <pc:spChg chg="del">
          <ac:chgData name="Lautaro Carro" userId="782875683cdb3cdb" providerId="LiveId" clId="{5E7DEB62-3D43-4745-94E5-72EC12CEB22F}" dt="2020-09-23T02:08:15.949" v="979" actId="478"/>
          <ac:spMkLst>
            <pc:docMk/>
            <pc:sldMk cId="1494947836" sldId="332"/>
            <ac:spMk id="3" creationId="{37619591-4939-4083-B597-C3F77101D88E}"/>
          </ac:spMkLst>
        </pc:spChg>
        <pc:spChg chg="add">
          <ac:chgData name="Lautaro Carro" userId="782875683cdb3cdb" providerId="LiveId" clId="{5E7DEB62-3D43-4745-94E5-72EC12CEB22F}" dt="2020-09-23T02:10:40.234" v="1010" actId="26606"/>
          <ac:spMkLst>
            <pc:docMk/>
            <pc:sldMk cId="1494947836" sldId="332"/>
            <ac:spMk id="10" creationId="{904C0BC6-B04D-4459-B721-9C030C392739}"/>
          </ac:spMkLst>
        </pc:spChg>
        <pc:spChg chg="add">
          <ac:chgData name="Lautaro Carro" userId="782875683cdb3cdb" providerId="LiveId" clId="{5E7DEB62-3D43-4745-94E5-72EC12CEB22F}" dt="2020-09-23T02:10:40.234" v="1010" actId="26606"/>
          <ac:spMkLst>
            <pc:docMk/>
            <pc:sldMk cId="1494947836" sldId="332"/>
            <ac:spMk id="12" creationId="{CB2F024E-D853-479C-B5A9-08293A2D7212}"/>
          </ac:spMkLst>
        </pc:spChg>
        <pc:spChg chg="add del">
          <ac:chgData name="Lautaro Carro" userId="782875683cdb3cdb" providerId="LiveId" clId="{5E7DEB62-3D43-4745-94E5-72EC12CEB22F}" dt="2020-09-23T02:09:16.512" v="994" actId="26606"/>
          <ac:spMkLst>
            <pc:docMk/>
            <pc:sldMk cId="1494947836" sldId="332"/>
            <ac:spMk id="75" creationId="{52CAFF06-4D3A-42A5-8614-B1FA47EA0F6D}"/>
          </ac:spMkLst>
        </pc:spChg>
        <pc:spChg chg="add del">
          <ac:chgData name="Lautaro Carro" userId="782875683cdb3cdb" providerId="LiveId" clId="{5E7DEB62-3D43-4745-94E5-72EC12CEB22F}" dt="2020-09-23T02:09:16.512" v="994" actId="26606"/>
          <ac:spMkLst>
            <pc:docMk/>
            <pc:sldMk cId="1494947836" sldId="332"/>
            <ac:spMk id="11270" creationId="{C61657BD-3333-446A-A16A-CBDC77C8E559}"/>
          </ac:spMkLst>
        </pc:spChg>
        <pc:spChg chg="add del">
          <ac:chgData name="Lautaro Carro" userId="782875683cdb3cdb" providerId="LiveId" clId="{5E7DEB62-3D43-4745-94E5-72EC12CEB22F}" dt="2020-09-23T02:09:22.025" v="1000" actId="26606"/>
          <ac:spMkLst>
            <pc:docMk/>
            <pc:sldMk cId="1494947836" sldId="332"/>
            <ac:spMk id="11271" creationId="{C61657BD-3333-446A-A16A-CBDC77C8E559}"/>
          </ac:spMkLst>
        </pc:spChg>
        <pc:spChg chg="add del">
          <ac:chgData name="Lautaro Carro" userId="782875683cdb3cdb" providerId="LiveId" clId="{5E7DEB62-3D43-4745-94E5-72EC12CEB22F}" dt="2020-09-23T02:09:22.025" v="1000" actId="26606"/>
          <ac:spMkLst>
            <pc:docMk/>
            <pc:sldMk cId="1494947836" sldId="332"/>
            <ac:spMk id="11272" creationId="{52CAFF06-4D3A-42A5-8614-B1FA47EA0F6D}"/>
          </ac:spMkLst>
        </pc:spChg>
        <pc:picChg chg="add del">
          <ac:chgData name="Lautaro Carro" userId="782875683cdb3cdb" providerId="LiveId" clId="{5E7DEB62-3D43-4745-94E5-72EC12CEB22F}" dt="2020-09-23T02:09:52.902" v="1008" actId="478"/>
          <ac:picMkLst>
            <pc:docMk/>
            <pc:sldMk cId="1494947836" sldId="332"/>
            <ac:picMk id="4" creationId="{438FF7AC-B65F-4EE2-BB35-777E894ABCD6}"/>
          </ac:picMkLst>
        </pc:picChg>
        <pc:picChg chg="add mod">
          <ac:chgData name="Lautaro Carro" userId="782875683cdb3cdb" providerId="LiveId" clId="{5E7DEB62-3D43-4745-94E5-72EC12CEB22F}" dt="2020-09-23T02:10:40.234" v="1010" actId="26606"/>
          <ac:picMkLst>
            <pc:docMk/>
            <pc:sldMk cId="1494947836" sldId="332"/>
            <ac:picMk id="5" creationId="{51D8E9A7-659E-43C3-9811-DF83FD7BA55B}"/>
          </ac:picMkLst>
        </pc:picChg>
        <pc:picChg chg="add del">
          <ac:chgData name="Lautaro Carro" userId="782875683cdb3cdb" providerId="LiveId" clId="{5E7DEB62-3D43-4745-94E5-72EC12CEB22F}" dt="2020-09-23T02:08:29.085" v="983" actId="478"/>
          <ac:picMkLst>
            <pc:docMk/>
            <pc:sldMk cId="1494947836" sldId="332"/>
            <ac:picMk id="11266" creationId="{B5092724-E3F7-482C-9962-3A4981ED7350}"/>
          </ac:picMkLst>
        </pc:picChg>
        <pc:picChg chg="add del mod">
          <ac:chgData name="Lautaro Carro" userId="782875683cdb3cdb" providerId="LiveId" clId="{5E7DEB62-3D43-4745-94E5-72EC12CEB22F}" dt="2020-09-23T02:09:45.579" v="1006" actId="478"/>
          <ac:picMkLst>
            <pc:docMk/>
            <pc:sldMk cId="1494947836" sldId="332"/>
            <ac:picMk id="11268" creationId="{EFB03D46-92E4-4057-A8AE-1ACB01D81E38}"/>
          </ac:picMkLst>
        </pc:picChg>
        <pc:cxnChg chg="add del">
          <ac:chgData name="Lautaro Carro" userId="782875683cdb3cdb" providerId="LiveId" clId="{5E7DEB62-3D43-4745-94E5-72EC12CEB22F}" dt="2020-09-23T02:09:02.280" v="988" actId="26606"/>
          <ac:cxnSpMkLst>
            <pc:docMk/>
            <pc:sldMk cId="1494947836" sldId="332"/>
            <ac:cxnSpMk id="73" creationId="{26F706AF-1808-464B-BA0C-230FDBD9AC4C}"/>
          </ac:cxnSpMkLst>
        </pc:cxnChg>
      </pc:sldChg>
      <pc:sldChg chg="delSp modSp add mod ord">
        <pc:chgData name="Lautaro Carro" userId="782875683cdb3cdb" providerId="LiveId" clId="{5E7DEB62-3D43-4745-94E5-72EC12CEB22F}" dt="2020-09-23T02:11:58.804" v="1073" actId="478"/>
        <pc:sldMkLst>
          <pc:docMk/>
          <pc:sldMk cId="1023371733" sldId="333"/>
        </pc:sldMkLst>
        <pc:spChg chg="mod">
          <ac:chgData name="Lautaro Carro" userId="782875683cdb3cdb" providerId="LiveId" clId="{5E7DEB62-3D43-4745-94E5-72EC12CEB22F}" dt="2020-09-23T02:11:53.514" v="1072" actId="5793"/>
          <ac:spMkLst>
            <pc:docMk/>
            <pc:sldMk cId="1023371733" sldId="333"/>
            <ac:spMk id="2" creationId="{40E19B44-B5B7-4AFE-9244-B5F6997ED73D}"/>
          </ac:spMkLst>
        </pc:spChg>
        <pc:picChg chg="del">
          <ac:chgData name="Lautaro Carro" userId="782875683cdb3cdb" providerId="LiveId" clId="{5E7DEB62-3D43-4745-94E5-72EC12CEB22F}" dt="2020-09-23T02:11:58.804" v="1073" actId="478"/>
          <ac:picMkLst>
            <pc:docMk/>
            <pc:sldMk cId="1023371733" sldId="333"/>
            <ac:picMk id="6146" creationId="{67D480F6-4D06-4C68-AC51-552FA3AA8447}"/>
          </ac:picMkLst>
        </pc:picChg>
      </pc:sldChg>
      <pc:sldChg chg="addSp modSp add mod">
        <pc:chgData name="Lautaro Carro" userId="782875683cdb3cdb" providerId="LiveId" clId="{5E7DEB62-3D43-4745-94E5-72EC12CEB22F}" dt="2020-09-23T06:55:27.825" v="2462" actId="1440"/>
        <pc:sldMkLst>
          <pc:docMk/>
          <pc:sldMk cId="3901267660" sldId="334"/>
        </pc:sldMkLst>
        <pc:spChg chg="mod">
          <ac:chgData name="Lautaro Carro" userId="782875683cdb3cdb" providerId="LiveId" clId="{5E7DEB62-3D43-4745-94E5-72EC12CEB22F}" dt="2020-09-23T02:12:18.644" v="1082" actId="20577"/>
          <ac:spMkLst>
            <pc:docMk/>
            <pc:sldMk cId="3901267660" sldId="334"/>
            <ac:spMk id="2" creationId="{40E19B44-B5B7-4AFE-9244-B5F6997ED73D}"/>
          </ac:spMkLst>
        </pc:spChg>
        <pc:picChg chg="add mod">
          <ac:chgData name="Lautaro Carro" userId="782875683cdb3cdb" providerId="LiveId" clId="{5E7DEB62-3D43-4745-94E5-72EC12CEB22F}" dt="2020-09-23T06:55:27.825" v="2462" actId="1440"/>
          <ac:picMkLst>
            <pc:docMk/>
            <pc:sldMk cId="3901267660" sldId="334"/>
            <ac:picMk id="3" creationId="{5105C4DB-29C7-428D-B508-C1431E3D610E}"/>
          </ac:picMkLst>
        </pc:picChg>
        <pc:picChg chg="mod">
          <ac:chgData name="Lautaro Carro" userId="782875683cdb3cdb" providerId="LiveId" clId="{5E7DEB62-3D43-4745-94E5-72EC12CEB22F}" dt="2020-09-23T03:15:00.523" v="1412" actId="1076"/>
          <ac:picMkLst>
            <pc:docMk/>
            <pc:sldMk cId="3901267660" sldId="334"/>
            <ac:picMk id="4" creationId="{5C36352F-9045-4C5A-978D-AEC94B037AD6}"/>
          </ac:picMkLst>
        </pc:picChg>
      </pc:sldChg>
      <pc:sldChg chg="addSp modSp add mod">
        <pc:chgData name="Lautaro Carro" userId="782875683cdb3cdb" providerId="LiveId" clId="{5E7DEB62-3D43-4745-94E5-72EC12CEB22F}" dt="2020-09-23T02:13:37.482" v="1316" actId="5793"/>
        <pc:sldMkLst>
          <pc:docMk/>
          <pc:sldMk cId="836270246" sldId="335"/>
        </pc:sldMkLst>
        <pc:spChg chg="mod">
          <ac:chgData name="Lautaro Carro" userId="782875683cdb3cdb" providerId="LiveId" clId="{5E7DEB62-3D43-4745-94E5-72EC12CEB22F}" dt="2020-09-23T02:13:37.482" v="1316" actId="5793"/>
          <ac:spMkLst>
            <pc:docMk/>
            <pc:sldMk cId="836270246" sldId="335"/>
            <ac:spMk id="2" creationId="{40E19B44-B5B7-4AFE-9244-B5F6997ED73D}"/>
          </ac:spMkLst>
        </pc:spChg>
        <pc:spChg chg="add mod">
          <ac:chgData name="Lautaro Carro" userId="782875683cdb3cdb" providerId="LiveId" clId="{5E7DEB62-3D43-4745-94E5-72EC12CEB22F}" dt="2020-09-23T02:13:04.382" v="1245" actId="1038"/>
          <ac:spMkLst>
            <pc:docMk/>
            <pc:sldMk cId="836270246" sldId="335"/>
            <ac:spMk id="3" creationId="{FFB34F79-0367-4F75-8AC0-0AF451C25545}"/>
          </ac:spMkLst>
        </pc:spChg>
        <pc:spChg chg="mod">
          <ac:chgData name="Lautaro Carro" userId="782875683cdb3cdb" providerId="LiveId" clId="{5E7DEB62-3D43-4745-94E5-72EC12CEB22F}" dt="2020-09-23T02:12:56.237" v="1181" actId="1035"/>
          <ac:spMkLst>
            <pc:docMk/>
            <pc:sldMk cId="836270246" sldId="335"/>
            <ac:spMk id="10" creationId="{F567DB14-7F12-4E9D-B4C6-B3DE63850119}"/>
          </ac:spMkLst>
        </pc:spChg>
        <pc:picChg chg="mod">
          <ac:chgData name="Lautaro Carro" userId="782875683cdb3cdb" providerId="LiveId" clId="{5E7DEB62-3D43-4745-94E5-72EC12CEB22F}" dt="2020-09-23T02:12:41.068" v="1133" actId="1038"/>
          <ac:picMkLst>
            <pc:docMk/>
            <pc:sldMk cId="836270246" sldId="335"/>
            <ac:picMk id="4" creationId="{5C36352F-9045-4C5A-978D-AEC94B037AD6}"/>
          </ac:picMkLst>
        </pc:picChg>
        <pc:picChg chg="add mod">
          <ac:chgData name="Lautaro Carro" userId="782875683cdb3cdb" providerId="LiveId" clId="{5E7DEB62-3D43-4745-94E5-72EC12CEB22F}" dt="2020-09-23T02:13:12.715" v="1247" actId="1076"/>
          <ac:picMkLst>
            <pc:docMk/>
            <pc:sldMk cId="836270246" sldId="335"/>
            <ac:picMk id="5" creationId="{8B58E094-8467-4AC7-8545-163C51AFC51E}"/>
          </ac:picMkLst>
        </pc:picChg>
        <pc:picChg chg="mod">
          <ac:chgData name="Lautaro Carro" userId="782875683cdb3cdb" providerId="LiveId" clId="{5E7DEB62-3D43-4745-94E5-72EC12CEB22F}" dt="2020-09-23T02:13:23.364" v="1271" actId="1036"/>
          <ac:picMkLst>
            <pc:docMk/>
            <pc:sldMk cId="836270246" sldId="335"/>
            <ac:picMk id="6" creationId="{CEA8AB17-FC70-4289-BC3D-C7349D1E9A9F}"/>
          </ac:picMkLst>
        </pc:picChg>
        <pc:picChg chg="mod">
          <ac:chgData name="Lautaro Carro" userId="782875683cdb3cdb" providerId="LiveId" clId="{5E7DEB62-3D43-4745-94E5-72EC12CEB22F}" dt="2020-09-23T02:13:23.364" v="1271" actId="1036"/>
          <ac:picMkLst>
            <pc:docMk/>
            <pc:sldMk cId="836270246" sldId="335"/>
            <ac:picMk id="8" creationId="{89D87596-0649-4D45-B80D-CD8AD588B078}"/>
          </ac:picMkLst>
        </pc:picChg>
      </pc:sldChg>
      <pc:sldChg chg="addSp delSp modSp new mod setBg setClrOvrMap">
        <pc:chgData name="Lautaro Carro" userId="782875683cdb3cdb" providerId="LiveId" clId="{5E7DEB62-3D43-4745-94E5-72EC12CEB22F}" dt="2020-09-23T06:54:57.952" v="2461" actId="1440"/>
        <pc:sldMkLst>
          <pc:docMk/>
          <pc:sldMk cId="2661784634" sldId="336"/>
        </pc:sldMkLst>
        <pc:spChg chg="mod ord">
          <ac:chgData name="Lautaro Carro" userId="782875683cdb3cdb" providerId="LiveId" clId="{5E7DEB62-3D43-4745-94E5-72EC12CEB22F}" dt="2020-09-23T02:16:48.083" v="1406" actId="26606"/>
          <ac:spMkLst>
            <pc:docMk/>
            <pc:sldMk cId="2661784634" sldId="336"/>
            <ac:spMk id="2" creationId="{D5963B21-F67B-4F7D-8E24-10AFEC7DF7A9}"/>
          </ac:spMkLst>
        </pc:spChg>
        <pc:spChg chg="add">
          <ac:chgData name="Lautaro Carro" userId="782875683cdb3cdb" providerId="LiveId" clId="{5E7DEB62-3D43-4745-94E5-72EC12CEB22F}" dt="2020-09-23T02:16:48.083" v="1406" actId="26606"/>
          <ac:spMkLst>
            <pc:docMk/>
            <pc:sldMk cId="2661784634" sldId="336"/>
            <ac:spMk id="6" creationId="{3A8EC506-B1DA-46A1-B44D-774E68468E13}"/>
          </ac:spMkLst>
        </pc:spChg>
        <pc:spChg chg="add">
          <ac:chgData name="Lautaro Carro" userId="782875683cdb3cdb" providerId="LiveId" clId="{5E7DEB62-3D43-4745-94E5-72EC12CEB22F}" dt="2020-09-23T02:16:48.083" v="1406" actId="26606"/>
          <ac:spMkLst>
            <pc:docMk/>
            <pc:sldMk cId="2661784634" sldId="336"/>
            <ac:spMk id="7" creationId="{BFF30785-305E-45D7-984F-5AA93D3CA561}"/>
          </ac:spMkLst>
        </pc:spChg>
        <pc:spChg chg="add del">
          <ac:chgData name="Lautaro Carro" userId="782875683cdb3cdb" providerId="LiveId" clId="{5E7DEB62-3D43-4745-94E5-72EC12CEB22F}" dt="2020-09-23T02:16:30.608" v="1392" actId="26606"/>
          <ac:spMkLst>
            <pc:docMk/>
            <pc:sldMk cId="2661784634" sldId="336"/>
            <ac:spMk id="9" creationId="{3A8EC506-B1DA-46A1-B44D-774E68468E13}"/>
          </ac:spMkLst>
        </pc:spChg>
        <pc:spChg chg="add">
          <ac:chgData name="Lautaro Carro" userId="782875683cdb3cdb" providerId="LiveId" clId="{5E7DEB62-3D43-4745-94E5-72EC12CEB22F}" dt="2020-09-23T02:16:48.083" v="1406" actId="26606"/>
          <ac:spMkLst>
            <pc:docMk/>
            <pc:sldMk cId="2661784634" sldId="336"/>
            <ac:spMk id="10" creationId="{C6D18C07-B1F9-42F0-8956-B88FC37A674C}"/>
          </ac:spMkLst>
        </pc:spChg>
        <pc:spChg chg="add del">
          <ac:chgData name="Lautaro Carro" userId="782875683cdb3cdb" providerId="LiveId" clId="{5E7DEB62-3D43-4745-94E5-72EC12CEB22F}" dt="2020-09-23T02:16:30.608" v="1392" actId="26606"/>
          <ac:spMkLst>
            <pc:docMk/>
            <pc:sldMk cId="2661784634" sldId="336"/>
            <ac:spMk id="11" creationId="{BFF30785-305E-45D7-984F-5AA93D3CA561}"/>
          </ac:spMkLst>
        </pc:spChg>
        <pc:spChg chg="add del">
          <ac:chgData name="Lautaro Carro" userId="782875683cdb3cdb" providerId="LiveId" clId="{5E7DEB62-3D43-4745-94E5-72EC12CEB22F}" dt="2020-09-23T02:16:30.608" v="1392" actId="26606"/>
          <ac:spMkLst>
            <pc:docMk/>
            <pc:sldMk cId="2661784634" sldId="336"/>
            <ac:spMk id="15" creationId="{C6D18C07-B1F9-42F0-8956-B88FC37A674C}"/>
          </ac:spMkLst>
        </pc:spChg>
        <pc:spChg chg="add del">
          <ac:chgData name="Lautaro Carro" userId="782875683cdb3cdb" providerId="LiveId" clId="{5E7DEB62-3D43-4745-94E5-72EC12CEB22F}" dt="2020-09-23T02:16:32.072" v="1394" actId="26606"/>
          <ac:spMkLst>
            <pc:docMk/>
            <pc:sldMk cId="2661784634" sldId="336"/>
            <ac:spMk id="18" creationId="{8CD2B798-7994-4548-A2BE-4AEF9C1A5FAE}"/>
          </ac:spMkLst>
        </pc:spChg>
        <pc:spChg chg="add del">
          <ac:chgData name="Lautaro Carro" userId="782875683cdb3cdb" providerId="LiveId" clId="{5E7DEB62-3D43-4745-94E5-72EC12CEB22F}" dt="2020-09-23T02:16:32.072" v="1394" actId="26606"/>
          <ac:spMkLst>
            <pc:docMk/>
            <pc:sldMk cId="2661784634" sldId="336"/>
            <ac:spMk id="19" creationId="{E6162320-3B67-42BB-AF9D-939326E6489E}"/>
          </ac:spMkLst>
        </pc:spChg>
        <pc:spChg chg="add del">
          <ac:chgData name="Lautaro Carro" userId="782875683cdb3cdb" providerId="LiveId" clId="{5E7DEB62-3D43-4745-94E5-72EC12CEB22F}" dt="2020-09-23T02:16:32.072" v="1394" actId="26606"/>
          <ac:spMkLst>
            <pc:docMk/>
            <pc:sldMk cId="2661784634" sldId="336"/>
            <ac:spMk id="21" creationId="{F3D45596-EA0E-4DD4-956D-80389BE0D742}"/>
          </ac:spMkLst>
        </pc:spChg>
        <pc:spChg chg="add del">
          <ac:chgData name="Lautaro Carro" userId="782875683cdb3cdb" providerId="LiveId" clId="{5E7DEB62-3D43-4745-94E5-72EC12CEB22F}" dt="2020-09-23T02:16:36.432" v="1396" actId="26606"/>
          <ac:spMkLst>
            <pc:docMk/>
            <pc:sldMk cId="2661784634" sldId="336"/>
            <ac:spMk id="23" creationId="{8CD2B798-7994-4548-A2BE-4AEF9C1A5FAE}"/>
          </ac:spMkLst>
        </pc:spChg>
        <pc:spChg chg="add del">
          <ac:chgData name="Lautaro Carro" userId="782875683cdb3cdb" providerId="LiveId" clId="{5E7DEB62-3D43-4745-94E5-72EC12CEB22F}" dt="2020-09-23T02:16:36.432" v="1396" actId="26606"/>
          <ac:spMkLst>
            <pc:docMk/>
            <pc:sldMk cId="2661784634" sldId="336"/>
            <ac:spMk id="24" creationId="{E6162320-3B67-42BB-AF9D-939326E6489E}"/>
          </ac:spMkLst>
        </pc:spChg>
        <pc:spChg chg="add del">
          <ac:chgData name="Lautaro Carro" userId="782875683cdb3cdb" providerId="LiveId" clId="{5E7DEB62-3D43-4745-94E5-72EC12CEB22F}" dt="2020-09-23T02:16:38.714" v="1398" actId="26606"/>
          <ac:spMkLst>
            <pc:docMk/>
            <pc:sldMk cId="2661784634" sldId="336"/>
            <ac:spMk id="27" creationId="{8CD2B798-7994-4548-A2BE-4AEF9C1A5FAE}"/>
          </ac:spMkLst>
        </pc:spChg>
        <pc:spChg chg="add del">
          <ac:chgData name="Lautaro Carro" userId="782875683cdb3cdb" providerId="LiveId" clId="{5E7DEB62-3D43-4745-94E5-72EC12CEB22F}" dt="2020-09-23T02:16:38.714" v="1398" actId="26606"/>
          <ac:spMkLst>
            <pc:docMk/>
            <pc:sldMk cId="2661784634" sldId="336"/>
            <ac:spMk id="28" creationId="{E6162320-3B67-42BB-AF9D-939326E6489E}"/>
          </ac:spMkLst>
        </pc:spChg>
        <pc:spChg chg="add del">
          <ac:chgData name="Lautaro Carro" userId="782875683cdb3cdb" providerId="LiveId" clId="{5E7DEB62-3D43-4745-94E5-72EC12CEB22F}" dt="2020-09-23T02:16:38.714" v="1398" actId="26606"/>
          <ac:spMkLst>
            <pc:docMk/>
            <pc:sldMk cId="2661784634" sldId="336"/>
            <ac:spMk id="30" creationId="{A2B5AF8E-A8F5-44F6-A878-BD9D094055B4}"/>
          </ac:spMkLst>
        </pc:spChg>
        <pc:spChg chg="add del">
          <ac:chgData name="Lautaro Carro" userId="782875683cdb3cdb" providerId="LiveId" clId="{5E7DEB62-3D43-4745-94E5-72EC12CEB22F}" dt="2020-09-23T02:16:39.066" v="1400" actId="26606"/>
          <ac:spMkLst>
            <pc:docMk/>
            <pc:sldMk cId="2661784634" sldId="336"/>
            <ac:spMk id="33" creationId="{3A8EC506-B1DA-46A1-B44D-774E68468E13}"/>
          </ac:spMkLst>
        </pc:spChg>
        <pc:spChg chg="add del">
          <ac:chgData name="Lautaro Carro" userId="782875683cdb3cdb" providerId="LiveId" clId="{5E7DEB62-3D43-4745-94E5-72EC12CEB22F}" dt="2020-09-23T02:16:39.066" v="1400" actId="26606"/>
          <ac:spMkLst>
            <pc:docMk/>
            <pc:sldMk cId="2661784634" sldId="336"/>
            <ac:spMk id="34" creationId="{BFF30785-305E-45D7-984F-5AA93D3CA561}"/>
          </ac:spMkLst>
        </pc:spChg>
        <pc:spChg chg="add del">
          <ac:chgData name="Lautaro Carro" userId="782875683cdb3cdb" providerId="LiveId" clId="{5E7DEB62-3D43-4745-94E5-72EC12CEB22F}" dt="2020-09-23T02:16:39.066" v="1400" actId="26606"/>
          <ac:spMkLst>
            <pc:docMk/>
            <pc:sldMk cId="2661784634" sldId="336"/>
            <ac:spMk id="36" creationId="{C6D18C07-B1F9-42F0-8956-B88FC37A674C}"/>
          </ac:spMkLst>
        </pc:spChg>
        <pc:spChg chg="add del">
          <ac:chgData name="Lautaro Carro" userId="782875683cdb3cdb" providerId="LiveId" clId="{5E7DEB62-3D43-4745-94E5-72EC12CEB22F}" dt="2020-09-23T02:16:40.801" v="1402" actId="26606"/>
          <ac:spMkLst>
            <pc:docMk/>
            <pc:sldMk cId="2661784634" sldId="336"/>
            <ac:spMk id="38" creationId="{3A8EC506-B1DA-46A1-B44D-774E68468E13}"/>
          </ac:spMkLst>
        </pc:spChg>
        <pc:spChg chg="add del">
          <ac:chgData name="Lautaro Carro" userId="782875683cdb3cdb" providerId="LiveId" clId="{5E7DEB62-3D43-4745-94E5-72EC12CEB22F}" dt="2020-09-23T02:16:40.801" v="1402" actId="26606"/>
          <ac:spMkLst>
            <pc:docMk/>
            <pc:sldMk cId="2661784634" sldId="336"/>
            <ac:spMk id="39" creationId="{BFF30785-305E-45D7-984F-5AA93D3CA561}"/>
          </ac:spMkLst>
        </pc:spChg>
        <pc:spChg chg="add del">
          <ac:chgData name="Lautaro Carro" userId="782875683cdb3cdb" providerId="LiveId" clId="{5E7DEB62-3D43-4745-94E5-72EC12CEB22F}" dt="2020-09-23T02:16:40.801" v="1402" actId="26606"/>
          <ac:spMkLst>
            <pc:docMk/>
            <pc:sldMk cId="2661784634" sldId="336"/>
            <ac:spMk id="41" creationId="{42DD0C21-8FEE-4C18-8789-CC8ABE206FE6}"/>
          </ac:spMkLst>
        </pc:spChg>
        <pc:spChg chg="add del">
          <ac:chgData name="Lautaro Carro" userId="782875683cdb3cdb" providerId="LiveId" clId="{5E7DEB62-3D43-4745-94E5-72EC12CEB22F}" dt="2020-09-23T02:16:40.801" v="1402" actId="26606"/>
          <ac:spMkLst>
            <pc:docMk/>
            <pc:sldMk cId="2661784634" sldId="336"/>
            <ac:spMk id="42" creationId="{A4B51757-7607-4CEA-A0EE-3C5BDC2C1CFB}"/>
          </ac:spMkLst>
        </pc:spChg>
        <pc:picChg chg="add del mod">
          <ac:chgData name="Lautaro Carro" userId="782875683cdb3cdb" providerId="LiveId" clId="{5E7DEB62-3D43-4745-94E5-72EC12CEB22F}" dt="2020-09-23T02:16:21.107" v="1389" actId="478"/>
          <ac:picMkLst>
            <pc:docMk/>
            <pc:sldMk cId="2661784634" sldId="336"/>
            <ac:picMk id="3" creationId="{B6BE27F9-A00F-4D60-BEE5-273245EB4BBC}"/>
          </ac:picMkLst>
        </pc:picChg>
        <pc:picChg chg="add mod">
          <ac:chgData name="Lautaro Carro" userId="782875683cdb3cdb" providerId="LiveId" clId="{5E7DEB62-3D43-4745-94E5-72EC12CEB22F}" dt="2020-09-23T06:54:57.952" v="2461" actId="1440"/>
          <ac:picMkLst>
            <pc:docMk/>
            <pc:sldMk cId="2661784634" sldId="336"/>
            <ac:picMk id="4" creationId="{B0003A79-B65D-49D5-B33B-2DA4163798F8}"/>
          </ac:picMkLst>
        </pc:picChg>
        <pc:cxnChg chg="add">
          <ac:chgData name="Lautaro Carro" userId="782875683cdb3cdb" providerId="LiveId" clId="{5E7DEB62-3D43-4745-94E5-72EC12CEB22F}" dt="2020-09-23T02:16:48.083" v="1406" actId="26606"/>
          <ac:cxnSpMkLst>
            <pc:docMk/>
            <pc:sldMk cId="2661784634" sldId="336"/>
            <ac:cxnSpMk id="8" creationId="{15E01FA5-D766-43CA-A83D-E7CF3F04E96F}"/>
          </ac:cxnSpMkLst>
        </pc:cxnChg>
        <pc:cxnChg chg="add del">
          <ac:chgData name="Lautaro Carro" userId="782875683cdb3cdb" providerId="LiveId" clId="{5E7DEB62-3D43-4745-94E5-72EC12CEB22F}" dt="2020-09-23T02:16:30.608" v="1392" actId="26606"/>
          <ac:cxnSpMkLst>
            <pc:docMk/>
            <pc:sldMk cId="2661784634" sldId="336"/>
            <ac:cxnSpMk id="13" creationId="{15E01FA5-D766-43CA-A83D-E7CF3F04E96F}"/>
          </ac:cxnSpMkLst>
        </pc:cxnChg>
        <pc:cxnChg chg="add del">
          <ac:chgData name="Lautaro Carro" userId="782875683cdb3cdb" providerId="LiveId" clId="{5E7DEB62-3D43-4745-94E5-72EC12CEB22F}" dt="2020-09-23T02:16:32.072" v="1394" actId="26606"/>
          <ac:cxnSpMkLst>
            <pc:docMk/>
            <pc:sldMk cId="2661784634" sldId="336"/>
            <ac:cxnSpMk id="17" creationId="{8E6A78A1-C775-42C8-9A7B-6998977BCBEC}"/>
          </ac:cxnSpMkLst>
        </pc:cxnChg>
        <pc:cxnChg chg="add del">
          <ac:chgData name="Lautaro Carro" userId="782875683cdb3cdb" providerId="LiveId" clId="{5E7DEB62-3D43-4745-94E5-72EC12CEB22F}" dt="2020-09-23T02:16:32.072" v="1394" actId="26606"/>
          <ac:cxnSpMkLst>
            <pc:docMk/>
            <pc:sldMk cId="2661784634" sldId="336"/>
            <ac:cxnSpMk id="20" creationId="{6722E143-84C1-4F95-937C-78B92D2811CF}"/>
          </ac:cxnSpMkLst>
        </pc:cxnChg>
        <pc:cxnChg chg="add del">
          <ac:chgData name="Lautaro Carro" userId="782875683cdb3cdb" providerId="LiveId" clId="{5E7DEB62-3D43-4745-94E5-72EC12CEB22F}" dt="2020-09-23T02:16:36.432" v="1396" actId="26606"/>
          <ac:cxnSpMkLst>
            <pc:docMk/>
            <pc:sldMk cId="2661784634" sldId="336"/>
            <ac:cxnSpMk id="25" creationId="{6722E143-84C1-4F95-937C-78B92D2811CF}"/>
          </ac:cxnSpMkLst>
        </pc:cxnChg>
        <pc:cxnChg chg="add del">
          <ac:chgData name="Lautaro Carro" userId="782875683cdb3cdb" providerId="LiveId" clId="{5E7DEB62-3D43-4745-94E5-72EC12CEB22F}" dt="2020-09-23T02:16:38.714" v="1398" actId="26606"/>
          <ac:cxnSpMkLst>
            <pc:docMk/>
            <pc:sldMk cId="2661784634" sldId="336"/>
            <ac:cxnSpMk id="29" creationId="{6722E143-84C1-4F95-937C-78B92D2811CF}"/>
          </ac:cxnSpMkLst>
        </pc:cxnChg>
        <pc:cxnChg chg="add del">
          <ac:chgData name="Lautaro Carro" userId="782875683cdb3cdb" providerId="LiveId" clId="{5E7DEB62-3D43-4745-94E5-72EC12CEB22F}" dt="2020-09-23T02:16:38.714" v="1398" actId="26606"/>
          <ac:cxnSpMkLst>
            <pc:docMk/>
            <pc:sldMk cId="2661784634" sldId="336"/>
            <ac:cxnSpMk id="31" creationId="{32EEDFD0-E50B-4516-A185-DA1CE93EE32D}"/>
          </ac:cxnSpMkLst>
        </pc:cxnChg>
        <pc:cxnChg chg="add del">
          <ac:chgData name="Lautaro Carro" userId="782875683cdb3cdb" providerId="LiveId" clId="{5E7DEB62-3D43-4745-94E5-72EC12CEB22F}" dt="2020-09-23T02:16:39.066" v="1400" actId="26606"/>
          <ac:cxnSpMkLst>
            <pc:docMk/>
            <pc:sldMk cId="2661784634" sldId="336"/>
            <ac:cxnSpMk id="35" creationId="{15E01FA5-D766-43CA-A83D-E7CF3F04E96F}"/>
          </ac:cxnSpMkLst>
        </pc:cxnChg>
        <pc:cxnChg chg="add del">
          <ac:chgData name="Lautaro Carro" userId="782875683cdb3cdb" providerId="LiveId" clId="{5E7DEB62-3D43-4745-94E5-72EC12CEB22F}" dt="2020-09-23T02:16:40.801" v="1402" actId="26606"/>
          <ac:cxnSpMkLst>
            <pc:docMk/>
            <pc:sldMk cId="2661784634" sldId="336"/>
            <ac:cxnSpMk id="40" creationId="{15E01FA5-D766-43CA-A83D-E7CF3F04E96F}"/>
          </ac:cxnSpMkLst>
        </pc:cxnChg>
        <pc:cxnChg chg="add del">
          <ac:chgData name="Lautaro Carro" userId="782875683cdb3cdb" providerId="LiveId" clId="{5E7DEB62-3D43-4745-94E5-72EC12CEB22F}" dt="2020-09-23T02:16:40.801" v="1402" actId="26606"/>
          <ac:cxnSpMkLst>
            <pc:docMk/>
            <pc:sldMk cId="2661784634" sldId="336"/>
            <ac:cxnSpMk id="43" creationId="{FEF39256-F095-41C8-8707-6C1A665E8F2F}"/>
          </ac:cxnSpMkLst>
        </pc:cxnChg>
      </pc:sldChg>
      <pc:sldChg chg="addSp delSp modSp new mod ord">
        <pc:chgData name="Lautaro Carro" userId="782875683cdb3cdb" providerId="LiveId" clId="{5E7DEB62-3D43-4745-94E5-72EC12CEB22F}" dt="2020-09-23T04:56:10.451" v="1901"/>
        <pc:sldMkLst>
          <pc:docMk/>
          <pc:sldMk cId="744637085" sldId="337"/>
        </pc:sldMkLst>
        <pc:spChg chg="mod">
          <ac:chgData name="Lautaro Carro" userId="782875683cdb3cdb" providerId="LiveId" clId="{5E7DEB62-3D43-4745-94E5-72EC12CEB22F}" dt="2020-09-23T04:14:50.970" v="1435" actId="20577"/>
          <ac:spMkLst>
            <pc:docMk/>
            <pc:sldMk cId="744637085" sldId="337"/>
            <ac:spMk id="2" creationId="{38DFC158-06C1-4EC1-A438-22E1A14D6A46}"/>
          </ac:spMkLst>
        </pc:spChg>
        <pc:spChg chg="del">
          <ac:chgData name="Lautaro Carro" userId="782875683cdb3cdb" providerId="LiveId" clId="{5E7DEB62-3D43-4745-94E5-72EC12CEB22F}" dt="2020-09-23T04:14:30.084" v="1422" actId="478"/>
          <ac:spMkLst>
            <pc:docMk/>
            <pc:sldMk cId="744637085" sldId="337"/>
            <ac:spMk id="3" creationId="{F284D747-6F95-4BDC-A69F-89D3C6D55E91}"/>
          </ac:spMkLst>
        </pc:spChg>
        <pc:picChg chg="add mod">
          <ac:chgData name="Lautaro Carro" userId="782875683cdb3cdb" providerId="LiveId" clId="{5E7DEB62-3D43-4745-94E5-72EC12CEB22F}" dt="2020-09-23T04:15:18.905" v="1439" actId="1440"/>
          <ac:picMkLst>
            <pc:docMk/>
            <pc:sldMk cId="744637085" sldId="337"/>
            <ac:picMk id="4" creationId="{B09A70C9-A458-4DCD-BF58-A9DEFDF63D15}"/>
          </ac:picMkLst>
        </pc:picChg>
      </pc:sldChg>
      <pc:sldChg chg="addSp delSp modSp new mod">
        <pc:chgData name="Lautaro Carro" userId="782875683cdb3cdb" providerId="LiveId" clId="{5E7DEB62-3D43-4745-94E5-72EC12CEB22F}" dt="2020-09-23T04:55:30.421" v="1899" actId="20577"/>
        <pc:sldMkLst>
          <pc:docMk/>
          <pc:sldMk cId="2136577575" sldId="338"/>
        </pc:sldMkLst>
        <pc:spChg chg="del">
          <ac:chgData name="Lautaro Carro" userId="782875683cdb3cdb" providerId="LiveId" clId="{5E7DEB62-3D43-4745-94E5-72EC12CEB22F}" dt="2020-09-23T04:35:37.941" v="1444" actId="478"/>
          <ac:spMkLst>
            <pc:docMk/>
            <pc:sldMk cId="2136577575" sldId="338"/>
            <ac:spMk id="2" creationId="{FACF6C53-D7D3-4951-AFFE-9E49E9072EDB}"/>
          </ac:spMkLst>
        </pc:spChg>
        <pc:spChg chg="add mod">
          <ac:chgData name="Lautaro Carro" userId="782875683cdb3cdb" providerId="LiveId" clId="{5E7DEB62-3D43-4745-94E5-72EC12CEB22F}" dt="2020-09-23T04:55:30.421" v="1899" actId="20577"/>
          <ac:spMkLst>
            <pc:docMk/>
            <pc:sldMk cId="2136577575" sldId="338"/>
            <ac:spMk id="7" creationId="{FFC93C94-AE33-44B5-9933-DC5FBAD36F17}"/>
          </ac:spMkLst>
        </pc:spChg>
        <pc:spChg chg="add mod">
          <ac:chgData name="Lautaro Carro" userId="782875683cdb3cdb" providerId="LiveId" clId="{5E7DEB62-3D43-4745-94E5-72EC12CEB22F}" dt="2020-09-23T04:45:48.451" v="1758" actId="6549"/>
          <ac:spMkLst>
            <pc:docMk/>
            <pc:sldMk cId="2136577575" sldId="338"/>
            <ac:spMk id="11" creationId="{B2804C79-0557-4615-82E6-BDF28B21EBF7}"/>
          </ac:spMkLst>
        </pc:spChg>
        <pc:spChg chg="add del mod">
          <ac:chgData name="Lautaro Carro" userId="782875683cdb3cdb" providerId="LiveId" clId="{5E7DEB62-3D43-4745-94E5-72EC12CEB22F}" dt="2020-09-23T04:47:34.774" v="1761" actId="478"/>
          <ac:spMkLst>
            <pc:docMk/>
            <pc:sldMk cId="2136577575" sldId="338"/>
            <ac:spMk id="12" creationId="{48A14FCB-C791-4EF4-8D37-87B8D3EF5EA4}"/>
          </ac:spMkLst>
        </pc:spChg>
        <pc:spChg chg="add del">
          <ac:chgData name="Lautaro Carro" userId="782875683cdb3cdb" providerId="LiveId" clId="{5E7DEB62-3D43-4745-94E5-72EC12CEB22F}" dt="2020-09-23T04:47:52.462" v="1767"/>
          <ac:spMkLst>
            <pc:docMk/>
            <pc:sldMk cId="2136577575" sldId="338"/>
            <ac:spMk id="13" creationId="{04BE9FC3-B700-46DC-98C4-455ECFEA69F9}"/>
          </ac:spMkLst>
        </pc:spChg>
        <pc:spChg chg="add mod">
          <ac:chgData name="Lautaro Carro" userId="782875683cdb3cdb" providerId="LiveId" clId="{5E7DEB62-3D43-4745-94E5-72EC12CEB22F}" dt="2020-09-23T04:49:19.027" v="1829" actId="1076"/>
          <ac:spMkLst>
            <pc:docMk/>
            <pc:sldMk cId="2136577575" sldId="338"/>
            <ac:spMk id="16" creationId="{5508BC33-D54D-4E66-BF09-8AD9BEA35A06}"/>
          </ac:spMkLst>
        </pc:spChg>
        <pc:picChg chg="add mod">
          <ac:chgData name="Lautaro Carro" userId="782875683cdb3cdb" providerId="LiveId" clId="{5E7DEB62-3D43-4745-94E5-72EC12CEB22F}" dt="2020-09-23T04:35:46.682" v="1448" actId="1076"/>
          <ac:picMkLst>
            <pc:docMk/>
            <pc:sldMk cId="2136577575" sldId="338"/>
            <ac:picMk id="4" creationId="{50B0E219-917C-4358-BB3B-9A4AE586B64B}"/>
          </ac:picMkLst>
        </pc:picChg>
        <pc:picChg chg="add mod">
          <ac:chgData name="Lautaro Carro" userId="782875683cdb3cdb" providerId="LiveId" clId="{5E7DEB62-3D43-4745-94E5-72EC12CEB22F}" dt="2020-09-23T04:35:46.682" v="1448" actId="1076"/>
          <ac:picMkLst>
            <pc:docMk/>
            <pc:sldMk cId="2136577575" sldId="338"/>
            <ac:picMk id="6" creationId="{5B3F50C2-5FD2-4885-A0FB-1E04602587D8}"/>
          </ac:picMkLst>
        </pc:picChg>
        <pc:picChg chg="add mod">
          <ac:chgData name="Lautaro Carro" userId="782875683cdb3cdb" providerId="LiveId" clId="{5E7DEB62-3D43-4745-94E5-72EC12CEB22F}" dt="2020-09-23T04:42:57.722" v="1619" actId="1076"/>
          <ac:picMkLst>
            <pc:docMk/>
            <pc:sldMk cId="2136577575" sldId="338"/>
            <ac:picMk id="9" creationId="{39C3034A-3C3E-4B93-AFFB-009FC8443C27}"/>
          </ac:picMkLst>
        </pc:picChg>
        <pc:picChg chg="add mod">
          <ac:chgData name="Lautaro Carro" userId="782875683cdb3cdb" providerId="LiveId" clId="{5E7DEB62-3D43-4745-94E5-72EC12CEB22F}" dt="2020-09-23T04:49:13.074" v="1827" actId="1076"/>
          <ac:picMkLst>
            <pc:docMk/>
            <pc:sldMk cId="2136577575" sldId="338"/>
            <ac:picMk id="14" creationId="{1489F617-FCB8-481B-A82A-F214C2C05DF4}"/>
          </ac:picMkLst>
        </pc:picChg>
      </pc:sldChg>
      <pc:sldChg chg="addSp delSp modSp new mod">
        <pc:chgData name="Lautaro Carro" userId="782875683cdb3cdb" providerId="LiveId" clId="{5E7DEB62-3D43-4745-94E5-72EC12CEB22F}" dt="2020-09-23T06:09:45.474" v="2350" actId="20577"/>
        <pc:sldMkLst>
          <pc:docMk/>
          <pc:sldMk cId="2407591551" sldId="339"/>
        </pc:sldMkLst>
        <pc:spChg chg="mod">
          <ac:chgData name="Lautaro Carro" userId="782875683cdb3cdb" providerId="LiveId" clId="{5E7DEB62-3D43-4745-94E5-72EC12CEB22F}" dt="2020-09-23T05:19:49.565" v="1917" actId="20577"/>
          <ac:spMkLst>
            <pc:docMk/>
            <pc:sldMk cId="2407591551" sldId="339"/>
            <ac:spMk id="2" creationId="{1BFC6A7B-8B51-4517-9172-5D8E6DEB2161}"/>
          </ac:spMkLst>
        </pc:spChg>
        <pc:spChg chg="mod">
          <ac:chgData name="Lautaro Carro" userId="782875683cdb3cdb" providerId="LiveId" clId="{5E7DEB62-3D43-4745-94E5-72EC12CEB22F}" dt="2020-09-23T06:09:45.474" v="2350" actId="20577"/>
          <ac:spMkLst>
            <pc:docMk/>
            <pc:sldMk cId="2407591551" sldId="339"/>
            <ac:spMk id="3" creationId="{33098955-616B-4F15-9C73-EF96842F0C5D}"/>
          </ac:spMkLst>
        </pc:spChg>
        <pc:picChg chg="add del">
          <ac:chgData name="Lautaro Carro" userId="782875683cdb3cdb" providerId="LiveId" clId="{5E7DEB62-3D43-4745-94E5-72EC12CEB22F}" dt="2020-09-23T05:33:59.351" v="2214" actId="22"/>
          <ac:picMkLst>
            <pc:docMk/>
            <pc:sldMk cId="2407591551" sldId="339"/>
            <ac:picMk id="5" creationId="{6F3F7251-4E14-4D9B-BFE3-65C4B365AD1F}"/>
          </ac:picMkLst>
        </pc:picChg>
      </pc:sldChg>
      <pc:sldChg chg="addSp delSp modSp new mod">
        <pc:chgData name="Lautaro Carro" userId="782875683cdb3cdb" providerId="LiveId" clId="{5E7DEB62-3D43-4745-94E5-72EC12CEB22F}" dt="2020-09-23T05:38:17.896" v="2327" actId="20577"/>
        <pc:sldMkLst>
          <pc:docMk/>
          <pc:sldMk cId="1245365706" sldId="340"/>
        </pc:sldMkLst>
        <pc:spChg chg="mod">
          <ac:chgData name="Lautaro Carro" userId="782875683cdb3cdb" providerId="LiveId" clId="{5E7DEB62-3D43-4745-94E5-72EC12CEB22F}" dt="2020-09-23T05:33:21.287" v="2211" actId="20577"/>
          <ac:spMkLst>
            <pc:docMk/>
            <pc:sldMk cId="1245365706" sldId="340"/>
            <ac:spMk id="2" creationId="{9A382014-EF82-4A63-919E-589C76D34ED2}"/>
          </ac:spMkLst>
        </pc:spChg>
        <pc:spChg chg="del">
          <ac:chgData name="Lautaro Carro" userId="782875683cdb3cdb" providerId="LiveId" clId="{5E7DEB62-3D43-4745-94E5-72EC12CEB22F}" dt="2020-09-23T05:33:52.525" v="2212" actId="478"/>
          <ac:spMkLst>
            <pc:docMk/>
            <pc:sldMk cId="1245365706" sldId="340"/>
            <ac:spMk id="3" creationId="{674D6777-A168-45F9-971E-CE657A93FBC2}"/>
          </ac:spMkLst>
        </pc:spChg>
        <pc:spChg chg="add mod">
          <ac:chgData name="Lautaro Carro" userId="782875683cdb3cdb" providerId="LiveId" clId="{5E7DEB62-3D43-4745-94E5-72EC12CEB22F}" dt="2020-09-23T05:34:47.261" v="2235" actId="1076"/>
          <ac:spMkLst>
            <pc:docMk/>
            <pc:sldMk cId="1245365706" sldId="340"/>
            <ac:spMk id="12" creationId="{6AB8A0F4-C7A2-44E3-B2B5-BBFB66B49D1A}"/>
          </ac:spMkLst>
        </pc:spChg>
        <pc:spChg chg="add mod">
          <ac:chgData name="Lautaro Carro" userId="782875683cdb3cdb" providerId="LiveId" clId="{5E7DEB62-3D43-4745-94E5-72EC12CEB22F}" dt="2020-09-23T05:35:01.350" v="2245" actId="1076"/>
          <ac:spMkLst>
            <pc:docMk/>
            <pc:sldMk cId="1245365706" sldId="340"/>
            <ac:spMk id="14" creationId="{FE1971AB-E79E-4526-9539-6D91D4AD496F}"/>
          </ac:spMkLst>
        </pc:spChg>
        <pc:spChg chg="add mod">
          <ac:chgData name="Lautaro Carro" userId="782875683cdb3cdb" providerId="LiveId" clId="{5E7DEB62-3D43-4745-94E5-72EC12CEB22F}" dt="2020-09-23T05:37:39.278" v="2282" actId="20577"/>
          <ac:spMkLst>
            <pc:docMk/>
            <pc:sldMk cId="1245365706" sldId="340"/>
            <ac:spMk id="29" creationId="{8F602403-2312-4548-B145-56216CEC3542}"/>
          </ac:spMkLst>
        </pc:spChg>
        <pc:spChg chg="add mod">
          <ac:chgData name="Lautaro Carro" userId="782875683cdb3cdb" providerId="LiveId" clId="{5E7DEB62-3D43-4745-94E5-72EC12CEB22F}" dt="2020-09-23T05:38:17.896" v="2327" actId="20577"/>
          <ac:spMkLst>
            <pc:docMk/>
            <pc:sldMk cId="1245365706" sldId="340"/>
            <ac:spMk id="31" creationId="{402DE358-446B-4B4D-AB64-8EBB69BCDC20}"/>
          </ac:spMkLst>
        </pc:spChg>
        <pc:picChg chg="add mod">
          <ac:chgData name="Lautaro Carro" userId="782875683cdb3cdb" providerId="LiveId" clId="{5E7DEB62-3D43-4745-94E5-72EC12CEB22F}" dt="2020-09-23T05:34:02.900" v="2216" actId="1076"/>
          <ac:picMkLst>
            <pc:docMk/>
            <pc:sldMk cId="1245365706" sldId="340"/>
            <ac:picMk id="5" creationId="{2F0F201B-3380-4B10-9AE9-EF57146FD359}"/>
          </ac:picMkLst>
        </pc:picChg>
        <pc:picChg chg="add mod">
          <ac:chgData name="Lautaro Carro" userId="782875683cdb3cdb" providerId="LiveId" clId="{5E7DEB62-3D43-4745-94E5-72EC12CEB22F}" dt="2020-09-23T05:34:08.411" v="2218" actId="1076"/>
          <ac:picMkLst>
            <pc:docMk/>
            <pc:sldMk cId="1245365706" sldId="340"/>
            <ac:picMk id="7" creationId="{3FFA5A1B-1078-4BCE-B459-FB3F804E2401}"/>
          </ac:picMkLst>
        </pc:picChg>
        <pc:picChg chg="add mod">
          <ac:chgData name="Lautaro Carro" userId="782875683cdb3cdb" providerId="LiveId" clId="{5E7DEB62-3D43-4745-94E5-72EC12CEB22F}" dt="2020-09-23T05:34:28.684" v="2220" actId="1076"/>
          <ac:picMkLst>
            <pc:docMk/>
            <pc:sldMk cId="1245365706" sldId="340"/>
            <ac:picMk id="9" creationId="{BDD6ED8E-3502-40BF-B5EF-AF8FA191ECBB}"/>
          </ac:picMkLst>
        </pc:picChg>
        <pc:picChg chg="add mod">
          <ac:chgData name="Lautaro Carro" userId="782875683cdb3cdb" providerId="LiveId" clId="{5E7DEB62-3D43-4745-94E5-72EC12CEB22F}" dt="2020-09-23T05:34:28.684" v="2220" actId="1076"/>
          <ac:picMkLst>
            <pc:docMk/>
            <pc:sldMk cId="1245365706" sldId="340"/>
            <ac:picMk id="11" creationId="{CC339481-43F5-46B5-BF4F-CA13540A425A}"/>
          </ac:picMkLst>
        </pc:picChg>
        <pc:cxnChg chg="add">
          <ac:chgData name="Lautaro Carro" userId="782875683cdb3cdb" providerId="LiveId" clId="{5E7DEB62-3D43-4745-94E5-72EC12CEB22F}" dt="2020-09-23T05:35:37.134" v="2246" actId="11529"/>
          <ac:cxnSpMkLst>
            <pc:docMk/>
            <pc:sldMk cId="1245365706" sldId="340"/>
            <ac:cxnSpMk id="16" creationId="{51D88DA4-55B2-4312-9814-9E0084A2F732}"/>
          </ac:cxnSpMkLst>
        </pc:cxnChg>
        <pc:cxnChg chg="add mod">
          <ac:chgData name="Lautaro Carro" userId="782875683cdb3cdb" providerId="LiveId" clId="{5E7DEB62-3D43-4745-94E5-72EC12CEB22F}" dt="2020-09-23T05:36:11.630" v="2250" actId="14100"/>
          <ac:cxnSpMkLst>
            <pc:docMk/>
            <pc:sldMk cId="1245365706" sldId="340"/>
            <ac:cxnSpMk id="18" creationId="{CAA5FF4F-EEDC-4557-BE79-A6DFE09E54B6}"/>
          </ac:cxnSpMkLst>
        </pc:cxnChg>
        <pc:cxnChg chg="add mod">
          <ac:chgData name="Lautaro Carro" userId="782875683cdb3cdb" providerId="LiveId" clId="{5E7DEB62-3D43-4745-94E5-72EC12CEB22F}" dt="2020-09-23T05:37:19.141" v="2255" actId="14100"/>
          <ac:cxnSpMkLst>
            <pc:docMk/>
            <pc:sldMk cId="1245365706" sldId="340"/>
            <ac:cxnSpMk id="23" creationId="{60A40969-775B-40AB-AF10-36E69900DA81}"/>
          </ac:cxnSpMkLst>
        </pc:cxnChg>
        <pc:cxnChg chg="add">
          <ac:chgData name="Lautaro Carro" userId="782875683cdb3cdb" providerId="LiveId" clId="{5E7DEB62-3D43-4745-94E5-72EC12CEB22F}" dt="2020-09-23T05:37:09.223" v="2254" actId="11529"/>
          <ac:cxnSpMkLst>
            <pc:docMk/>
            <pc:sldMk cId="1245365706" sldId="340"/>
            <ac:cxnSpMk id="26" creationId="{52A07203-6D70-4C30-9F32-7AD42402F4CD}"/>
          </ac:cxnSpMkLst>
        </pc:cxnChg>
      </pc:sldChg>
      <pc:sldChg chg="modSp add mod ord">
        <pc:chgData name="Lautaro Carro" userId="782875683cdb3cdb" providerId="LiveId" clId="{5E7DEB62-3D43-4745-94E5-72EC12CEB22F}" dt="2020-09-23T06:26:15.695" v="2357" actId="20577"/>
        <pc:sldMkLst>
          <pc:docMk/>
          <pc:sldMk cId="3699665917" sldId="341"/>
        </pc:sldMkLst>
        <pc:spChg chg="mod">
          <ac:chgData name="Lautaro Carro" userId="782875683cdb3cdb" providerId="LiveId" clId="{5E7DEB62-3D43-4745-94E5-72EC12CEB22F}" dt="2020-09-23T06:26:15.695" v="2357" actId="20577"/>
          <ac:spMkLst>
            <pc:docMk/>
            <pc:sldMk cId="3699665917" sldId="341"/>
            <ac:spMk id="15" creationId="{854DACDA-D426-463C-A4D7-4263CD27F9A4}"/>
          </ac:spMkLst>
        </pc:spChg>
      </pc:sldChg>
      <pc:sldChg chg="modSp add mod ord">
        <pc:chgData name="Lautaro Carro" userId="782875683cdb3cdb" providerId="LiveId" clId="{5E7DEB62-3D43-4745-94E5-72EC12CEB22F}" dt="2020-09-23T06:54:35.027" v="2460" actId="20577"/>
        <pc:sldMkLst>
          <pc:docMk/>
          <pc:sldMk cId="3519115266" sldId="342"/>
        </pc:sldMkLst>
        <pc:spChg chg="mod">
          <ac:chgData name="Lautaro Carro" userId="782875683cdb3cdb" providerId="LiveId" clId="{5E7DEB62-3D43-4745-94E5-72EC12CEB22F}" dt="2020-09-23T06:54:35.027" v="2460" actId="20577"/>
          <ac:spMkLst>
            <pc:docMk/>
            <pc:sldMk cId="3519115266" sldId="342"/>
            <ac:spMk id="2" creationId="{9BF19C69-3267-417F-B7C9-CBFD910BBAA8}"/>
          </ac:spMkLst>
        </pc:spChg>
      </pc:sldChg>
    </pc:docChg>
  </pc:docChgLst>
  <pc:docChgLst>
    <pc:chgData name="Lautaro Carro" userId="782875683cdb3cdb" providerId="LiveId" clId="{25E2AE1D-4DC1-452B-9984-4B27AF5F18F4}"/>
    <pc:docChg chg="undo custSel mod addSld delSld modSld sldOrd">
      <pc:chgData name="Lautaro Carro" userId="782875683cdb3cdb" providerId="LiveId" clId="{25E2AE1D-4DC1-452B-9984-4B27AF5F18F4}" dt="2020-07-04T06:20:50.373" v="1273" actId="20577"/>
      <pc:docMkLst>
        <pc:docMk/>
      </pc:docMkLst>
      <pc:sldChg chg="del">
        <pc:chgData name="Lautaro Carro" userId="782875683cdb3cdb" providerId="LiveId" clId="{25E2AE1D-4DC1-452B-9984-4B27AF5F18F4}" dt="2020-07-04T03:57:04.594" v="490" actId="47"/>
        <pc:sldMkLst>
          <pc:docMk/>
          <pc:sldMk cId="581842473" sldId="278"/>
        </pc:sldMkLst>
      </pc:sldChg>
      <pc:sldChg chg="modSp mod">
        <pc:chgData name="Lautaro Carro" userId="782875683cdb3cdb" providerId="LiveId" clId="{25E2AE1D-4DC1-452B-9984-4B27AF5F18F4}" dt="2020-07-04T06:20:50.373" v="1273" actId="20577"/>
        <pc:sldMkLst>
          <pc:docMk/>
          <pc:sldMk cId="3883979418" sldId="281"/>
        </pc:sldMkLst>
        <pc:spChg chg="mod">
          <ac:chgData name="Lautaro Carro" userId="782875683cdb3cdb" providerId="LiveId" clId="{25E2AE1D-4DC1-452B-9984-4B27AF5F18F4}" dt="2020-07-04T06:20:50.373" v="1273" actId="20577"/>
          <ac:spMkLst>
            <pc:docMk/>
            <pc:sldMk cId="3883979418" sldId="281"/>
            <ac:spMk id="3" creationId="{F2CE3F53-0E1F-4398-A798-7940A43CEFC6}"/>
          </ac:spMkLst>
        </pc:spChg>
      </pc:sldChg>
      <pc:sldChg chg="modSp mod ord">
        <pc:chgData name="Lautaro Carro" userId="782875683cdb3cdb" providerId="LiveId" clId="{25E2AE1D-4DC1-452B-9984-4B27AF5F18F4}" dt="2020-07-03T23:38:30.511" v="25"/>
        <pc:sldMkLst>
          <pc:docMk/>
          <pc:sldMk cId="3095825407" sldId="303"/>
        </pc:sldMkLst>
        <pc:spChg chg="mod">
          <ac:chgData name="Lautaro Carro" userId="782875683cdb3cdb" providerId="LiveId" clId="{25E2AE1D-4DC1-452B-9984-4B27AF5F18F4}" dt="2020-07-03T23:27:42.358" v="20" actId="20577"/>
          <ac:spMkLst>
            <pc:docMk/>
            <pc:sldMk cId="3095825407" sldId="303"/>
            <ac:spMk id="2" creationId="{F546AF4B-296B-481D-8A38-5FA685BAABA4}"/>
          </ac:spMkLst>
        </pc:spChg>
      </pc:sldChg>
      <pc:sldChg chg="delSp modSp new del mod">
        <pc:chgData name="Lautaro Carro" userId="782875683cdb3cdb" providerId="LiveId" clId="{25E2AE1D-4DC1-452B-9984-4B27AF5F18F4}" dt="2020-07-04T05:23:34.664" v="1176" actId="2696"/>
        <pc:sldMkLst>
          <pc:docMk/>
          <pc:sldMk cId="568760511" sldId="307"/>
        </pc:sldMkLst>
        <pc:spChg chg="del">
          <ac:chgData name="Lautaro Carro" userId="782875683cdb3cdb" providerId="LiveId" clId="{25E2AE1D-4DC1-452B-9984-4B27AF5F18F4}" dt="2020-07-03T05:10:30.788" v="3" actId="478"/>
          <ac:spMkLst>
            <pc:docMk/>
            <pc:sldMk cId="568760511" sldId="307"/>
            <ac:spMk id="2" creationId="{91D249CF-082C-472C-9C88-DEFD5AF64153}"/>
          </ac:spMkLst>
        </pc:spChg>
        <pc:spChg chg="mod">
          <ac:chgData name="Lautaro Carro" userId="782875683cdb3cdb" providerId="LiveId" clId="{25E2AE1D-4DC1-452B-9984-4B27AF5F18F4}" dt="2020-07-04T03:55:34.466" v="489" actId="403"/>
          <ac:spMkLst>
            <pc:docMk/>
            <pc:sldMk cId="568760511" sldId="307"/>
            <ac:spMk id="3" creationId="{7403F43C-02EE-490A-8A84-1A70FD1F16E9}"/>
          </ac:spMkLst>
        </pc:spChg>
      </pc:sldChg>
      <pc:sldChg chg="modSp add mod ord">
        <pc:chgData name="Lautaro Carro" userId="782875683cdb3cdb" providerId="LiveId" clId="{25E2AE1D-4DC1-452B-9984-4B27AF5F18F4}" dt="2020-07-03T23:38:43.287" v="30" actId="20577"/>
        <pc:sldMkLst>
          <pc:docMk/>
          <pc:sldMk cId="3571276585" sldId="308"/>
        </pc:sldMkLst>
        <pc:spChg chg="mod">
          <ac:chgData name="Lautaro Carro" userId="782875683cdb3cdb" providerId="LiveId" clId="{25E2AE1D-4DC1-452B-9984-4B27AF5F18F4}" dt="2020-07-03T23:38:43.287" v="30" actId="20577"/>
          <ac:spMkLst>
            <pc:docMk/>
            <pc:sldMk cId="3571276585" sldId="308"/>
            <ac:spMk id="2" creationId="{41000093-C5F8-4235-9978-6348EA997AED}"/>
          </ac:spMkLst>
        </pc:spChg>
      </pc:sldChg>
      <pc:sldChg chg="addSp delSp modSp new mod setBg">
        <pc:chgData name="Lautaro Carro" userId="782875683cdb3cdb" providerId="LiveId" clId="{25E2AE1D-4DC1-452B-9984-4B27AF5F18F4}" dt="2020-07-04T03:35:30.838" v="258" actId="1440"/>
        <pc:sldMkLst>
          <pc:docMk/>
          <pc:sldMk cId="389506434" sldId="309"/>
        </pc:sldMkLst>
        <pc:spChg chg="mod">
          <ac:chgData name="Lautaro Carro" userId="782875683cdb3cdb" providerId="LiveId" clId="{25E2AE1D-4DC1-452B-9984-4B27AF5F18F4}" dt="2020-07-03T23:48:16.466" v="114" actId="6549"/>
          <ac:spMkLst>
            <pc:docMk/>
            <pc:sldMk cId="389506434" sldId="309"/>
            <ac:spMk id="2" creationId="{F33E860E-465B-467E-98F7-E6426557258E}"/>
          </ac:spMkLst>
        </pc:spChg>
        <pc:spChg chg="del">
          <ac:chgData name="Lautaro Carro" userId="782875683cdb3cdb" providerId="LiveId" clId="{25E2AE1D-4DC1-452B-9984-4B27AF5F18F4}" dt="2020-07-03T23:45:56.986" v="34" actId="478"/>
          <ac:spMkLst>
            <pc:docMk/>
            <pc:sldMk cId="389506434" sldId="309"/>
            <ac:spMk id="3" creationId="{38FA96D6-298D-4E0C-AB1A-85DA80710B8D}"/>
          </ac:spMkLst>
        </pc:spChg>
        <pc:spChg chg="add mod">
          <ac:chgData name="Lautaro Carro" userId="782875683cdb3cdb" providerId="LiveId" clId="{25E2AE1D-4DC1-452B-9984-4B27AF5F18F4}" dt="2020-07-03T23:48:42.952" v="116" actId="1076"/>
          <ac:spMkLst>
            <pc:docMk/>
            <pc:sldMk cId="389506434" sldId="309"/>
            <ac:spMk id="6" creationId="{ED7C020D-E853-4D4D-96E8-B0CB63663A00}"/>
          </ac:spMkLst>
        </pc:spChg>
        <pc:spChg chg="add del">
          <ac:chgData name="Lautaro Carro" userId="782875683cdb3cdb" providerId="LiveId" clId="{25E2AE1D-4DC1-452B-9984-4B27AF5F18F4}" dt="2020-07-03T23:48:00.581" v="89" actId="26606"/>
          <ac:spMkLst>
            <pc:docMk/>
            <pc:sldMk cId="389506434" sldId="309"/>
            <ac:spMk id="9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3T23:47:03.573" v="80" actId="26606"/>
          <ac:spMkLst>
            <pc:docMk/>
            <pc:sldMk cId="389506434" sldId="309"/>
            <ac:spMk id="10" creationId="{C23416DF-B283-4D9F-A625-146552CA9EDB}"/>
          </ac:spMkLst>
        </pc:spChg>
        <pc:spChg chg="add del">
          <ac:chgData name="Lautaro Carro" userId="782875683cdb3cdb" providerId="LiveId" clId="{25E2AE1D-4DC1-452B-9984-4B27AF5F18F4}" dt="2020-07-03T23:48:00.581" v="89" actId="26606"/>
          <ac:spMkLst>
            <pc:docMk/>
            <pc:sldMk cId="389506434" sldId="309"/>
            <ac:spMk id="11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3T23:47:03.573" v="80" actId="26606"/>
          <ac:spMkLst>
            <pc:docMk/>
            <pc:sldMk cId="389506434" sldId="309"/>
            <ac:spMk id="12" creationId="{73834904-4D9B-41F7-8DA6-0709FD9F7E9D}"/>
          </ac:spMkLst>
        </pc:spChg>
        <pc:spChg chg="add del">
          <ac:chgData name="Lautaro Carro" userId="782875683cdb3cdb" providerId="LiveId" clId="{25E2AE1D-4DC1-452B-9984-4B27AF5F18F4}" dt="2020-07-03T23:48:00.581" v="89" actId="26606"/>
          <ac:spMkLst>
            <pc:docMk/>
            <pc:sldMk cId="389506434" sldId="309"/>
            <ac:spMk id="15" creationId="{C6D18C07-B1F9-42F0-8956-B88FC37A674C}"/>
          </ac:spMkLst>
        </pc:spChg>
        <pc:spChg chg="add del">
          <ac:chgData name="Lautaro Carro" userId="782875683cdb3cdb" providerId="LiveId" clId="{25E2AE1D-4DC1-452B-9984-4B27AF5F18F4}" dt="2020-07-03T23:47:03.573" v="80" actId="26606"/>
          <ac:spMkLst>
            <pc:docMk/>
            <pc:sldMk cId="389506434" sldId="309"/>
            <ac:spMk id="16" creationId="{1D2E3C52-528A-4049-BCAA-5460756BC033}"/>
          </ac:spMkLst>
        </pc:spChg>
        <pc:spChg chg="add del">
          <ac:chgData name="Lautaro Carro" userId="782875683cdb3cdb" providerId="LiveId" clId="{25E2AE1D-4DC1-452B-9984-4B27AF5F18F4}" dt="2020-07-03T23:47:03.573" v="80" actId="26606"/>
          <ac:spMkLst>
            <pc:docMk/>
            <pc:sldMk cId="389506434" sldId="309"/>
            <ac:spMk id="18" creationId="{CD5B542C-8183-4445-AF4D-B23AAE3299EE}"/>
          </ac:spMkLst>
        </pc:spChg>
        <pc:spChg chg="add">
          <ac:chgData name="Lautaro Carro" userId="782875683cdb3cdb" providerId="LiveId" clId="{25E2AE1D-4DC1-452B-9984-4B27AF5F18F4}" dt="2020-07-03T23:48:00.602" v="90" actId="26606"/>
          <ac:spMkLst>
            <pc:docMk/>
            <pc:sldMk cId="389506434" sldId="309"/>
            <ac:spMk id="19" creationId="{3A8EC506-B1DA-46A1-B44D-774E68468E13}"/>
          </ac:spMkLst>
        </pc:spChg>
        <pc:spChg chg="add">
          <ac:chgData name="Lautaro Carro" userId="782875683cdb3cdb" providerId="LiveId" clId="{25E2AE1D-4DC1-452B-9984-4B27AF5F18F4}" dt="2020-07-03T23:48:00.602" v="90" actId="26606"/>
          <ac:spMkLst>
            <pc:docMk/>
            <pc:sldMk cId="389506434" sldId="309"/>
            <ac:spMk id="21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3T23:47:51.098" v="86" actId="26606"/>
          <ac:spMkLst>
            <pc:docMk/>
            <pc:sldMk cId="389506434" sldId="309"/>
            <ac:spMk id="24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3T23:47:51.098" v="86" actId="26606"/>
          <ac:spMkLst>
            <pc:docMk/>
            <pc:sldMk cId="389506434" sldId="309"/>
            <ac:spMk id="25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3T23:47:51.098" v="86" actId="26606"/>
          <ac:spMkLst>
            <pc:docMk/>
            <pc:sldMk cId="389506434" sldId="309"/>
            <ac:spMk id="27" creationId="{6D362C88-305C-4A00-BD7E-6159E369D451}"/>
          </ac:spMkLst>
        </pc:spChg>
        <pc:spChg chg="add">
          <ac:chgData name="Lautaro Carro" userId="782875683cdb3cdb" providerId="LiveId" clId="{25E2AE1D-4DC1-452B-9984-4B27AF5F18F4}" dt="2020-07-03T23:48:00.602" v="90" actId="26606"/>
          <ac:spMkLst>
            <pc:docMk/>
            <pc:sldMk cId="389506434" sldId="309"/>
            <ac:spMk id="28" creationId="{CA73784B-AC76-4BAD-93AF-C72D0EDFD715}"/>
          </ac:spMkLst>
        </pc:spChg>
        <pc:picChg chg="add mod ord modCrop">
          <ac:chgData name="Lautaro Carro" userId="782875683cdb3cdb" providerId="LiveId" clId="{25E2AE1D-4DC1-452B-9984-4B27AF5F18F4}" dt="2020-07-04T03:35:30.838" v="258" actId="1440"/>
          <ac:picMkLst>
            <pc:docMk/>
            <pc:sldMk cId="389506434" sldId="309"/>
            <ac:picMk id="4" creationId="{C5F60474-E13C-44ED-9CCA-97BD12567B62}"/>
          </ac:picMkLst>
        </pc:picChg>
        <pc:picChg chg="add del mod">
          <ac:chgData name="Lautaro Carro" userId="782875683cdb3cdb" providerId="LiveId" clId="{25E2AE1D-4DC1-452B-9984-4B27AF5F18F4}" dt="2020-07-03T23:47:51.270" v="87"/>
          <ac:picMkLst>
            <pc:docMk/>
            <pc:sldMk cId="389506434" sldId="309"/>
            <ac:picMk id="5" creationId="{0C494495-6092-4890-878B-5E1219E9739B}"/>
          </ac:picMkLst>
        </pc:picChg>
        <pc:cxnChg chg="add del">
          <ac:chgData name="Lautaro Carro" userId="782875683cdb3cdb" providerId="LiveId" clId="{25E2AE1D-4DC1-452B-9984-4B27AF5F18F4}" dt="2020-07-03T23:48:00.581" v="89" actId="26606"/>
          <ac:cxnSpMkLst>
            <pc:docMk/>
            <pc:sldMk cId="389506434" sldId="309"/>
            <ac:cxnSpMk id="13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3T23:47:03.573" v="80" actId="26606"/>
          <ac:cxnSpMkLst>
            <pc:docMk/>
            <pc:sldMk cId="389506434" sldId="309"/>
            <ac:cxnSpMk id="14" creationId="{C00D1207-ECAF-48E9-8834-2CE4D2198234}"/>
          </ac:cxnSpMkLst>
        </pc:cxnChg>
        <pc:cxnChg chg="add">
          <ac:chgData name="Lautaro Carro" userId="782875683cdb3cdb" providerId="LiveId" clId="{25E2AE1D-4DC1-452B-9984-4B27AF5F18F4}" dt="2020-07-03T23:48:00.602" v="90" actId="26606"/>
          <ac:cxnSpMkLst>
            <pc:docMk/>
            <pc:sldMk cId="389506434" sldId="309"/>
            <ac:cxnSpMk id="17" creationId="{811DCF04-0C7C-44FC-8246-FC8D736B1A71}"/>
          </ac:cxnSpMkLst>
        </pc:cxnChg>
        <pc:cxnChg chg="add del">
          <ac:chgData name="Lautaro Carro" userId="782875683cdb3cdb" providerId="LiveId" clId="{25E2AE1D-4DC1-452B-9984-4B27AF5F18F4}" dt="2020-07-03T23:47:03.573" v="80" actId="26606"/>
          <ac:cxnSpMkLst>
            <pc:docMk/>
            <pc:sldMk cId="389506434" sldId="309"/>
            <ac:cxnSpMk id="20" creationId="{84ED9B5A-5577-4CA5-97AA-0E5E2EA9756F}"/>
          </ac:cxnSpMkLst>
        </pc:cxnChg>
        <pc:cxnChg chg="add del">
          <ac:chgData name="Lautaro Carro" userId="782875683cdb3cdb" providerId="LiveId" clId="{25E2AE1D-4DC1-452B-9984-4B27AF5F18F4}" dt="2020-07-03T23:47:03.573" v="80" actId="26606"/>
          <ac:cxnSpMkLst>
            <pc:docMk/>
            <pc:sldMk cId="389506434" sldId="309"/>
            <ac:cxnSpMk id="22" creationId="{2724283B-587C-4A0E-A50E-B8914975B48A}"/>
          </ac:cxnSpMkLst>
        </pc:cxnChg>
        <pc:cxnChg chg="add">
          <ac:chgData name="Lautaro Carro" userId="782875683cdb3cdb" providerId="LiveId" clId="{25E2AE1D-4DC1-452B-9984-4B27AF5F18F4}" dt="2020-07-03T23:48:00.602" v="90" actId="26606"/>
          <ac:cxnSpMkLst>
            <pc:docMk/>
            <pc:sldMk cId="389506434" sldId="309"/>
            <ac:cxnSpMk id="23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3T23:47:51.098" v="86" actId="26606"/>
          <ac:cxnSpMkLst>
            <pc:docMk/>
            <pc:sldMk cId="389506434" sldId="309"/>
            <ac:cxnSpMk id="26" creationId="{AFD44988-8DFE-46FC-967A-F6DB265384B1}"/>
          </ac:cxnSpMkLst>
        </pc:cxnChg>
      </pc:sldChg>
      <pc:sldChg chg="add del">
        <pc:chgData name="Lautaro Carro" userId="782875683cdb3cdb" providerId="LiveId" clId="{25E2AE1D-4DC1-452B-9984-4B27AF5F18F4}" dt="2020-07-03T23:45:50.189" v="32" actId="47"/>
        <pc:sldMkLst>
          <pc:docMk/>
          <pc:sldMk cId="4124353971" sldId="309"/>
        </pc:sldMkLst>
      </pc:sldChg>
      <pc:sldChg chg="addSp delSp modSp new mod setBg modClrScheme delDesignElem chgLayout">
        <pc:chgData name="Lautaro Carro" userId="782875683cdb3cdb" providerId="LiveId" clId="{25E2AE1D-4DC1-452B-9984-4B27AF5F18F4}" dt="2020-07-04T03:35:34.541" v="259" actId="1440"/>
        <pc:sldMkLst>
          <pc:docMk/>
          <pc:sldMk cId="2666178510" sldId="310"/>
        </pc:sldMkLst>
        <pc:spChg chg="mod ord">
          <ac:chgData name="Lautaro Carro" userId="782875683cdb3cdb" providerId="LiveId" clId="{25E2AE1D-4DC1-452B-9984-4B27AF5F18F4}" dt="2020-07-04T02:21:29.310" v="162" actId="26606"/>
          <ac:spMkLst>
            <pc:docMk/>
            <pc:sldMk cId="2666178510" sldId="310"/>
            <ac:spMk id="2" creationId="{C301DA5E-4460-4501-8834-68DABC3527D3}"/>
          </ac:spMkLst>
        </pc:spChg>
        <pc:spChg chg="del">
          <ac:chgData name="Lautaro Carro" userId="782875683cdb3cdb" providerId="LiveId" clId="{25E2AE1D-4DC1-452B-9984-4B27AF5F18F4}" dt="2020-07-04T02:18:38.059" v="118" actId="478"/>
          <ac:spMkLst>
            <pc:docMk/>
            <pc:sldMk cId="2666178510" sldId="310"/>
            <ac:spMk id="3" creationId="{96A285C8-5A05-41B2-9556-F5046A5124ED}"/>
          </ac:spMkLst>
        </pc:spChg>
        <pc:spChg chg="add mod ord">
          <ac:chgData name="Lautaro Carro" userId="782875683cdb3cdb" providerId="LiveId" clId="{25E2AE1D-4DC1-452B-9984-4B27AF5F18F4}" dt="2020-07-04T02:22:04.979" v="208" actId="20577"/>
          <ac:spMkLst>
            <pc:docMk/>
            <pc:sldMk cId="2666178510" sldId="310"/>
            <ac:spMk id="5" creationId="{B847AFB3-A96E-47DA-A195-D9146E8B857F}"/>
          </ac:spMkLst>
        </pc:spChg>
        <pc:spChg chg="add del">
          <ac:chgData name="Lautaro Carro" userId="782875683cdb3cdb" providerId="LiveId" clId="{25E2AE1D-4DC1-452B-9984-4B27AF5F18F4}" dt="2020-07-04T02:19:00.667" v="147" actId="26606"/>
          <ac:spMkLst>
            <pc:docMk/>
            <pc:sldMk cId="2666178510" sldId="310"/>
            <ac:spMk id="9" creationId="{3A8EC506-B1DA-46A1-B44D-774E68468E13}"/>
          </ac:spMkLst>
        </pc:spChg>
        <pc:spChg chg="add">
          <ac:chgData name="Lautaro Carro" userId="782875683cdb3cdb" providerId="LiveId" clId="{25E2AE1D-4DC1-452B-9984-4B27AF5F18F4}" dt="2020-07-04T02:21:29.310" v="162" actId="26606"/>
          <ac:spMkLst>
            <pc:docMk/>
            <pc:sldMk cId="2666178510" sldId="310"/>
            <ac:spMk id="10" creationId="{C6D18C07-B1F9-42F0-8956-B88FC37A674C}"/>
          </ac:spMkLst>
        </pc:spChg>
        <pc:spChg chg="add del">
          <ac:chgData name="Lautaro Carro" userId="782875683cdb3cdb" providerId="LiveId" clId="{25E2AE1D-4DC1-452B-9984-4B27AF5F18F4}" dt="2020-07-04T02:19:00.667" v="147" actId="26606"/>
          <ac:spMkLst>
            <pc:docMk/>
            <pc:sldMk cId="2666178510" sldId="310"/>
            <ac:spMk id="11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2:19:00.667" v="147" actId="26606"/>
          <ac:spMkLst>
            <pc:docMk/>
            <pc:sldMk cId="2666178510" sldId="310"/>
            <ac:spMk id="15" creationId="{CA73784B-AC76-4BAD-93AF-C72D0EDFD715}"/>
          </ac:spMkLst>
        </pc:spChg>
        <pc:spChg chg="add del">
          <ac:chgData name="Lautaro Carro" userId="782875683cdb3cdb" providerId="LiveId" clId="{25E2AE1D-4DC1-452B-9984-4B27AF5F18F4}" dt="2020-07-04T02:19:03.194" v="149" actId="26606"/>
          <ac:spMkLst>
            <pc:docMk/>
            <pc:sldMk cId="2666178510" sldId="310"/>
            <ac:spMk id="19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2:19:03.194" v="149" actId="26606"/>
          <ac:spMkLst>
            <pc:docMk/>
            <pc:sldMk cId="2666178510" sldId="310"/>
            <ac:spMk id="20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2:19:03.194" v="149" actId="26606"/>
          <ac:spMkLst>
            <pc:docMk/>
            <pc:sldMk cId="2666178510" sldId="310"/>
            <ac:spMk id="22" creationId="{C6D18C07-B1F9-42F0-8956-B88FC37A674C}"/>
          </ac:spMkLst>
        </pc:spChg>
        <pc:spChg chg="add del">
          <ac:chgData name="Lautaro Carro" userId="782875683cdb3cdb" providerId="LiveId" clId="{25E2AE1D-4DC1-452B-9984-4B27AF5F18F4}" dt="2020-07-04T02:19:04.052" v="151" actId="26606"/>
          <ac:spMkLst>
            <pc:docMk/>
            <pc:sldMk cId="2666178510" sldId="310"/>
            <ac:spMk id="24" creationId="{8CD2B798-7994-4548-A2BE-4AEF9C1A5FAE}"/>
          </ac:spMkLst>
        </pc:spChg>
        <pc:spChg chg="add del">
          <ac:chgData name="Lautaro Carro" userId="782875683cdb3cdb" providerId="LiveId" clId="{25E2AE1D-4DC1-452B-9984-4B27AF5F18F4}" dt="2020-07-04T02:19:04.052" v="151" actId="26606"/>
          <ac:spMkLst>
            <pc:docMk/>
            <pc:sldMk cId="2666178510" sldId="310"/>
            <ac:spMk id="25" creationId="{E6162320-3B67-42BB-AF9D-939326E6489E}"/>
          </ac:spMkLst>
        </pc:spChg>
        <pc:spChg chg="add del">
          <ac:chgData name="Lautaro Carro" userId="782875683cdb3cdb" providerId="LiveId" clId="{25E2AE1D-4DC1-452B-9984-4B27AF5F18F4}" dt="2020-07-04T02:19:04.052" v="151" actId="26606"/>
          <ac:spMkLst>
            <pc:docMk/>
            <pc:sldMk cId="2666178510" sldId="310"/>
            <ac:spMk id="27" creationId="{F3D45596-EA0E-4DD4-956D-80389BE0D742}"/>
          </ac:spMkLst>
        </pc:spChg>
        <pc:spChg chg="add del">
          <ac:chgData name="Lautaro Carro" userId="782875683cdb3cdb" providerId="LiveId" clId="{25E2AE1D-4DC1-452B-9984-4B27AF5F18F4}" dt="2020-07-04T02:19:04.746" v="153" actId="26606"/>
          <ac:spMkLst>
            <pc:docMk/>
            <pc:sldMk cId="2666178510" sldId="310"/>
            <ac:spMk id="30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2:19:04.746" v="153" actId="26606"/>
          <ac:spMkLst>
            <pc:docMk/>
            <pc:sldMk cId="2666178510" sldId="310"/>
            <ac:spMk id="31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2:19:04.746" v="153" actId="26606"/>
          <ac:spMkLst>
            <pc:docMk/>
            <pc:sldMk cId="2666178510" sldId="310"/>
            <ac:spMk id="33" creationId="{C6D18C07-B1F9-42F0-8956-B88FC37A674C}"/>
          </ac:spMkLst>
        </pc:spChg>
        <pc:spChg chg="add del">
          <ac:chgData name="Lautaro Carro" userId="782875683cdb3cdb" providerId="LiveId" clId="{25E2AE1D-4DC1-452B-9984-4B27AF5F18F4}" dt="2020-07-04T02:19:05.929" v="155" actId="26606"/>
          <ac:spMkLst>
            <pc:docMk/>
            <pc:sldMk cId="2666178510" sldId="310"/>
            <ac:spMk id="35" creationId="{8CD2B798-7994-4548-A2BE-4AEF9C1A5FAE}"/>
          </ac:spMkLst>
        </pc:spChg>
        <pc:spChg chg="add del">
          <ac:chgData name="Lautaro Carro" userId="782875683cdb3cdb" providerId="LiveId" clId="{25E2AE1D-4DC1-452B-9984-4B27AF5F18F4}" dt="2020-07-04T02:19:05.929" v="155" actId="26606"/>
          <ac:spMkLst>
            <pc:docMk/>
            <pc:sldMk cId="2666178510" sldId="310"/>
            <ac:spMk id="36" creationId="{E6162320-3B67-42BB-AF9D-939326E6489E}"/>
          </ac:spMkLst>
        </pc:spChg>
        <pc:spChg chg="add del">
          <ac:chgData name="Lautaro Carro" userId="782875683cdb3cdb" providerId="LiveId" clId="{25E2AE1D-4DC1-452B-9984-4B27AF5F18F4}" dt="2020-07-04T02:19:05.929" v="155" actId="26606"/>
          <ac:spMkLst>
            <pc:docMk/>
            <pc:sldMk cId="2666178510" sldId="310"/>
            <ac:spMk id="38" creationId="{F3D45596-EA0E-4DD4-956D-80389BE0D742}"/>
          </ac:spMkLst>
        </pc:spChg>
        <pc:spChg chg="add del">
          <ac:chgData name="Lautaro Carro" userId="782875683cdb3cdb" providerId="LiveId" clId="{25E2AE1D-4DC1-452B-9984-4B27AF5F18F4}" dt="2020-07-04T02:19:07.218" v="157" actId="26606"/>
          <ac:spMkLst>
            <pc:docMk/>
            <pc:sldMk cId="2666178510" sldId="310"/>
            <ac:spMk id="41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2:19:07.218" v="157" actId="26606"/>
          <ac:spMkLst>
            <pc:docMk/>
            <pc:sldMk cId="2666178510" sldId="310"/>
            <ac:spMk id="42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2:19:07.218" v="157" actId="26606"/>
          <ac:spMkLst>
            <pc:docMk/>
            <pc:sldMk cId="2666178510" sldId="310"/>
            <ac:spMk id="44" creationId="{C6D18C07-B1F9-42F0-8956-B88FC37A674C}"/>
          </ac:spMkLst>
        </pc:spChg>
        <pc:spChg chg="add del">
          <ac:chgData name="Lautaro Carro" userId="782875683cdb3cdb" providerId="LiveId" clId="{25E2AE1D-4DC1-452B-9984-4B27AF5F18F4}" dt="2020-07-04T02:19:08.034" v="159" actId="26606"/>
          <ac:spMkLst>
            <pc:docMk/>
            <pc:sldMk cId="2666178510" sldId="310"/>
            <ac:spMk id="46" creationId="{8CD2B798-7994-4548-A2BE-4AEF9C1A5FAE}"/>
          </ac:spMkLst>
        </pc:spChg>
        <pc:spChg chg="add del">
          <ac:chgData name="Lautaro Carro" userId="782875683cdb3cdb" providerId="LiveId" clId="{25E2AE1D-4DC1-452B-9984-4B27AF5F18F4}" dt="2020-07-04T02:19:08.034" v="159" actId="26606"/>
          <ac:spMkLst>
            <pc:docMk/>
            <pc:sldMk cId="2666178510" sldId="310"/>
            <ac:spMk id="47" creationId="{E6162320-3B67-42BB-AF9D-939326E6489E}"/>
          </ac:spMkLst>
        </pc:spChg>
        <pc:spChg chg="add del">
          <ac:chgData name="Lautaro Carro" userId="782875683cdb3cdb" providerId="LiveId" clId="{25E2AE1D-4DC1-452B-9984-4B27AF5F18F4}" dt="2020-07-04T02:19:08.034" v="159" actId="26606"/>
          <ac:spMkLst>
            <pc:docMk/>
            <pc:sldMk cId="2666178510" sldId="310"/>
            <ac:spMk id="49" creationId="{F3D45596-EA0E-4DD4-956D-80389BE0D742}"/>
          </ac:spMkLst>
        </pc:spChg>
        <pc:spChg chg="add del">
          <ac:chgData name="Lautaro Carro" userId="782875683cdb3cdb" providerId="LiveId" clId="{25E2AE1D-4DC1-452B-9984-4B27AF5F18F4}" dt="2020-07-04T02:21:24.317" v="161" actId="700"/>
          <ac:spMkLst>
            <pc:docMk/>
            <pc:sldMk cId="2666178510" sldId="310"/>
            <ac:spMk id="52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2:21:24.317" v="161" actId="700"/>
          <ac:spMkLst>
            <pc:docMk/>
            <pc:sldMk cId="2666178510" sldId="310"/>
            <ac:spMk id="53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2:21:24.317" v="161" actId="700"/>
          <ac:spMkLst>
            <pc:docMk/>
            <pc:sldMk cId="2666178510" sldId="310"/>
            <ac:spMk id="55" creationId="{C6D18C07-B1F9-42F0-8956-B88FC37A674C}"/>
          </ac:spMkLst>
        </pc:spChg>
        <pc:picChg chg="add mod">
          <ac:chgData name="Lautaro Carro" userId="782875683cdb3cdb" providerId="LiveId" clId="{25E2AE1D-4DC1-452B-9984-4B27AF5F18F4}" dt="2020-07-04T03:35:34.541" v="259" actId="1440"/>
          <ac:picMkLst>
            <pc:docMk/>
            <pc:sldMk cId="2666178510" sldId="310"/>
            <ac:picMk id="4" creationId="{CFB7F855-01C2-46EE-85EF-43F02BAEA7BB}"/>
          </ac:picMkLst>
        </pc:picChg>
        <pc:cxnChg chg="add del">
          <ac:chgData name="Lautaro Carro" userId="782875683cdb3cdb" providerId="LiveId" clId="{25E2AE1D-4DC1-452B-9984-4B27AF5F18F4}" dt="2020-07-04T02:19:00.667" v="147" actId="26606"/>
          <ac:cxnSpMkLst>
            <pc:docMk/>
            <pc:sldMk cId="2666178510" sldId="310"/>
            <ac:cxnSpMk id="13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2:19:00.667" v="147" actId="26606"/>
          <ac:cxnSpMkLst>
            <pc:docMk/>
            <pc:sldMk cId="2666178510" sldId="310"/>
            <ac:cxnSpMk id="17" creationId="{811DCF04-0C7C-44FC-8246-FC8D736B1A71}"/>
          </ac:cxnSpMkLst>
        </pc:cxnChg>
        <pc:cxnChg chg="add del">
          <ac:chgData name="Lautaro Carro" userId="782875683cdb3cdb" providerId="LiveId" clId="{25E2AE1D-4DC1-452B-9984-4B27AF5F18F4}" dt="2020-07-04T02:19:03.194" v="149" actId="26606"/>
          <ac:cxnSpMkLst>
            <pc:docMk/>
            <pc:sldMk cId="2666178510" sldId="310"/>
            <ac:cxnSpMk id="21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2:19:04.052" v="151" actId="26606"/>
          <ac:cxnSpMkLst>
            <pc:docMk/>
            <pc:sldMk cId="2666178510" sldId="310"/>
            <ac:cxnSpMk id="26" creationId="{6722E143-84C1-4F95-937C-78B92D2811CF}"/>
          </ac:cxnSpMkLst>
        </pc:cxnChg>
        <pc:cxnChg chg="add del">
          <ac:chgData name="Lautaro Carro" userId="782875683cdb3cdb" providerId="LiveId" clId="{25E2AE1D-4DC1-452B-9984-4B27AF5F18F4}" dt="2020-07-04T02:19:04.052" v="151" actId="26606"/>
          <ac:cxnSpMkLst>
            <pc:docMk/>
            <pc:sldMk cId="2666178510" sldId="310"/>
            <ac:cxnSpMk id="28" creationId="{8E6A78A1-C775-42C8-9A7B-6998977BCBEC}"/>
          </ac:cxnSpMkLst>
        </pc:cxnChg>
        <pc:cxnChg chg="add del">
          <ac:chgData name="Lautaro Carro" userId="782875683cdb3cdb" providerId="LiveId" clId="{25E2AE1D-4DC1-452B-9984-4B27AF5F18F4}" dt="2020-07-04T02:19:04.746" v="153" actId="26606"/>
          <ac:cxnSpMkLst>
            <pc:docMk/>
            <pc:sldMk cId="2666178510" sldId="310"/>
            <ac:cxnSpMk id="32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2:19:05.929" v="155" actId="26606"/>
          <ac:cxnSpMkLst>
            <pc:docMk/>
            <pc:sldMk cId="2666178510" sldId="310"/>
            <ac:cxnSpMk id="37" creationId="{6722E143-84C1-4F95-937C-78B92D2811CF}"/>
          </ac:cxnSpMkLst>
        </pc:cxnChg>
        <pc:cxnChg chg="add del">
          <ac:chgData name="Lautaro Carro" userId="782875683cdb3cdb" providerId="LiveId" clId="{25E2AE1D-4DC1-452B-9984-4B27AF5F18F4}" dt="2020-07-04T02:19:05.929" v="155" actId="26606"/>
          <ac:cxnSpMkLst>
            <pc:docMk/>
            <pc:sldMk cId="2666178510" sldId="310"/>
            <ac:cxnSpMk id="39" creationId="{8E6A78A1-C775-42C8-9A7B-6998977BCBEC}"/>
          </ac:cxnSpMkLst>
        </pc:cxnChg>
        <pc:cxnChg chg="add del">
          <ac:chgData name="Lautaro Carro" userId="782875683cdb3cdb" providerId="LiveId" clId="{25E2AE1D-4DC1-452B-9984-4B27AF5F18F4}" dt="2020-07-04T02:19:07.218" v="157" actId="26606"/>
          <ac:cxnSpMkLst>
            <pc:docMk/>
            <pc:sldMk cId="2666178510" sldId="310"/>
            <ac:cxnSpMk id="43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2:19:08.034" v="159" actId="26606"/>
          <ac:cxnSpMkLst>
            <pc:docMk/>
            <pc:sldMk cId="2666178510" sldId="310"/>
            <ac:cxnSpMk id="48" creationId="{6722E143-84C1-4F95-937C-78B92D2811CF}"/>
          </ac:cxnSpMkLst>
        </pc:cxnChg>
        <pc:cxnChg chg="add del">
          <ac:chgData name="Lautaro Carro" userId="782875683cdb3cdb" providerId="LiveId" clId="{25E2AE1D-4DC1-452B-9984-4B27AF5F18F4}" dt="2020-07-04T02:19:08.034" v="159" actId="26606"/>
          <ac:cxnSpMkLst>
            <pc:docMk/>
            <pc:sldMk cId="2666178510" sldId="310"/>
            <ac:cxnSpMk id="50" creationId="{8E6A78A1-C775-42C8-9A7B-6998977BCBEC}"/>
          </ac:cxnSpMkLst>
        </pc:cxnChg>
        <pc:cxnChg chg="add del">
          <ac:chgData name="Lautaro Carro" userId="782875683cdb3cdb" providerId="LiveId" clId="{25E2AE1D-4DC1-452B-9984-4B27AF5F18F4}" dt="2020-07-04T02:21:24.317" v="161" actId="700"/>
          <ac:cxnSpMkLst>
            <pc:docMk/>
            <pc:sldMk cId="2666178510" sldId="310"/>
            <ac:cxnSpMk id="54" creationId="{15E01FA5-D766-43CA-A83D-E7CF3F04E96F}"/>
          </ac:cxnSpMkLst>
        </pc:cxnChg>
      </pc:sldChg>
      <pc:sldChg chg="addSp delSp modSp new mod ord setBg">
        <pc:chgData name="Lautaro Carro" userId="782875683cdb3cdb" providerId="LiveId" clId="{25E2AE1D-4DC1-452B-9984-4B27AF5F18F4}" dt="2020-07-04T03:35:37.077" v="260" actId="1440"/>
        <pc:sldMkLst>
          <pc:docMk/>
          <pc:sldMk cId="1843625006" sldId="311"/>
        </pc:sldMkLst>
        <pc:spChg chg="mod">
          <ac:chgData name="Lautaro Carro" userId="782875683cdb3cdb" providerId="LiveId" clId="{25E2AE1D-4DC1-452B-9984-4B27AF5F18F4}" dt="2020-07-04T03:27:20.339" v="257" actId="26606"/>
          <ac:spMkLst>
            <pc:docMk/>
            <pc:sldMk cId="1843625006" sldId="311"/>
            <ac:spMk id="2" creationId="{397C0B5D-13A2-4E36-97EE-0344AB360CEB}"/>
          </ac:spMkLst>
        </pc:spChg>
        <pc:spChg chg="del">
          <ac:chgData name="Lautaro Carro" userId="782875683cdb3cdb" providerId="LiveId" clId="{25E2AE1D-4DC1-452B-9984-4B27AF5F18F4}" dt="2020-07-04T03:27:04.553" v="255" actId="478"/>
          <ac:spMkLst>
            <pc:docMk/>
            <pc:sldMk cId="1843625006" sldId="311"/>
            <ac:spMk id="3" creationId="{6F4DC7EA-52CA-4941-866B-54FEDD3B653D}"/>
          </ac:spMkLst>
        </pc:spChg>
        <pc:spChg chg="add">
          <ac:chgData name="Lautaro Carro" userId="782875683cdb3cdb" providerId="LiveId" clId="{25E2AE1D-4DC1-452B-9984-4B27AF5F18F4}" dt="2020-07-04T03:27:20.339" v="257" actId="26606"/>
          <ac:spMkLst>
            <pc:docMk/>
            <pc:sldMk cId="1843625006" sldId="311"/>
            <ac:spMk id="9" creationId="{3A8EC506-B1DA-46A1-B44D-774E68468E13}"/>
          </ac:spMkLst>
        </pc:spChg>
        <pc:spChg chg="add">
          <ac:chgData name="Lautaro Carro" userId="782875683cdb3cdb" providerId="LiveId" clId="{25E2AE1D-4DC1-452B-9984-4B27AF5F18F4}" dt="2020-07-04T03:27:20.339" v="257" actId="26606"/>
          <ac:spMkLst>
            <pc:docMk/>
            <pc:sldMk cId="1843625006" sldId="311"/>
            <ac:spMk id="11" creationId="{BFF30785-305E-45D7-984F-5AA93D3CA561}"/>
          </ac:spMkLst>
        </pc:spChg>
        <pc:spChg chg="add">
          <ac:chgData name="Lautaro Carro" userId="782875683cdb3cdb" providerId="LiveId" clId="{25E2AE1D-4DC1-452B-9984-4B27AF5F18F4}" dt="2020-07-04T03:27:20.339" v="257" actId="26606"/>
          <ac:spMkLst>
            <pc:docMk/>
            <pc:sldMk cId="1843625006" sldId="311"/>
            <ac:spMk id="15" creationId="{CA73784B-AC76-4BAD-93AF-C72D0EDFD715}"/>
          </ac:spMkLst>
        </pc:spChg>
        <pc:picChg chg="add mod">
          <ac:chgData name="Lautaro Carro" userId="782875683cdb3cdb" providerId="LiveId" clId="{25E2AE1D-4DC1-452B-9984-4B27AF5F18F4}" dt="2020-07-04T03:35:37.077" v="260" actId="1440"/>
          <ac:picMkLst>
            <pc:docMk/>
            <pc:sldMk cId="1843625006" sldId="311"/>
            <ac:picMk id="4" creationId="{69B33D22-53D1-4E17-A0AF-EB3B5D075D37}"/>
          </ac:picMkLst>
        </pc:picChg>
        <pc:cxnChg chg="add">
          <ac:chgData name="Lautaro Carro" userId="782875683cdb3cdb" providerId="LiveId" clId="{25E2AE1D-4DC1-452B-9984-4B27AF5F18F4}" dt="2020-07-04T03:27:20.339" v="257" actId="26606"/>
          <ac:cxnSpMkLst>
            <pc:docMk/>
            <pc:sldMk cId="1843625006" sldId="311"/>
            <ac:cxnSpMk id="13" creationId="{15E01FA5-D766-43CA-A83D-E7CF3F04E96F}"/>
          </ac:cxnSpMkLst>
        </pc:cxnChg>
        <pc:cxnChg chg="add">
          <ac:chgData name="Lautaro Carro" userId="782875683cdb3cdb" providerId="LiveId" clId="{25E2AE1D-4DC1-452B-9984-4B27AF5F18F4}" dt="2020-07-04T03:27:20.339" v="257" actId="26606"/>
          <ac:cxnSpMkLst>
            <pc:docMk/>
            <pc:sldMk cId="1843625006" sldId="311"/>
            <ac:cxnSpMk id="17" creationId="{811DCF04-0C7C-44FC-8246-FC8D736B1A71}"/>
          </ac:cxnSpMkLst>
        </pc:cxnChg>
      </pc:sldChg>
      <pc:sldChg chg="addSp delSp modSp new mod setBg">
        <pc:chgData name="Lautaro Carro" userId="782875683cdb3cdb" providerId="LiveId" clId="{25E2AE1D-4DC1-452B-9984-4B27AF5F18F4}" dt="2020-07-04T03:44:12.141" v="327" actId="1440"/>
        <pc:sldMkLst>
          <pc:docMk/>
          <pc:sldMk cId="1288678987" sldId="312"/>
        </pc:sldMkLst>
        <pc:spChg chg="mod">
          <ac:chgData name="Lautaro Carro" userId="782875683cdb3cdb" providerId="LiveId" clId="{25E2AE1D-4DC1-452B-9984-4B27AF5F18F4}" dt="2020-07-04T03:43:12.648" v="326" actId="26606"/>
          <ac:spMkLst>
            <pc:docMk/>
            <pc:sldMk cId="1288678987" sldId="312"/>
            <ac:spMk id="2" creationId="{DDB2DA0D-20DA-42E6-920F-9B04A6700306}"/>
          </ac:spMkLst>
        </pc:spChg>
        <pc:spChg chg="del">
          <ac:chgData name="Lautaro Carro" userId="782875683cdb3cdb" providerId="LiveId" clId="{25E2AE1D-4DC1-452B-9984-4B27AF5F18F4}" dt="2020-07-04T03:43:09.893" v="324" actId="478"/>
          <ac:spMkLst>
            <pc:docMk/>
            <pc:sldMk cId="1288678987" sldId="312"/>
            <ac:spMk id="3" creationId="{48325460-1EFB-4A55-B2B0-6E541DED5170}"/>
          </ac:spMkLst>
        </pc:spChg>
        <pc:spChg chg="add">
          <ac:chgData name="Lautaro Carro" userId="782875683cdb3cdb" providerId="LiveId" clId="{25E2AE1D-4DC1-452B-9984-4B27AF5F18F4}" dt="2020-07-04T03:43:12.648" v="326" actId="26606"/>
          <ac:spMkLst>
            <pc:docMk/>
            <pc:sldMk cId="1288678987" sldId="312"/>
            <ac:spMk id="9" creationId="{3A8EC506-B1DA-46A1-B44D-774E68468E13}"/>
          </ac:spMkLst>
        </pc:spChg>
        <pc:spChg chg="add">
          <ac:chgData name="Lautaro Carro" userId="782875683cdb3cdb" providerId="LiveId" clId="{25E2AE1D-4DC1-452B-9984-4B27AF5F18F4}" dt="2020-07-04T03:43:12.648" v="326" actId="26606"/>
          <ac:spMkLst>
            <pc:docMk/>
            <pc:sldMk cId="1288678987" sldId="312"/>
            <ac:spMk id="11" creationId="{BFF30785-305E-45D7-984F-5AA93D3CA561}"/>
          </ac:spMkLst>
        </pc:spChg>
        <pc:spChg chg="add">
          <ac:chgData name="Lautaro Carro" userId="782875683cdb3cdb" providerId="LiveId" clId="{25E2AE1D-4DC1-452B-9984-4B27AF5F18F4}" dt="2020-07-04T03:43:12.648" v="326" actId="26606"/>
          <ac:spMkLst>
            <pc:docMk/>
            <pc:sldMk cId="1288678987" sldId="312"/>
            <ac:spMk id="15" creationId="{CA73784B-AC76-4BAD-93AF-C72D0EDFD715}"/>
          </ac:spMkLst>
        </pc:spChg>
        <pc:picChg chg="add mod">
          <ac:chgData name="Lautaro Carro" userId="782875683cdb3cdb" providerId="LiveId" clId="{25E2AE1D-4DC1-452B-9984-4B27AF5F18F4}" dt="2020-07-04T03:44:12.141" v="327" actId="1440"/>
          <ac:picMkLst>
            <pc:docMk/>
            <pc:sldMk cId="1288678987" sldId="312"/>
            <ac:picMk id="4" creationId="{7A422824-09F9-4497-A146-058B35118EBE}"/>
          </ac:picMkLst>
        </pc:picChg>
        <pc:cxnChg chg="add">
          <ac:chgData name="Lautaro Carro" userId="782875683cdb3cdb" providerId="LiveId" clId="{25E2AE1D-4DC1-452B-9984-4B27AF5F18F4}" dt="2020-07-04T03:43:12.648" v="326" actId="26606"/>
          <ac:cxnSpMkLst>
            <pc:docMk/>
            <pc:sldMk cId="1288678987" sldId="312"/>
            <ac:cxnSpMk id="13" creationId="{15E01FA5-D766-43CA-A83D-E7CF3F04E96F}"/>
          </ac:cxnSpMkLst>
        </pc:cxnChg>
        <pc:cxnChg chg="add">
          <ac:chgData name="Lautaro Carro" userId="782875683cdb3cdb" providerId="LiveId" clId="{25E2AE1D-4DC1-452B-9984-4B27AF5F18F4}" dt="2020-07-04T03:43:12.648" v="326" actId="26606"/>
          <ac:cxnSpMkLst>
            <pc:docMk/>
            <pc:sldMk cId="1288678987" sldId="312"/>
            <ac:cxnSpMk id="17" creationId="{811DCF04-0C7C-44FC-8246-FC8D736B1A71}"/>
          </ac:cxnSpMkLst>
        </pc:cxnChg>
      </pc:sldChg>
      <pc:sldChg chg="addSp delSp modSp new mod setBg">
        <pc:chgData name="Lautaro Carro" userId="782875683cdb3cdb" providerId="LiveId" clId="{25E2AE1D-4DC1-452B-9984-4B27AF5F18F4}" dt="2020-07-04T03:55:08.507" v="480" actId="478"/>
        <pc:sldMkLst>
          <pc:docMk/>
          <pc:sldMk cId="824551512" sldId="313"/>
        </pc:sldMkLst>
        <pc:spChg chg="del mod ord">
          <ac:chgData name="Lautaro Carro" userId="782875683cdb3cdb" providerId="LiveId" clId="{25E2AE1D-4DC1-452B-9984-4B27AF5F18F4}" dt="2020-07-04T03:55:06.538" v="478" actId="478"/>
          <ac:spMkLst>
            <pc:docMk/>
            <pc:sldMk cId="824551512" sldId="313"/>
            <ac:spMk id="2" creationId="{6E1B4D0F-5817-4F82-90D5-197F9386EF78}"/>
          </ac:spMkLst>
        </pc:spChg>
        <pc:spChg chg="del">
          <ac:chgData name="Lautaro Carro" userId="782875683cdb3cdb" providerId="LiveId" clId="{25E2AE1D-4DC1-452B-9984-4B27AF5F18F4}" dt="2020-07-04T03:45:44.013" v="335" actId="478"/>
          <ac:spMkLst>
            <pc:docMk/>
            <pc:sldMk cId="824551512" sldId="313"/>
            <ac:spMk id="3" creationId="{E07A1685-9FD2-4877-BEB2-4C9A2C823CAB}"/>
          </ac:spMkLst>
        </pc:spChg>
        <pc:spChg chg="add del mod">
          <ac:chgData name="Lautaro Carro" userId="782875683cdb3cdb" providerId="LiveId" clId="{25E2AE1D-4DC1-452B-9984-4B27AF5F18F4}" dt="2020-07-04T03:55:08.507" v="480" actId="478"/>
          <ac:spMkLst>
            <pc:docMk/>
            <pc:sldMk cId="824551512" sldId="313"/>
            <ac:spMk id="7" creationId="{D910D8F3-4EB1-4358-A657-33E7BE7A2AF4}"/>
          </ac:spMkLst>
        </pc:spChg>
        <pc:spChg chg="add del">
          <ac:chgData name="Lautaro Carro" userId="782875683cdb3cdb" providerId="LiveId" clId="{25E2AE1D-4DC1-452B-9984-4B27AF5F18F4}" dt="2020-07-04T03:45:55.235" v="339" actId="26606"/>
          <ac:spMkLst>
            <pc:docMk/>
            <pc:sldMk cId="824551512" sldId="313"/>
            <ac:spMk id="10" creationId="{C23416DF-B283-4D9F-A625-146552CA9EDB}"/>
          </ac:spMkLst>
        </pc:spChg>
        <pc:spChg chg="add del">
          <ac:chgData name="Lautaro Carro" userId="782875683cdb3cdb" providerId="LiveId" clId="{25E2AE1D-4DC1-452B-9984-4B27AF5F18F4}" dt="2020-07-04T03:45:55.235" v="339" actId="26606"/>
          <ac:spMkLst>
            <pc:docMk/>
            <pc:sldMk cId="824551512" sldId="313"/>
            <ac:spMk id="12" creationId="{73834904-4D9B-41F7-8DA6-0709FD9F7E9D}"/>
          </ac:spMkLst>
        </pc:spChg>
        <pc:spChg chg="add del">
          <ac:chgData name="Lautaro Carro" userId="782875683cdb3cdb" providerId="LiveId" clId="{25E2AE1D-4DC1-452B-9984-4B27AF5F18F4}" dt="2020-07-04T03:45:55.235" v="339" actId="26606"/>
          <ac:spMkLst>
            <pc:docMk/>
            <pc:sldMk cId="824551512" sldId="313"/>
            <ac:spMk id="16" creationId="{1D2E3C52-528A-4049-BCAA-5460756BC033}"/>
          </ac:spMkLst>
        </pc:spChg>
        <pc:spChg chg="add del">
          <ac:chgData name="Lautaro Carro" userId="782875683cdb3cdb" providerId="LiveId" clId="{25E2AE1D-4DC1-452B-9984-4B27AF5F18F4}" dt="2020-07-04T03:45:55.235" v="339" actId="26606"/>
          <ac:spMkLst>
            <pc:docMk/>
            <pc:sldMk cId="824551512" sldId="313"/>
            <ac:spMk id="18" creationId="{CD5B542C-8183-4445-AF4D-B23AAE3299EE}"/>
          </ac:spMkLst>
        </pc:spChg>
        <pc:spChg chg="add del">
          <ac:chgData name="Lautaro Carro" userId="782875683cdb3cdb" providerId="LiveId" clId="{25E2AE1D-4DC1-452B-9984-4B27AF5F18F4}" dt="2020-07-04T03:45:59.387" v="341" actId="26606"/>
          <ac:spMkLst>
            <pc:docMk/>
            <pc:sldMk cId="824551512" sldId="313"/>
            <ac:spMk id="24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45:59.387" v="341" actId="26606"/>
          <ac:spMkLst>
            <pc:docMk/>
            <pc:sldMk cId="824551512" sldId="313"/>
            <ac:spMk id="25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45:59.387" v="341" actId="26606"/>
          <ac:spMkLst>
            <pc:docMk/>
            <pc:sldMk cId="824551512" sldId="313"/>
            <ac:spMk id="27" creationId="{363104CD-8037-4022-8EEC-A32EDF6154AC}"/>
          </ac:spMkLst>
        </pc:spChg>
        <pc:spChg chg="add del">
          <ac:chgData name="Lautaro Carro" userId="782875683cdb3cdb" providerId="LiveId" clId="{25E2AE1D-4DC1-452B-9984-4B27AF5F18F4}" dt="2020-07-04T03:46:00.331" v="343" actId="26606"/>
          <ac:spMkLst>
            <pc:docMk/>
            <pc:sldMk cId="824551512" sldId="313"/>
            <ac:spMk id="30" creationId="{C23416DF-B283-4D9F-A625-146552CA9EDB}"/>
          </ac:spMkLst>
        </pc:spChg>
        <pc:spChg chg="add del">
          <ac:chgData name="Lautaro Carro" userId="782875683cdb3cdb" providerId="LiveId" clId="{25E2AE1D-4DC1-452B-9984-4B27AF5F18F4}" dt="2020-07-04T03:46:00.331" v="343" actId="26606"/>
          <ac:spMkLst>
            <pc:docMk/>
            <pc:sldMk cId="824551512" sldId="313"/>
            <ac:spMk id="31" creationId="{73834904-4D9B-41F7-8DA6-0709FD9F7E9D}"/>
          </ac:spMkLst>
        </pc:spChg>
        <pc:spChg chg="add del">
          <ac:chgData name="Lautaro Carro" userId="782875683cdb3cdb" providerId="LiveId" clId="{25E2AE1D-4DC1-452B-9984-4B27AF5F18F4}" dt="2020-07-04T03:46:00.331" v="343" actId="26606"/>
          <ac:spMkLst>
            <pc:docMk/>
            <pc:sldMk cId="824551512" sldId="313"/>
            <ac:spMk id="33" creationId="{A8B5B693-C595-4524-A03C-B775B6BE5DC8}"/>
          </ac:spMkLst>
        </pc:spChg>
        <pc:spChg chg="add del">
          <ac:chgData name="Lautaro Carro" userId="782875683cdb3cdb" providerId="LiveId" clId="{25E2AE1D-4DC1-452B-9984-4B27AF5F18F4}" dt="2020-07-04T03:46:00.331" v="343" actId="26606"/>
          <ac:spMkLst>
            <pc:docMk/>
            <pc:sldMk cId="824551512" sldId="313"/>
            <ac:spMk id="34" creationId="{211CBF94-6002-4EC8-9498-6AC47E680A1F}"/>
          </ac:spMkLst>
        </pc:spChg>
        <pc:spChg chg="add del">
          <ac:chgData name="Lautaro Carro" userId="782875683cdb3cdb" providerId="LiveId" clId="{25E2AE1D-4DC1-452B-9984-4B27AF5F18F4}" dt="2020-07-04T03:46:01.562" v="345" actId="26606"/>
          <ac:spMkLst>
            <pc:docMk/>
            <pc:sldMk cId="824551512" sldId="313"/>
            <ac:spMk id="37" creationId="{C23416DF-B283-4D9F-A625-146552CA9EDB}"/>
          </ac:spMkLst>
        </pc:spChg>
        <pc:spChg chg="add del">
          <ac:chgData name="Lautaro Carro" userId="782875683cdb3cdb" providerId="LiveId" clId="{25E2AE1D-4DC1-452B-9984-4B27AF5F18F4}" dt="2020-07-04T03:46:01.562" v="345" actId="26606"/>
          <ac:spMkLst>
            <pc:docMk/>
            <pc:sldMk cId="824551512" sldId="313"/>
            <ac:spMk id="38" creationId="{73834904-4D9B-41F7-8DA6-0709FD9F7E9D}"/>
          </ac:spMkLst>
        </pc:spChg>
        <pc:spChg chg="add del">
          <ac:chgData name="Lautaro Carro" userId="782875683cdb3cdb" providerId="LiveId" clId="{25E2AE1D-4DC1-452B-9984-4B27AF5F18F4}" dt="2020-07-04T03:46:01.562" v="345" actId="26606"/>
          <ac:spMkLst>
            <pc:docMk/>
            <pc:sldMk cId="824551512" sldId="313"/>
            <ac:spMk id="40" creationId="{19A3FD3A-4B27-4028-BA57-0810F205BC59}"/>
          </ac:spMkLst>
        </pc:spChg>
        <pc:spChg chg="add del">
          <ac:chgData name="Lautaro Carro" userId="782875683cdb3cdb" providerId="LiveId" clId="{25E2AE1D-4DC1-452B-9984-4B27AF5F18F4}" dt="2020-07-04T03:46:01.562" v="345" actId="26606"/>
          <ac:spMkLst>
            <pc:docMk/>
            <pc:sldMk cId="824551512" sldId="313"/>
            <ac:spMk id="41" creationId="{60461F8B-A17E-4AE4-92BC-BA2E49E1ABCE}"/>
          </ac:spMkLst>
        </pc:spChg>
        <pc:spChg chg="add del">
          <ac:chgData name="Lautaro Carro" userId="782875683cdb3cdb" providerId="LiveId" clId="{25E2AE1D-4DC1-452B-9984-4B27AF5F18F4}" dt="2020-07-04T03:46:02.483" v="347" actId="26606"/>
          <ac:spMkLst>
            <pc:docMk/>
            <pc:sldMk cId="824551512" sldId="313"/>
            <ac:spMk id="45" creationId="{C23416DF-B283-4D9F-A625-146552CA9EDB}"/>
          </ac:spMkLst>
        </pc:spChg>
        <pc:spChg chg="add del">
          <ac:chgData name="Lautaro Carro" userId="782875683cdb3cdb" providerId="LiveId" clId="{25E2AE1D-4DC1-452B-9984-4B27AF5F18F4}" dt="2020-07-04T03:46:02.483" v="347" actId="26606"/>
          <ac:spMkLst>
            <pc:docMk/>
            <pc:sldMk cId="824551512" sldId="313"/>
            <ac:spMk id="46" creationId="{73834904-4D9B-41F7-8DA6-0709FD9F7E9D}"/>
          </ac:spMkLst>
        </pc:spChg>
        <pc:spChg chg="add del">
          <ac:chgData name="Lautaro Carro" userId="782875683cdb3cdb" providerId="LiveId" clId="{25E2AE1D-4DC1-452B-9984-4B27AF5F18F4}" dt="2020-07-04T03:46:02.483" v="347" actId="26606"/>
          <ac:spMkLst>
            <pc:docMk/>
            <pc:sldMk cId="824551512" sldId="313"/>
            <ac:spMk id="48" creationId="{D8CF7905-56DB-4950-ABDD-540F2F8372E9}"/>
          </ac:spMkLst>
        </pc:spChg>
        <pc:spChg chg="add del">
          <ac:chgData name="Lautaro Carro" userId="782875683cdb3cdb" providerId="LiveId" clId="{25E2AE1D-4DC1-452B-9984-4B27AF5F18F4}" dt="2020-07-04T03:46:02.483" v="347" actId="26606"/>
          <ac:spMkLst>
            <pc:docMk/>
            <pc:sldMk cId="824551512" sldId="313"/>
            <ac:spMk id="49" creationId="{9A0E0D8E-B442-45FE-887A-5103CCD238BC}"/>
          </ac:spMkLst>
        </pc:spChg>
        <pc:spChg chg="add del">
          <ac:chgData name="Lautaro Carro" userId="782875683cdb3cdb" providerId="LiveId" clId="{25E2AE1D-4DC1-452B-9984-4B27AF5F18F4}" dt="2020-07-04T03:46:03.162" v="349" actId="26606"/>
          <ac:spMkLst>
            <pc:docMk/>
            <pc:sldMk cId="824551512" sldId="313"/>
            <ac:spMk id="52" creationId="{C23416DF-B283-4D9F-A625-146552CA9EDB}"/>
          </ac:spMkLst>
        </pc:spChg>
        <pc:spChg chg="add del">
          <ac:chgData name="Lautaro Carro" userId="782875683cdb3cdb" providerId="LiveId" clId="{25E2AE1D-4DC1-452B-9984-4B27AF5F18F4}" dt="2020-07-04T03:46:03.162" v="349" actId="26606"/>
          <ac:spMkLst>
            <pc:docMk/>
            <pc:sldMk cId="824551512" sldId="313"/>
            <ac:spMk id="53" creationId="{73834904-4D9B-41F7-8DA6-0709FD9F7E9D}"/>
          </ac:spMkLst>
        </pc:spChg>
        <pc:spChg chg="add del">
          <ac:chgData name="Lautaro Carro" userId="782875683cdb3cdb" providerId="LiveId" clId="{25E2AE1D-4DC1-452B-9984-4B27AF5F18F4}" dt="2020-07-04T03:46:03.162" v="349" actId="26606"/>
          <ac:spMkLst>
            <pc:docMk/>
            <pc:sldMk cId="824551512" sldId="313"/>
            <ac:spMk id="55" creationId="{6DC2B03A-99C8-41EC-9E10-848CC094657F}"/>
          </ac:spMkLst>
        </pc:spChg>
        <pc:spChg chg="add del">
          <ac:chgData name="Lautaro Carro" userId="782875683cdb3cdb" providerId="LiveId" clId="{25E2AE1D-4DC1-452B-9984-4B27AF5F18F4}" dt="2020-07-04T03:46:03.162" v="349" actId="26606"/>
          <ac:spMkLst>
            <pc:docMk/>
            <pc:sldMk cId="824551512" sldId="313"/>
            <ac:spMk id="57" creationId="{DF395312-E11B-4CEE-B99D-1C6A091C075C}"/>
          </ac:spMkLst>
        </pc:spChg>
        <pc:spChg chg="add del">
          <ac:chgData name="Lautaro Carro" userId="782875683cdb3cdb" providerId="LiveId" clId="{25E2AE1D-4DC1-452B-9984-4B27AF5F18F4}" dt="2020-07-04T03:46:03.162" v="349" actId="26606"/>
          <ac:spMkLst>
            <pc:docMk/>
            <pc:sldMk cId="824551512" sldId="313"/>
            <ac:spMk id="58" creationId="{CA277E21-4A22-4F4B-A859-7EC231AEA5E0}"/>
          </ac:spMkLst>
        </pc:spChg>
        <pc:spChg chg="add del">
          <ac:chgData name="Lautaro Carro" userId="782875683cdb3cdb" providerId="LiveId" clId="{25E2AE1D-4DC1-452B-9984-4B27AF5F18F4}" dt="2020-07-04T03:46:03.162" v="349" actId="26606"/>
          <ac:spMkLst>
            <pc:docMk/>
            <pc:sldMk cId="824551512" sldId="313"/>
            <ac:spMk id="59" creationId="{54C05C7E-2D18-45A2-93F7-CDDC4526FB56}"/>
          </ac:spMkLst>
        </pc:spChg>
        <pc:spChg chg="add del">
          <ac:chgData name="Lautaro Carro" userId="782875683cdb3cdb" providerId="LiveId" clId="{25E2AE1D-4DC1-452B-9984-4B27AF5F18F4}" dt="2020-07-04T03:46:03.162" v="349" actId="26606"/>
          <ac:spMkLst>
            <pc:docMk/>
            <pc:sldMk cId="824551512" sldId="313"/>
            <ac:spMk id="60" creationId="{F920AD80-D6EE-4F0C-8E89-B6263C2F2576}"/>
          </ac:spMkLst>
        </pc:spChg>
        <pc:spChg chg="add del">
          <ac:chgData name="Lautaro Carro" userId="782875683cdb3cdb" providerId="LiveId" clId="{25E2AE1D-4DC1-452B-9984-4B27AF5F18F4}" dt="2020-07-04T03:46:03.162" v="349" actId="26606"/>
          <ac:spMkLst>
            <pc:docMk/>
            <pc:sldMk cId="824551512" sldId="313"/>
            <ac:spMk id="61" creationId="{6A045B26-F98C-4031-BC85-36A5A9E93549}"/>
          </ac:spMkLst>
        </pc:spChg>
        <pc:spChg chg="add del">
          <ac:chgData name="Lautaro Carro" userId="782875683cdb3cdb" providerId="LiveId" clId="{25E2AE1D-4DC1-452B-9984-4B27AF5F18F4}" dt="2020-07-04T03:46:05.267" v="351" actId="26606"/>
          <ac:spMkLst>
            <pc:docMk/>
            <pc:sldMk cId="824551512" sldId="313"/>
            <ac:spMk id="63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46:05.267" v="351" actId="26606"/>
          <ac:spMkLst>
            <pc:docMk/>
            <pc:sldMk cId="824551512" sldId="313"/>
            <ac:spMk id="64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46:05.267" v="351" actId="26606"/>
          <ac:spMkLst>
            <pc:docMk/>
            <pc:sldMk cId="824551512" sldId="313"/>
            <ac:spMk id="66" creationId="{A1C7D8CE-E230-4DEE-9BD7-006021F6B453}"/>
          </ac:spMkLst>
        </pc:spChg>
        <pc:spChg chg="add del">
          <ac:chgData name="Lautaro Carro" userId="782875683cdb3cdb" providerId="LiveId" clId="{25E2AE1D-4DC1-452B-9984-4B27AF5F18F4}" dt="2020-07-04T03:46:05.267" v="351" actId="26606"/>
          <ac:spMkLst>
            <pc:docMk/>
            <pc:sldMk cId="824551512" sldId="313"/>
            <ac:spMk id="67" creationId="{9C867BFF-0B43-49C2-BD0E-D46CCDE35B6D}"/>
          </ac:spMkLst>
        </pc:spChg>
        <pc:spChg chg="add del">
          <ac:chgData name="Lautaro Carro" userId="782875683cdb3cdb" providerId="LiveId" clId="{25E2AE1D-4DC1-452B-9984-4B27AF5F18F4}" dt="2020-07-04T03:46:06.898" v="353" actId="26606"/>
          <ac:spMkLst>
            <pc:docMk/>
            <pc:sldMk cId="824551512" sldId="313"/>
            <ac:spMk id="70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46:06.898" v="353" actId="26606"/>
          <ac:spMkLst>
            <pc:docMk/>
            <pc:sldMk cId="824551512" sldId="313"/>
            <ac:spMk id="71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46:06.898" v="353" actId="26606"/>
          <ac:spMkLst>
            <pc:docMk/>
            <pc:sldMk cId="824551512" sldId="313"/>
            <ac:spMk id="73" creationId="{300593E1-C77D-424C-B650-73B91A7DB714}"/>
          </ac:spMkLst>
        </pc:spChg>
        <pc:spChg chg="add del">
          <ac:chgData name="Lautaro Carro" userId="782875683cdb3cdb" providerId="LiveId" clId="{25E2AE1D-4DC1-452B-9984-4B27AF5F18F4}" dt="2020-07-04T03:46:06.898" v="353" actId="26606"/>
          <ac:spMkLst>
            <pc:docMk/>
            <pc:sldMk cId="824551512" sldId="313"/>
            <ac:spMk id="74" creationId="{46A7CDBA-82DE-4BA2-82C1-95DBFAA84398}"/>
          </ac:spMkLst>
        </pc:spChg>
        <pc:spChg chg="add del">
          <ac:chgData name="Lautaro Carro" userId="782875683cdb3cdb" providerId="LiveId" clId="{25E2AE1D-4DC1-452B-9984-4B27AF5F18F4}" dt="2020-07-04T03:46:07.283" v="355" actId="26606"/>
          <ac:spMkLst>
            <pc:docMk/>
            <pc:sldMk cId="824551512" sldId="313"/>
            <ac:spMk id="77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46:07.283" v="355" actId="26606"/>
          <ac:spMkLst>
            <pc:docMk/>
            <pc:sldMk cId="824551512" sldId="313"/>
            <ac:spMk id="78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46:07.283" v="355" actId="26606"/>
          <ac:spMkLst>
            <pc:docMk/>
            <pc:sldMk cId="824551512" sldId="313"/>
            <ac:spMk id="80" creationId="{363104CD-8037-4022-8EEC-A32EDF6154AC}"/>
          </ac:spMkLst>
        </pc:spChg>
        <pc:spChg chg="add del">
          <ac:chgData name="Lautaro Carro" userId="782875683cdb3cdb" providerId="LiveId" clId="{25E2AE1D-4DC1-452B-9984-4B27AF5F18F4}" dt="2020-07-04T03:46:08.402" v="357" actId="26606"/>
          <ac:spMkLst>
            <pc:docMk/>
            <pc:sldMk cId="824551512" sldId="313"/>
            <ac:spMk id="83" creationId="{C23416DF-B283-4D9F-A625-146552CA9EDB}"/>
          </ac:spMkLst>
        </pc:spChg>
        <pc:spChg chg="add del">
          <ac:chgData name="Lautaro Carro" userId="782875683cdb3cdb" providerId="LiveId" clId="{25E2AE1D-4DC1-452B-9984-4B27AF5F18F4}" dt="2020-07-04T03:46:08.402" v="357" actId="26606"/>
          <ac:spMkLst>
            <pc:docMk/>
            <pc:sldMk cId="824551512" sldId="313"/>
            <ac:spMk id="84" creationId="{73834904-4D9B-41F7-8DA6-0709FD9F7E9D}"/>
          </ac:spMkLst>
        </pc:spChg>
        <pc:spChg chg="add del">
          <ac:chgData name="Lautaro Carro" userId="782875683cdb3cdb" providerId="LiveId" clId="{25E2AE1D-4DC1-452B-9984-4B27AF5F18F4}" dt="2020-07-04T03:46:08.402" v="357" actId="26606"/>
          <ac:spMkLst>
            <pc:docMk/>
            <pc:sldMk cId="824551512" sldId="313"/>
            <ac:spMk id="86" creationId="{1D2E3C52-528A-4049-BCAA-5460756BC033}"/>
          </ac:spMkLst>
        </pc:spChg>
        <pc:spChg chg="add del">
          <ac:chgData name="Lautaro Carro" userId="782875683cdb3cdb" providerId="LiveId" clId="{25E2AE1D-4DC1-452B-9984-4B27AF5F18F4}" dt="2020-07-04T03:46:08.402" v="357" actId="26606"/>
          <ac:spMkLst>
            <pc:docMk/>
            <pc:sldMk cId="824551512" sldId="313"/>
            <ac:spMk id="87" creationId="{CD5B542C-8183-4445-AF4D-B23AAE3299EE}"/>
          </ac:spMkLst>
        </pc:spChg>
        <pc:spChg chg="add del">
          <ac:chgData name="Lautaro Carro" userId="782875683cdb3cdb" providerId="LiveId" clId="{25E2AE1D-4DC1-452B-9984-4B27AF5F18F4}" dt="2020-07-04T03:46:15.123" v="359" actId="26606"/>
          <ac:spMkLst>
            <pc:docMk/>
            <pc:sldMk cId="824551512" sldId="313"/>
            <ac:spMk id="91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46:15.123" v="359" actId="26606"/>
          <ac:spMkLst>
            <pc:docMk/>
            <pc:sldMk cId="824551512" sldId="313"/>
            <ac:spMk id="92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46:15.123" v="359" actId="26606"/>
          <ac:spMkLst>
            <pc:docMk/>
            <pc:sldMk cId="824551512" sldId="313"/>
            <ac:spMk id="94" creationId="{363104CD-8037-4022-8EEC-A32EDF6154AC}"/>
          </ac:spMkLst>
        </pc:spChg>
        <pc:spChg chg="add del">
          <ac:chgData name="Lautaro Carro" userId="782875683cdb3cdb" providerId="LiveId" clId="{25E2AE1D-4DC1-452B-9984-4B27AF5F18F4}" dt="2020-07-04T03:46:16.146" v="361" actId="26606"/>
          <ac:spMkLst>
            <pc:docMk/>
            <pc:sldMk cId="824551512" sldId="313"/>
            <ac:spMk id="97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46:16.146" v="361" actId="26606"/>
          <ac:spMkLst>
            <pc:docMk/>
            <pc:sldMk cId="824551512" sldId="313"/>
            <ac:spMk id="98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46:16.146" v="361" actId="26606"/>
          <ac:spMkLst>
            <pc:docMk/>
            <pc:sldMk cId="824551512" sldId="313"/>
            <ac:spMk id="100" creationId="{D8FFD3D0-FC83-4E4A-B07F-C7CADE1395A0}"/>
          </ac:spMkLst>
        </pc:spChg>
        <pc:spChg chg="add del">
          <ac:chgData name="Lautaro Carro" userId="782875683cdb3cdb" providerId="LiveId" clId="{25E2AE1D-4DC1-452B-9984-4B27AF5F18F4}" dt="2020-07-04T03:46:16.146" v="361" actId="26606"/>
          <ac:spMkLst>
            <pc:docMk/>
            <pc:sldMk cId="824551512" sldId="313"/>
            <ac:spMk id="101" creationId="{0CAC3619-9CBB-466B-9EA5-8D6A4CDED675}"/>
          </ac:spMkLst>
        </pc:spChg>
        <pc:spChg chg="add del">
          <ac:chgData name="Lautaro Carro" userId="782875683cdb3cdb" providerId="LiveId" clId="{25E2AE1D-4DC1-452B-9984-4B27AF5F18F4}" dt="2020-07-04T03:46:17.362" v="363" actId="26606"/>
          <ac:spMkLst>
            <pc:docMk/>
            <pc:sldMk cId="824551512" sldId="313"/>
            <ac:spMk id="104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46:17.362" v="363" actId="26606"/>
          <ac:spMkLst>
            <pc:docMk/>
            <pc:sldMk cId="824551512" sldId="313"/>
            <ac:spMk id="105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46:17.362" v="363" actId="26606"/>
          <ac:spMkLst>
            <pc:docMk/>
            <pc:sldMk cId="824551512" sldId="313"/>
            <ac:spMk id="107" creationId="{41469D4B-DB9A-47FC-8294-01AD5FAC9070}"/>
          </ac:spMkLst>
        </pc:spChg>
        <pc:spChg chg="add del">
          <ac:chgData name="Lautaro Carro" userId="782875683cdb3cdb" providerId="LiveId" clId="{25E2AE1D-4DC1-452B-9984-4B27AF5F18F4}" dt="2020-07-04T03:46:18.013" v="365" actId="26606"/>
          <ac:spMkLst>
            <pc:docMk/>
            <pc:sldMk cId="824551512" sldId="313"/>
            <ac:spMk id="109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46:18.013" v="365" actId="26606"/>
          <ac:spMkLst>
            <pc:docMk/>
            <pc:sldMk cId="824551512" sldId="313"/>
            <ac:spMk id="110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46:18.013" v="365" actId="26606"/>
          <ac:spMkLst>
            <pc:docMk/>
            <pc:sldMk cId="824551512" sldId="313"/>
            <ac:spMk id="112" creationId="{102F8EEA-59A9-4A88-85FC-5BCBFF39166A}"/>
          </ac:spMkLst>
        </pc:spChg>
        <pc:spChg chg="add del">
          <ac:chgData name="Lautaro Carro" userId="782875683cdb3cdb" providerId="LiveId" clId="{25E2AE1D-4DC1-452B-9984-4B27AF5F18F4}" dt="2020-07-04T03:46:18.013" v="365" actId="26606"/>
          <ac:spMkLst>
            <pc:docMk/>
            <pc:sldMk cId="824551512" sldId="313"/>
            <ac:spMk id="113" creationId="{99808009-0C6B-4FEA-ADE3-5A5702B01760}"/>
          </ac:spMkLst>
        </pc:spChg>
        <pc:spChg chg="add del">
          <ac:chgData name="Lautaro Carro" userId="782875683cdb3cdb" providerId="LiveId" clId="{25E2AE1D-4DC1-452B-9984-4B27AF5F18F4}" dt="2020-07-04T03:46:19.554" v="367" actId="26606"/>
          <ac:spMkLst>
            <pc:docMk/>
            <pc:sldMk cId="824551512" sldId="313"/>
            <ac:spMk id="116" creationId="{C23416DF-B283-4D9F-A625-146552CA9EDB}"/>
          </ac:spMkLst>
        </pc:spChg>
        <pc:spChg chg="add del">
          <ac:chgData name="Lautaro Carro" userId="782875683cdb3cdb" providerId="LiveId" clId="{25E2AE1D-4DC1-452B-9984-4B27AF5F18F4}" dt="2020-07-04T03:46:19.554" v="367" actId="26606"/>
          <ac:spMkLst>
            <pc:docMk/>
            <pc:sldMk cId="824551512" sldId="313"/>
            <ac:spMk id="117" creationId="{73834904-4D9B-41F7-8DA6-0709FD9F7E9D}"/>
          </ac:spMkLst>
        </pc:spChg>
        <pc:spChg chg="add del">
          <ac:chgData name="Lautaro Carro" userId="782875683cdb3cdb" providerId="LiveId" clId="{25E2AE1D-4DC1-452B-9984-4B27AF5F18F4}" dt="2020-07-04T03:46:19.554" v="367" actId="26606"/>
          <ac:spMkLst>
            <pc:docMk/>
            <pc:sldMk cId="824551512" sldId="313"/>
            <ac:spMk id="119" creationId="{DE31AA8B-9BD7-494F-B2EC-54C099FD22C7}"/>
          </ac:spMkLst>
        </pc:spChg>
        <pc:spChg chg="add del">
          <ac:chgData name="Lautaro Carro" userId="782875683cdb3cdb" providerId="LiveId" clId="{25E2AE1D-4DC1-452B-9984-4B27AF5F18F4}" dt="2020-07-04T03:46:19.554" v="367" actId="26606"/>
          <ac:spMkLst>
            <pc:docMk/>
            <pc:sldMk cId="824551512" sldId="313"/>
            <ac:spMk id="120" creationId="{10763C37-C0F9-42F8-8738-372EE0AD8EE0}"/>
          </ac:spMkLst>
        </pc:spChg>
        <pc:spChg chg="add del">
          <ac:chgData name="Lautaro Carro" userId="782875683cdb3cdb" providerId="LiveId" clId="{25E2AE1D-4DC1-452B-9984-4B27AF5F18F4}" dt="2020-07-04T03:46:19.554" v="367" actId="26606"/>
          <ac:spMkLst>
            <pc:docMk/>
            <pc:sldMk cId="824551512" sldId="313"/>
            <ac:spMk id="122" creationId="{C79E26A6-EE62-4FDA-ACF6-CB5053CE0BE5}"/>
          </ac:spMkLst>
        </pc:spChg>
        <pc:spChg chg="add del">
          <ac:chgData name="Lautaro Carro" userId="782875683cdb3cdb" providerId="LiveId" clId="{25E2AE1D-4DC1-452B-9984-4B27AF5F18F4}" dt="2020-07-04T03:46:19.554" v="367" actId="26606"/>
          <ac:spMkLst>
            <pc:docMk/>
            <pc:sldMk cId="824551512" sldId="313"/>
            <ac:spMk id="123" creationId="{A4908966-7605-4B5E-AEA5-CA08EC4A42EB}"/>
          </ac:spMkLst>
        </pc:spChg>
        <pc:spChg chg="add del">
          <ac:chgData name="Lautaro Carro" userId="782875683cdb3cdb" providerId="LiveId" clId="{25E2AE1D-4DC1-452B-9984-4B27AF5F18F4}" dt="2020-07-04T03:46:20.307" v="369" actId="26606"/>
          <ac:spMkLst>
            <pc:docMk/>
            <pc:sldMk cId="824551512" sldId="313"/>
            <ac:spMk id="125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46:20.307" v="369" actId="26606"/>
          <ac:spMkLst>
            <pc:docMk/>
            <pc:sldMk cId="824551512" sldId="313"/>
            <ac:spMk id="126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46:20.307" v="369" actId="26606"/>
          <ac:spMkLst>
            <pc:docMk/>
            <pc:sldMk cId="824551512" sldId="313"/>
            <ac:spMk id="128" creationId="{6D362C88-305C-4A00-BD7E-6159E369D451}"/>
          </ac:spMkLst>
        </pc:spChg>
        <pc:spChg chg="add del">
          <ac:chgData name="Lautaro Carro" userId="782875683cdb3cdb" providerId="LiveId" clId="{25E2AE1D-4DC1-452B-9984-4B27AF5F18F4}" dt="2020-07-04T03:46:21.291" v="371" actId="26606"/>
          <ac:spMkLst>
            <pc:docMk/>
            <pc:sldMk cId="824551512" sldId="313"/>
            <ac:spMk id="130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46:21.291" v="371" actId="26606"/>
          <ac:spMkLst>
            <pc:docMk/>
            <pc:sldMk cId="824551512" sldId="313"/>
            <ac:spMk id="131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46:21.291" v="371" actId="26606"/>
          <ac:spMkLst>
            <pc:docMk/>
            <pc:sldMk cId="824551512" sldId="313"/>
            <ac:spMk id="133" creationId="{3587B14B-0CB7-494C-91CE-54AF64CF1EB3}"/>
          </ac:spMkLst>
        </pc:spChg>
        <pc:spChg chg="add del">
          <ac:chgData name="Lautaro Carro" userId="782875683cdb3cdb" providerId="LiveId" clId="{25E2AE1D-4DC1-452B-9984-4B27AF5F18F4}" dt="2020-07-04T03:46:21.291" v="371" actId="26606"/>
          <ac:spMkLst>
            <pc:docMk/>
            <pc:sldMk cId="824551512" sldId="313"/>
            <ac:spMk id="134" creationId="{7E216B08-2235-479D-9EDC-664863301842}"/>
          </ac:spMkLst>
        </pc:spChg>
        <pc:spChg chg="add del">
          <ac:chgData name="Lautaro Carro" userId="782875683cdb3cdb" providerId="LiveId" clId="{25E2AE1D-4DC1-452B-9984-4B27AF5F18F4}" dt="2020-07-04T03:46:22.563" v="373" actId="26606"/>
          <ac:spMkLst>
            <pc:docMk/>
            <pc:sldMk cId="824551512" sldId="313"/>
            <ac:spMk id="137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46:22.563" v="373" actId="26606"/>
          <ac:spMkLst>
            <pc:docMk/>
            <pc:sldMk cId="824551512" sldId="313"/>
            <ac:spMk id="138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46:22.563" v="373" actId="26606"/>
          <ac:spMkLst>
            <pc:docMk/>
            <pc:sldMk cId="824551512" sldId="313"/>
            <ac:spMk id="140" creationId="{BA4867E5-190B-4F43-A50E-807EF359B215}"/>
          </ac:spMkLst>
        </pc:spChg>
        <pc:spChg chg="add del">
          <ac:chgData name="Lautaro Carro" userId="782875683cdb3cdb" providerId="LiveId" clId="{25E2AE1D-4DC1-452B-9984-4B27AF5F18F4}" dt="2020-07-04T03:46:22.563" v="373" actId="26606"/>
          <ac:spMkLst>
            <pc:docMk/>
            <pc:sldMk cId="824551512" sldId="313"/>
            <ac:spMk id="141" creationId="{B7EB48EF-E95A-4C54-9764-792B3C0182A8}"/>
          </ac:spMkLst>
        </pc:spChg>
        <pc:spChg chg="add del">
          <ac:chgData name="Lautaro Carro" userId="782875683cdb3cdb" providerId="LiveId" clId="{25E2AE1D-4DC1-452B-9984-4B27AF5F18F4}" dt="2020-07-04T03:46:22.563" v="373" actId="26606"/>
          <ac:spMkLst>
            <pc:docMk/>
            <pc:sldMk cId="824551512" sldId="313"/>
            <ac:spMk id="143" creationId="{56691C74-2C28-4EBC-9A90-873D02DE004C}"/>
          </ac:spMkLst>
        </pc:spChg>
        <pc:spChg chg="add del">
          <ac:chgData name="Lautaro Carro" userId="782875683cdb3cdb" providerId="LiveId" clId="{25E2AE1D-4DC1-452B-9984-4B27AF5F18F4}" dt="2020-07-04T03:46:23.842" v="375" actId="26606"/>
          <ac:spMkLst>
            <pc:docMk/>
            <pc:sldMk cId="824551512" sldId="313"/>
            <ac:spMk id="145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46:23.842" v="375" actId="26606"/>
          <ac:spMkLst>
            <pc:docMk/>
            <pc:sldMk cId="824551512" sldId="313"/>
            <ac:spMk id="146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46:23.842" v="375" actId="26606"/>
          <ac:spMkLst>
            <pc:docMk/>
            <pc:sldMk cId="824551512" sldId="313"/>
            <ac:spMk id="148" creationId="{1B85DB3B-E5A8-4207-9239-44D585343A17}"/>
          </ac:spMkLst>
        </pc:spChg>
        <pc:spChg chg="add del">
          <ac:chgData name="Lautaro Carro" userId="782875683cdb3cdb" providerId="LiveId" clId="{25E2AE1D-4DC1-452B-9984-4B27AF5F18F4}" dt="2020-07-04T03:46:23.842" v="375" actId="26606"/>
          <ac:spMkLst>
            <pc:docMk/>
            <pc:sldMk cId="824551512" sldId="313"/>
            <ac:spMk id="149" creationId="{D14EF6A2-6E73-4481-A99A-96C276D92478}"/>
          </ac:spMkLst>
        </pc:spChg>
        <pc:spChg chg="add del">
          <ac:chgData name="Lautaro Carro" userId="782875683cdb3cdb" providerId="LiveId" clId="{25E2AE1D-4DC1-452B-9984-4B27AF5F18F4}" dt="2020-07-04T03:46:23.842" v="375" actId="26606"/>
          <ac:spMkLst>
            <pc:docMk/>
            <pc:sldMk cId="824551512" sldId="313"/>
            <ac:spMk id="150" creationId="{F4B13379-400B-42A4-B71B-0538076A37EB}"/>
          </ac:spMkLst>
        </pc:spChg>
        <pc:spChg chg="add del">
          <ac:chgData name="Lautaro Carro" userId="782875683cdb3cdb" providerId="LiveId" clId="{25E2AE1D-4DC1-452B-9984-4B27AF5F18F4}" dt="2020-07-04T03:46:23.842" v="375" actId="26606"/>
          <ac:spMkLst>
            <pc:docMk/>
            <pc:sldMk cId="824551512" sldId="313"/>
            <ac:spMk id="152" creationId="{E8BFC15E-7C36-4E44-B925-0F561DB0A6E5}"/>
          </ac:spMkLst>
        </pc:spChg>
        <pc:spChg chg="add mod">
          <ac:chgData name="Lautaro Carro" userId="782875683cdb3cdb" providerId="LiveId" clId="{25E2AE1D-4DC1-452B-9984-4B27AF5F18F4}" dt="2020-07-04T03:55:06.795" v="479"/>
          <ac:spMkLst>
            <pc:docMk/>
            <pc:sldMk cId="824551512" sldId="313"/>
            <ac:spMk id="153" creationId="{BB65E937-B17F-49E6-92D8-4003DBEA9426}"/>
          </ac:spMkLst>
        </pc:spChg>
        <pc:spChg chg="add del">
          <ac:chgData name="Lautaro Carro" userId="782875683cdb3cdb" providerId="LiveId" clId="{25E2AE1D-4DC1-452B-9984-4B27AF5F18F4}" dt="2020-07-04T03:46:27.882" v="377" actId="26606"/>
          <ac:spMkLst>
            <pc:docMk/>
            <pc:sldMk cId="824551512" sldId="313"/>
            <ac:spMk id="154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46:27.882" v="377" actId="26606"/>
          <ac:spMkLst>
            <pc:docMk/>
            <pc:sldMk cId="824551512" sldId="313"/>
            <ac:spMk id="155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46:27.882" v="377" actId="26606"/>
          <ac:spMkLst>
            <pc:docMk/>
            <pc:sldMk cId="824551512" sldId="313"/>
            <ac:spMk id="157" creationId="{BA4867E5-190B-4F43-A50E-807EF359B215}"/>
          </ac:spMkLst>
        </pc:spChg>
        <pc:spChg chg="add del">
          <ac:chgData name="Lautaro Carro" userId="782875683cdb3cdb" providerId="LiveId" clId="{25E2AE1D-4DC1-452B-9984-4B27AF5F18F4}" dt="2020-07-04T03:46:27.882" v="377" actId="26606"/>
          <ac:spMkLst>
            <pc:docMk/>
            <pc:sldMk cId="824551512" sldId="313"/>
            <ac:spMk id="158" creationId="{B7EB48EF-E95A-4C54-9764-792B3C0182A8}"/>
          </ac:spMkLst>
        </pc:spChg>
        <pc:spChg chg="add del">
          <ac:chgData name="Lautaro Carro" userId="782875683cdb3cdb" providerId="LiveId" clId="{25E2AE1D-4DC1-452B-9984-4B27AF5F18F4}" dt="2020-07-04T03:46:27.882" v="377" actId="26606"/>
          <ac:spMkLst>
            <pc:docMk/>
            <pc:sldMk cId="824551512" sldId="313"/>
            <ac:spMk id="160" creationId="{56691C74-2C28-4EBC-9A90-873D02DE004C}"/>
          </ac:spMkLst>
        </pc:spChg>
        <pc:spChg chg="add del">
          <ac:chgData name="Lautaro Carro" userId="782875683cdb3cdb" providerId="LiveId" clId="{25E2AE1D-4DC1-452B-9984-4B27AF5F18F4}" dt="2020-07-04T03:46:29.130" v="379" actId="26606"/>
          <ac:spMkLst>
            <pc:docMk/>
            <pc:sldMk cId="824551512" sldId="313"/>
            <ac:spMk id="162" creationId="{C23416DF-B283-4D9F-A625-146552CA9EDB}"/>
          </ac:spMkLst>
        </pc:spChg>
        <pc:spChg chg="add del">
          <ac:chgData name="Lautaro Carro" userId="782875683cdb3cdb" providerId="LiveId" clId="{25E2AE1D-4DC1-452B-9984-4B27AF5F18F4}" dt="2020-07-04T03:46:29.130" v="379" actId="26606"/>
          <ac:spMkLst>
            <pc:docMk/>
            <pc:sldMk cId="824551512" sldId="313"/>
            <ac:spMk id="163" creationId="{73834904-4D9B-41F7-8DA6-0709FD9F7E9D}"/>
          </ac:spMkLst>
        </pc:spChg>
        <pc:spChg chg="add del">
          <ac:chgData name="Lautaro Carro" userId="782875683cdb3cdb" providerId="LiveId" clId="{25E2AE1D-4DC1-452B-9984-4B27AF5F18F4}" dt="2020-07-04T03:46:29.130" v="379" actId="26606"/>
          <ac:spMkLst>
            <pc:docMk/>
            <pc:sldMk cId="824551512" sldId="313"/>
            <ac:spMk id="165" creationId="{1D2E3C52-528A-4049-BCAA-5460756BC033}"/>
          </ac:spMkLst>
        </pc:spChg>
        <pc:spChg chg="add del">
          <ac:chgData name="Lautaro Carro" userId="782875683cdb3cdb" providerId="LiveId" clId="{25E2AE1D-4DC1-452B-9984-4B27AF5F18F4}" dt="2020-07-04T03:46:29.130" v="379" actId="26606"/>
          <ac:spMkLst>
            <pc:docMk/>
            <pc:sldMk cId="824551512" sldId="313"/>
            <ac:spMk id="166" creationId="{CD5B542C-8183-4445-AF4D-B23AAE3299EE}"/>
          </ac:spMkLst>
        </pc:spChg>
        <pc:spChg chg="add">
          <ac:chgData name="Lautaro Carro" userId="782875683cdb3cdb" providerId="LiveId" clId="{25E2AE1D-4DC1-452B-9984-4B27AF5F18F4}" dt="2020-07-04T03:46:29.153" v="380" actId="26606"/>
          <ac:spMkLst>
            <pc:docMk/>
            <pc:sldMk cId="824551512" sldId="313"/>
            <ac:spMk id="170" creationId="{6AB9711F-9D4F-49B4-892B-FEF66AA2FA95}"/>
          </ac:spMkLst>
        </pc:spChg>
        <pc:spChg chg="add">
          <ac:chgData name="Lautaro Carro" userId="782875683cdb3cdb" providerId="LiveId" clId="{25E2AE1D-4DC1-452B-9984-4B27AF5F18F4}" dt="2020-07-04T03:46:29.153" v="380" actId="26606"/>
          <ac:spMkLst>
            <pc:docMk/>
            <pc:sldMk cId="824551512" sldId="313"/>
            <ac:spMk id="171" creationId="{3A32867E-64D3-4B51-85AC-D771EA43C320}"/>
          </ac:spMkLst>
        </pc:spChg>
        <pc:spChg chg="add">
          <ac:chgData name="Lautaro Carro" userId="782875683cdb3cdb" providerId="LiveId" clId="{25E2AE1D-4DC1-452B-9984-4B27AF5F18F4}" dt="2020-07-04T03:46:29.153" v="380" actId="26606"/>
          <ac:spMkLst>
            <pc:docMk/>
            <pc:sldMk cId="824551512" sldId="313"/>
            <ac:spMk id="173" creationId="{363104CD-8037-4022-8EEC-A32EDF6154AC}"/>
          </ac:spMkLst>
        </pc:spChg>
        <pc:picChg chg="add mod ord modCrop">
          <ac:chgData name="Lautaro Carro" userId="782875683cdb3cdb" providerId="LiveId" clId="{25E2AE1D-4DC1-452B-9984-4B27AF5F18F4}" dt="2020-07-04T03:47:43.405" v="398" actId="1076"/>
          <ac:picMkLst>
            <pc:docMk/>
            <pc:sldMk cId="824551512" sldId="313"/>
            <ac:picMk id="4" creationId="{EAA920A6-FC11-4C08-AD63-155781DCFACC}"/>
          </ac:picMkLst>
        </pc:picChg>
        <pc:picChg chg="add mod modCrop">
          <ac:chgData name="Lautaro Carro" userId="782875683cdb3cdb" providerId="LiveId" clId="{25E2AE1D-4DC1-452B-9984-4B27AF5F18F4}" dt="2020-07-04T03:47:54.458" v="413" actId="1036"/>
          <ac:picMkLst>
            <pc:docMk/>
            <pc:sldMk cId="824551512" sldId="313"/>
            <ac:picMk id="5" creationId="{975E313E-CE5A-445F-B093-2EA3230D407B}"/>
          </ac:picMkLst>
        </pc:picChg>
        <pc:cxnChg chg="add del">
          <ac:chgData name="Lautaro Carro" userId="782875683cdb3cdb" providerId="LiveId" clId="{25E2AE1D-4DC1-452B-9984-4B27AF5F18F4}" dt="2020-07-04T03:45:55.235" v="339" actId="26606"/>
          <ac:cxnSpMkLst>
            <pc:docMk/>
            <pc:sldMk cId="824551512" sldId="313"/>
            <ac:cxnSpMk id="14" creationId="{C00D1207-ECAF-48E9-8834-2CE4D2198234}"/>
          </ac:cxnSpMkLst>
        </pc:cxnChg>
        <pc:cxnChg chg="add del">
          <ac:chgData name="Lautaro Carro" userId="782875683cdb3cdb" providerId="LiveId" clId="{25E2AE1D-4DC1-452B-9984-4B27AF5F18F4}" dt="2020-07-04T03:45:55.235" v="339" actId="26606"/>
          <ac:cxnSpMkLst>
            <pc:docMk/>
            <pc:sldMk cId="824551512" sldId="313"/>
            <ac:cxnSpMk id="20" creationId="{84ED9B5A-5577-4CA5-97AA-0E5E2EA9756F}"/>
          </ac:cxnSpMkLst>
        </pc:cxnChg>
        <pc:cxnChg chg="add del">
          <ac:chgData name="Lautaro Carro" userId="782875683cdb3cdb" providerId="LiveId" clId="{25E2AE1D-4DC1-452B-9984-4B27AF5F18F4}" dt="2020-07-04T03:45:55.235" v="339" actId="26606"/>
          <ac:cxnSpMkLst>
            <pc:docMk/>
            <pc:sldMk cId="824551512" sldId="313"/>
            <ac:cxnSpMk id="22" creationId="{2724283B-587C-4A0E-A50E-B8914975B48A}"/>
          </ac:cxnSpMkLst>
        </pc:cxnChg>
        <pc:cxnChg chg="add del">
          <ac:chgData name="Lautaro Carro" userId="782875683cdb3cdb" providerId="LiveId" clId="{25E2AE1D-4DC1-452B-9984-4B27AF5F18F4}" dt="2020-07-04T03:45:59.387" v="341" actId="26606"/>
          <ac:cxnSpMkLst>
            <pc:docMk/>
            <pc:sldMk cId="824551512" sldId="313"/>
            <ac:cxnSpMk id="26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45:59.387" v="341" actId="26606"/>
          <ac:cxnSpMkLst>
            <pc:docMk/>
            <pc:sldMk cId="824551512" sldId="313"/>
            <ac:cxnSpMk id="28" creationId="{33CBC29A-1047-453C-84AD-4E4EB59EEEC3}"/>
          </ac:cxnSpMkLst>
        </pc:cxnChg>
        <pc:cxnChg chg="add del">
          <ac:chgData name="Lautaro Carro" userId="782875683cdb3cdb" providerId="LiveId" clId="{25E2AE1D-4DC1-452B-9984-4B27AF5F18F4}" dt="2020-07-04T03:46:00.331" v="343" actId="26606"/>
          <ac:cxnSpMkLst>
            <pc:docMk/>
            <pc:sldMk cId="824551512" sldId="313"/>
            <ac:cxnSpMk id="32" creationId="{C00D1207-ECAF-48E9-8834-2CE4D2198234}"/>
          </ac:cxnSpMkLst>
        </pc:cxnChg>
        <pc:cxnChg chg="add del">
          <ac:chgData name="Lautaro Carro" userId="782875683cdb3cdb" providerId="LiveId" clId="{25E2AE1D-4DC1-452B-9984-4B27AF5F18F4}" dt="2020-07-04T03:46:00.331" v="343" actId="26606"/>
          <ac:cxnSpMkLst>
            <pc:docMk/>
            <pc:sldMk cId="824551512" sldId="313"/>
            <ac:cxnSpMk id="35" creationId="{981A7DF2-B382-4775-B387-03B45F29E98B}"/>
          </ac:cxnSpMkLst>
        </pc:cxnChg>
        <pc:cxnChg chg="add del">
          <ac:chgData name="Lautaro Carro" userId="782875683cdb3cdb" providerId="LiveId" clId="{25E2AE1D-4DC1-452B-9984-4B27AF5F18F4}" dt="2020-07-04T03:46:01.562" v="345" actId="26606"/>
          <ac:cxnSpMkLst>
            <pc:docMk/>
            <pc:sldMk cId="824551512" sldId="313"/>
            <ac:cxnSpMk id="39" creationId="{C00D1207-ECAF-48E9-8834-2CE4D2198234}"/>
          </ac:cxnSpMkLst>
        </pc:cxnChg>
        <pc:cxnChg chg="add del">
          <ac:chgData name="Lautaro Carro" userId="782875683cdb3cdb" providerId="LiveId" clId="{25E2AE1D-4DC1-452B-9984-4B27AF5F18F4}" dt="2020-07-04T03:46:01.562" v="345" actId="26606"/>
          <ac:cxnSpMkLst>
            <pc:docMk/>
            <pc:sldMk cId="824551512" sldId="313"/>
            <ac:cxnSpMk id="42" creationId="{5E450F13-FCAB-474F-93BB-704690139709}"/>
          </ac:cxnSpMkLst>
        </pc:cxnChg>
        <pc:cxnChg chg="add del">
          <ac:chgData name="Lautaro Carro" userId="782875683cdb3cdb" providerId="LiveId" clId="{25E2AE1D-4DC1-452B-9984-4B27AF5F18F4}" dt="2020-07-04T03:46:01.562" v="345" actId="26606"/>
          <ac:cxnSpMkLst>
            <pc:docMk/>
            <pc:sldMk cId="824551512" sldId="313"/>
            <ac:cxnSpMk id="43" creationId="{00E7859C-56C8-49DC-ABF5-6C538427CDAF}"/>
          </ac:cxnSpMkLst>
        </pc:cxnChg>
        <pc:cxnChg chg="add del">
          <ac:chgData name="Lautaro Carro" userId="782875683cdb3cdb" providerId="LiveId" clId="{25E2AE1D-4DC1-452B-9984-4B27AF5F18F4}" dt="2020-07-04T03:46:02.483" v="347" actId="26606"/>
          <ac:cxnSpMkLst>
            <pc:docMk/>
            <pc:sldMk cId="824551512" sldId="313"/>
            <ac:cxnSpMk id="47" creationId="{C00D1207-ECAF-48E9-8834-2CE4D2198234}"/>
          </ac:cxnSpMkLst>
        </pc:cxnChg>
        <pc:cxnChg chg="add del">
          <ac:chgData name="Lautaro Carro" userId="782875683cdb3cdb" providerId="LiveId" clId="{25E2AE1D-4DC1-452B-9984-4B27AF5F18F4}" dt="2020-07-04T03:46:02.483" v="347" actId="26606"/>
          <ac:cxnSpMkLst>
            <pc:docMk/>
            <pc:sldMk cId="824551512" sldId="313"/>
            <ac:cxnSpMk id="50" creationId="{2B5BB601-08A7-443A-BDC2-A0C7DA66949B}"/>
          </ac:cxnSpMkLst>
        </pc:cxnChg>
        <pc:cxnChg chg="add del">
          <ac:chgData name="Lautaro Carro" userId="782875683cdb3cdb" providerId="LiveId" clId="{25E2AE1D-4DC1-452B-9984-4B27AF5F18F4}" dt="2020-07-04T03:46:03.162" v="349" actId="26606"/>
          <ac:cxnSpMkLst>
            <pc:docMk/>
            <pc:sldMk cId="824551512" sldId="313"/>
            <ac:cxnSpMk id="54" creationId="{C00D1207-ECAF-48E9-8834-2CE4D2198234}"/>
          </ac:cxnSpMkLst>
        </pc:cxnChg>
        <pc:cxnChg chg="add del">
          <ac:chgData name="Lautaro Carro" userId="782875683cdb3cdb" providerId="LiveId" clId="{25E2AE1D-4DC1-452B-9984-4B27AF5F18F4}" dt="2020-07-04T03:46:03.162" v="349" actId="26606"/>
          <ac:cxnSpMkLst>
            <pc:docMk/>
            <pc:sldMk cId="824551512" sldId="313"/>
            <ac:cxnSpMk id="56" creationId="{11E9621E-D18D-45F5-8B91-2FA8EBB096A5}"/>
          </ac:cxnSpMkLst>
        </pc:cxnChg>
        <pc:cxnChg chg="add del">
          <ac:chgData name="Lautaro Carro" userId="782875683cdb3cdb" providerId="LiveId" clId="{25E2AE1D-4DC1-452B-9984-4B27AF5F18F4}" dt="2020-07-04T03:46:05.267" v="351" actId="26606"/>
          <ac:cxnSpMkLst>
            <pc:docMk/>
            <pc:sldMk cId="824551512" sldId="313"/>
            <ac:cxnSpMk id="65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46:05.267" v="351" actId="26606"/>
          <ac:cxnSpMkLst>
            <pc:docMk/>
            <pc:sldMk cId="824551512" sldId="313"/>
            <ac:cxnSpMk id="68" creationId="{66BBC45E-DFB2-41D7-91B8-DB9545A43125}"/>
          </ac:cxnSpMkLst>
        </pc:cxnChg>
        <pc:cxnChg chg="add del">
          <ac:chgData name="Lautaro Carro" userId="782875683cdb3cdb" providerId="LiveId" clId="{25E2AE1D-4DC1-452B-9984-4B27AF5F18F4}" dt="2020-07-04T03:46:06.898" v="353" actId="26606"/>
          <ac:cxnSpMkLst>
            <pc:docMk/>
            <pc:sldMk cId="824551512" sldId="313"/>
            <ac:cxnSpMk id="72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46:06.898" v="353" actId="26606"/>
          <ac:cxnSpMkLst>
            <pc:docMk/>
            <pc:sldMk cId="824551512" sldId="313"/>
            <ac:cxnSpMk id="75" creationId="{1375A45C-AB1F-431B-BB67-DEC9F583B3EB}"/>
          </ac:cxnSpMkLst>
        </pc:cxnChg>
        <pc:cxnChg chg="add del">
          <ac:chgData name="Lautaro Carro" userId="782875683cdb3cdb" providerId="LiveId" clId="{25E2AE1D-4DC1-452B-9984-4B27AF5F18F4}" dt="2020-07-04T03:46:07.283" v="355" actId="26606"/>
          <ac:cxnSpMkLst>
            <pc:docMk/>
            <pc:sldMk cId="824551512" sldId="313"/>
            <ac:cxnSpMk id="79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46:07.283" v="355" actId="26606"/>
          <ac:cxnSpMkLst>
            <pc:docMk/>
            <pc:sldMk cId="824551512" sldId="313"/>
            <ac:cxnSpMk id="81" creationId="{33CBC29A-1047-453C-84AD-4E4EB59EEEC3}"/>
          </ac:cxnSpMkLst>
        </pc:cxnChg>
        <pc:cxnChg chg="add del">
          <ac:chgData name="Lautaro Carro" userId="782875683cdb3cdb" providerId="LiveId" clId="{25E2AE1D-4DC1-452B-9984-4B27AF5F18F4}" dt="2020-07-04T03:46:08.402" v="357" actId="26606"/>
          <ac:cxnSpMkLst>
            <pc:docMk/>
            <pc:sldMk cId="824551512" sldId="313"/>
            <ac:cxnSpMk id="85" creationId="{C00D1207-ECAF-48E9-8834-2CE4D2198234}"/>
          </ac:cxnSpMkLst>
        </pc:cxnChg>
        <pc:cxnChg chg="add del">
          <ac:chgData name="Lautaro Carro" userId="782875683cdb3cdb" providerId="LiveId" clId="{25E2AE1D-4DC1-452B-9984-4B27AF5F18F4}" dt="2020-07-04T03:46:08.402" v="357" actId="26606"/>
          <ac:cxnSpMkLst>
            <pc:docMk/>
            <pc:sldMk cId="824551512" sldId="313"/>
            <ac:cxnSpMk id="88" creationId="{84ED9B5A-5577-4CA5-97AA-0E5E2EA9756F}"/>
          </ac:cxnSpMkLst>
        </pc:cxnChg>
        <pc:cxnChg chg="add del">
          <ac:chgData name="Lautaro Carro" userId="782875683cdb3cdb" providerId="LiveId" clId="{25E2AE1D-4DC1-452B-9984-4B27AF5F18F4}" dt="2020-07-04T03:46:08.402" v="357" actId="26606"/>
          <ac:cxnSpMkLst>
            <pc:docMk/>
            <pc:sldMk cId="824551512" sldId="313"/>
            <ac:cxnSpMk id="89" creationId="{2724283B-587C-4A0E-A50E-B8914975B48A}"/>
          </ac:cxnSpMkLst>
        </pc:cxnChg>
        <pc:cxnChg chg="add del">
          <ac:chgData name="Lautaro Carro" userId="782875683cdb3cdb" providerId="LiveId" clId="{25E2AE1D-4DC1-452B-9984-4B27AF5F18F4}" dt="2020-07-04T03:46:15.123" v="359" actId="26606"/>
          <ac:cxnSpMkLst>
            <pc:docMk/>
            <pc:sldMk cId="824551512" sldId="313"/>
            <ac:cxnSpMk id="93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46:15.123" v="359" actId="26606"/>
          <ac:cxnSpMkLst>
            <pc:docMk/>
            <pc:sldMk cId="824551512" sldId="313"/>
            <ac:cxnSpMk id="95" creationId="{33CBC29A-1047-453C-84AD-4E4EB59EEEC3}"/>
          </ac:cxnSpMkLst>
        </pc:cxnChg>
        <pc:cxnChg chg="add del">
          <ac:chgData name="Lautaro Carro" userId="782875683cdb3cdb" providerId="LiveId" clId="{25E2AE1D-4DC1-452B-9984-4B27AF5F18F4}" dt="2020-07-04T03:46:16.146" v="361" actId="26606"/>
          <ac:cxnSpMkLst>
            <pc:docMk/>
            <pc:sldMk cId="824551512" sldId="313"/>
            <ac:cxnSpMk id="99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46:16.146" v="361" actId="26606"/>
          <ac:cxnSpMkLst>
            <pc:docMk/>
            <pc:sldMk cId="824551512" sldId="313"/>
            <ac:cxnSpMk id="102" creationId="{351154F7-F45F-422A-BFCE-86FA3829666A}"/>
          </ac:cxnSpMkLst>
        </pc:cxnChg>
        <pc:cxnChg chg="add del">
          <ac:chgData name="Lautaro Carro" userId="782875683cdb3cdb" providerId="LiveId" clId="{25E2AE1D-4DC1-452B-9984-4B27AF5F18F4}" dt="2020-07-04T03:46:17.362" v="363" actId="26606"/>
          <ac:cxnSpMkLst>
            <pc:docMk/>
            <pc:sldMk cId="824551512" sldId="313"/>
            <ac:cxnSpMk id="106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46:18.013" v="365" actId="26606"/>
          <ac:cxnSpMkLst>
            <pc:docMk/>
            <pc:sldMk cId="824551512" sldId="313"/>
            <ac:cxnSpMk id="111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46:18.013" v="365" actId="26606"/>
          <ac:cxnSpMkLst>
            <pc:docMk/>
            <pc:sldMk cId="824551512" sldId="313"/>
            <ac:cxnSpMk id="114" creationId="{6F8CFAE0-80B5-4645-A68A-4798F3D1BCD1}"/>
          </ac:cxnSpMkLst>
        </pc:cxnChg>
        <pc:cxnChg chg="add del">
          <ac:chgData name="Lautaro Carro" userId="782875683cdb3cdb" providerId="LiveId" clId="{25E2AE1D-4DC1-452B-9984-4B27AF5F18F4}" dt="2020-07-04T03:46:19.554" v="367" actId="26606"/>
          <ac:cxnSpMkLst>
            <pc:docMk/>
            <pc:sldMk cId="824551512" sldId="313"/>
            <ac:cxnSpMk id="118" creationId="{C00D1207-ECAF-48E9-8834-2CE4D2198234}"/>
          </ac:cxnSpMkLst>
        </pc:cxnChg>
        <pc:cxnChg chg="add del">
          <ac:chgData name="Lautaro Carro" userId="782875683cdb3cdb" providerId="LiveId" clId="{25E2AE1D-4DC1-452B-9984-4B27AF5F18F4}" dt="2020-07-04T03:46:19.554" v="367" actId="26606"/>
          <ac:cxnSpMkLst>
            <pc:docMk/>
            <pc:sldMk cId="824551512" sldId="313"/>
            <ac:cxnSpMk id="121" creationId="{55071405-AD58-46B7-BB09-3F7016A2BBE0}"/>
          </ac:cxnSpMkLst>
        </pc:cxnChg>
        <pc:cxnChg chg="add del">
          <ac:chgData name="Lautaro Carro" userId="782875683cdb3cdb" providerId="LiveId" clId="{25E2AE1D-4DC1-452B-9984-4B27AF5F18F4}" dt="2020-07-04T03:46:20.307" v="369" actId="26606"/>
          <ac:cxnSpMkLst>
            <pc:docMk/>
            <pc:sldMk cId="824551512" sldId="313"/>
            <ac:cxnSpMk id="127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46:21.291" v="371" actId="26606"/>
          <ac:cxnSpMkLst>
            <pc:docMk/>
            <pc:sldMk cId="824551512" sldId="313"/>
            <ac:cxnSpMk id="132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46:21.291" v="371" actId="26606"/>
          <ac:cxnSpMkLst>
            <pc:docMk/>
            <pc:sldMk cId="824551512" sldId="313"/>
            <ac:cxnSpMk id="135" creationId="{5AF4F087-F8D9-4ED6-8FA7-C22D2E1A5D86}"/>
          </ac:cxnSpMkLst>
        </pc:cxnChg>
        <pc:cxnChg chg="add del">
          <ac:chgData name="Lautaro Carro" userId="782875683cdb3cdb" providerId="LiveId" clId="{25E2AE1D-4DC1-452B-9984-4B27AF5F18F4}" dt="2020-07-04T03:46:22.563" v="373" actId="26606"/>
          <ac:cxnSpMkLst>
            <pc:docMk/>
            <pc:sldMk cId="824551512" sldId="313"/>
            <ac:cxnSpMk id="139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46:22.563" v="373" actId="26606"/>
          <ac:cxnSpMkLst>
            <pc:docMk/>
            <pc:sldMk cId="824551512" sldId="313"/>
            <ac:cxnSpMk id="142" creationId="{EA582DF1-06EF-424A-B4A0-7869ED4417DD}"/>
          </ac:cxnSpMkLst>
        </pc:cxnChg>
        <pc:cxnChg chg="add del">
          <ac:chgData name="Lautaro Carro" userId="782875683cdb3cdb" providerId="LiveId" clId="{25E2AE1D-4DC1-452B-9984-4B27AF5F18F4}" dt="2020-07-04T03:46:23.842" v="375" actId="26606"/>
          <ac:cxnSpMkLst>
            <pc:docMk/>
            <pc:sldMk cId="824551512" sldId="313"/>
            <ac:cxnSpMk id="147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46:23.842" v="375" actId="26606"/>
          <ac:cxnSpMkLst>
            <pc:docMk/>
            <pc:sldMk cId="824551512" sldId="313"/>
            <ac:cxnSpMk id="151" creationId="{4E29A269-E605-490C-819F-A1DB59EDEE31}"/>
          </ac:cxnSpMkLst>
        </pc:cxnChg>
        <pc:cxnChg chg="add del">
          <ac:chgData name="Lautaro Carro" userId="782875683cdb3cdb" providerId="LiveId" clId="{25E2AE1D-4DC1-452B-9984-4B27AF5F18F4}" dt="2020-07-04T03:46:27.882" v="377" actId="26606"/>
          <ac:cxnSpMkLst>
            <pc:docMk/>
            <pc:sldMk cId="824551512" sldId="313"/>
            <ac:cxnSpMk id="156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46:27.882" v="377" actId="26606"/>
          <ac:cxnSpMkLst>
            <pc:docMk/>
            <pc:sldMk cId="824551512" sldId="313"/>
            <ac:cxnSpMk id="159" creationId="{EA582DF1-06EF-424A-B4A0-7869ED4417DD}"/>
          </ac:cxnSpMkLst>
        </pc:cxnChg>
        <pc:cxnChg chg="add del">
          <ac:chgData name="Lautaro Carro" userId="782875683cdb3cdb" providerId="LiveId" clId="{25E2AE1D-4DC1-452B-9984-4B27AF5F18F4}" dt="2020-07-04T03:46:29.130" v="379" actId="26606"/>
          <ac:cxnSpMkLst>
            <pc:docMk/>
            <pc:sldMk cId="824551512" sldId="313"/>
            <ac:cxnSpMk id="164" creationId="{C00D1207-ECAF-48E9-8834-2CE4D2198234}"/>
          </ac:cxnSpMkLst>
        </pc:cxnChg>
        <pc:cxnChg chg="add del">
          <ac:chgData name="Lautaro Carro" userId="782875683cdb3cdb" providerId="LiveId" clId="{25E2AE1D-4DC1-452B-9984-4B27AF5F18F4}" dt="2020-07-04T03:46:29.130" v="379" actId="26606"/>
          <ac:cxnSpMkLst>
            <pc:docMk/>
            <pc:sldMk cId="824551512" sldId="313"/>
            <ac:cxnSpMk id="167" creationId="{84ED9B5A-5577-4CA5-97AA-0E5E2EA9756F}"/>
          </ac:cxnSpMkLst>
        </pc:cxnChg>
        <pc:cxnChg chg="add del">
          <ac:chgData name="Lautaro Carro" userId="782875683cdb3cdb" providerId="LiveId" clId="{25E2AE1D-4DC1-452B-9984-4B27AF5F18F4}" dt="2020-07-04T03:46:29.130" v="379" actId="26606"/>
          <ac:cxnSpMkLst>
            <pc:docMk/>
            <pc:sldMk cId="824551512" sldId="313"/>
            <ac:cxnSpMk id="168" creationId="{2724283B-587C-4A0E-A50E-B8914975B48A}"/>
          </ac:cxnSpMkLst>
        </pc:cxnChg>
        <pc:cxnChg chg="add">
          <ac:chgData name="Lautaro Carro" userId="782875683cdb3cdb" providerId="LiveId" clId="{25E2AE1D-4DC1-452B-9984-4B27AF5F18F4}" dt="2020-07-04T03:46:29.153" v="380" actId="26606"/>
          <ac:cxnSpMkLst>
            <pc:docMk/>
            <pc:sldMk cId="824551512" sldId="313"/>
            <ac:cxnSpMk id="172" creationId="{AFD44988-8DFE-46FC-967A-F6DB265384B1}"/>
          </ac:cxnSpMkLst>
        </pc:cxnChg>
        <pc:cxnChg chg="add">
          <ac:chgData name="Lautaro Carro" userId="782875683cdb3cdb" providerId="LiveId" clId="{25E2AE1D-4DC1-452B-9984-4B27AF5F18F4}" dt="2020-07-04T03:46:29.153" v="380" actId="26606"/>
          <ac:cxnSpMkLst>
            <pc:docMk/>
            <pc:sldMk cId="824551512" sldId="313"/>
            <ac:cxnSpMk id="174" creationId="{33CBC29A-1047-453C-84AD-4E4EB59EEEC3}"/>
          </ac:cxnSpMkLst>
        </pc:cxnChg>
      </pc:sldChg>
      <pc:sldChg chg="addSp delSp modSp add mod">
        <pc:chgData name="Lautaro Carro" userId="782875683cdb3cdb" providerId="LiveId" clId="{25E2AE1D-4DC1-452B-9984-4B27AF5F18F4}" dt="2020-07-04T03:45:13.965" v="333" actId="1440"/>
        <pc:sldMkLst>
          <pc:docMk/>
          <pc:sldMk cId="870324561" sldId="314"/>
        </pc:sldMkLst>
        <pc:spChg chg="del">
          <ac:chgData name="Lautaro Carro" userId="782875683cdb3cdb" providerId="LiveId" clId="{25E2AE1D-4DC1-452B-9984-4B27AF5F18F4}" dt="2020-07-04T03:45:11.379" v="332" actId="26606"/>
          <ac:spMkLst>
            <pc:docMk/>
            <pc:sldMk cId="870324561" sldId="314"/>
            <ac:spMk id="9" creationId="{3A8EC506-B1DA-46A1-B44D-774E68468E13}"/>
          </ac:spMkLst>
        </pc:spChg>
        <pc:spChg chg="del">
          <ac:chgData name="Lautaro Carro" userId="782875683cdb3cdb" providerId="LiveId" clId="{25E2AE1D-4DC1-452B-9984-4B27AF5F18F4}" dt="2020-07-04T03:45:11.379" v="332" actId="26606"/>
          <ac:spMkLst>
            <pc:docMk/>
            <pc:sldMk cId="870324561" sldId="314"/>
            <ac:spMk id="11" creationId="{BFF30785-305E-45D7-984F-5AA93D3CA561}"/>
          </ac:spMkLst>
        </pc:spChg>
        <pc:spChg chg="del">
          <ac:chgData name="Lautaro Carro" userId="782875683cdb3cdb" providerId="LiveId" clId="{25E2AE1D-4DC1-452B-9984-4B27AF5F18F4}" dt="2020-07-04T03:45:11.379" v="332" actId="26606"/>
          <ac:spMkLst>
            <pc:docMk/>
            <pc:sldMk cId="870324561" sldId="314"/>
            <ac:spMk id="15" creationId="{CA73784B-AC76-4BAD-93AF-C72D0EDFD715}"/>
          </ac:spMkLst>
        </pc:spChg>
        <pc:spChg chg="add">
          <ac:chgData name="Lautaro Carro" userId="782875683cdb3cdb" providerId="LiveId" clId="{25E2AE1D-4DC1-452B-9984-4B27AF5F18F4}" dt="2020-07-04T03:45:11.379" v="332" actId="26606"/>
          <ac:spMkLst>
            <pc:docMk/>
            <pc:sldMk cId="870324561" sldId="314"/>
            <ac:spMk id="22" creationId="{3A8EC506-B1DA-46A1-B44D-774E68468E13}"/>
          </ac:spMkLst>
        </pc:spChg>
        <pc:spChg chg="add">
          <ac:chgData name="Lautaro Carro" userId="782875683cdb3cdb" providerId="LiveId" clId="{25E2AE1D-4DC1-452B-9984-4B27AF5F18F4}" dt="2020-07-04T03:45:11.379" v="332" actId="26606"/>
          <ac:spMkLst>
            <pc:docMk/>
            <pc:sldMk cId="870324561" sldId="314"/>
            <ac:spMk id="24" creationId="{BFF30785-305E-45D7-984F-5AA93D3CA561}"/>
          </ac:spMkLst>
        </pc:spChg>
        <pc:spChg chg="add">
          <ac:chgData name="Lautaro Carro" userId="782875683cdb3cdb" providerId="LiveId" clId="{25E2AE1D-4DC1-452B-9984-4B27AF5F18F4}" dt="2020-07-04T03:45:11.379" v="332" actId="26606"/>
          <ac:spMkLst>
            <pc:docMk/>
            <pc:sldMk cId="870324561" sldId="314"/>
            <ac:spMk id="28" creationId="{CA73784B-AC76-4BAD-93AF-C72D0EDFD715}"/>
          </ac:spMkLst>
        </pc:spChg>
        <pc:picChg chg="add mod">
          <ac:chgData name="Lautaro Carro" userId="782875683cdb3cdb" providerId="LiveId" clId="{25E2AE1D-4DC1-452B-9984-4B27AF5F18F4}" dt="2020-07-04T03:45:13.965" v="333" actId="1440"/>
          <ac:picMkLst>
            <pc:docMk/>
            <pc:sldMk cId="870324561" sldId="314"/>
            <ac:picMk id="3" creationId="{22EA8551-790B-4673-AEB5-8E6743CADC59}"/>
          </ac:picMkLst>
        </pc:picChg>
        <pc:picChg chg="del">
          <ac:chgData name="Lautaro Carro" userId="782875683cdb3cdb" providerId="LiveId" clId="{25E2AE1D-4DC1-452B-9984-4B27AF5F18F4}" dt="2020-07-04T03:45:08.185" v="329" actId="478"/>
          <ac:picMkLst>
            <pc:docMk/>
            <pc:sldMk cId="870324561" sldId="314"/>
            <ac:picMk id="4" creationId="{7A422824-09F9-4497-A146-058B35118EBE}"/>
          </ac:picMkLst>
        </pc:picChg>
        <pc:cxnChg chg="del">
          <ac:chgData name="Lautaro Carro" userId="782875683cdb3cdb" providerId="LiveId" clId="{25E2AE1D-4DC1-452B-9984-4B27AF5F18F4}" dt="2020-07-04T03:45:11.379" v="332" actId="26606"/>
          <ac:cxnSpMkLst>
            <pc:docMk/>
            <pc:sldMk cId="870324561" sldId="314"/>
            <ac:cxnSpMk id="13" creationId="{15E01FA5-D766-43CA-A83D-E7CF3F04E96F}"/>
          </ac:cxnSpMkLst>
        </pc:cxnChg>
        <pc:cxnChg chg="del">
          <ac:chgData name="Lautaro Carro" userId="782875683cdb3cdb" providerId="LiveId" clId="{25E2AE1D-4DC1-452B-9984-4B27AF5F18F4}" dt="2020-07-04T03:45:11.379" v="332" actId="26606"/>
          <ac:cxnSpMkLst>
            <pc:docMk/>
            <pc:sldMk cId="870324561" sldId="314"/>
            <ac:cxnSpMk id="17" creationId="{811DCF04-0C7C-44FC-8246-FC8D736B1A71}"/>
          </ac:cxnSpMkLst>
        </pc:cxnChg>
        <pc:cxnChg chg="add">
          <ac:chgData name="Lautaro Carro" userId="782875683cdb3cdb" providerId="LiveId" clId="{25E2AE1D-4DC1-452B-9984-4B27AF5F18F4}" dt="2020-07-04T03:45:11.379" v="332" actId="26606"/>
          <ac:cxnSpMkLst>
            <pc:docMk/>
            <pc:sldMk cId="870324561" sldId="314"/>
            <ac:cxnSpMk id="26" creationId="{15E01FA5-D766-43CA-A83D-E7CF3F04E96F}"/>
          </ac:cxnSpMkLst>
        </pc:cxnChg>
        <pc:cxnChg chg="add">
          <ac:chgData name="Lautaro Carro" userId="782875683cdb3cdb" providerId="LiveId" clId="{25E2AE1D-4DC1-452B-9984-4B27AF5F18F4}" dt="2020-07-04T03:45:11.379" v="332" actId="26606"/>
          <ac:cxnSpMkLst>
            <pc:docMk/>
            <pc:sldMk cId="870324561" sldId="314"/>
            <ac:cxnSpMk id="30" creationId="{811DCF04-0C7C-44FC-8246-FC8D736B1A71}"/>
          </ac:cxnSpMkLst>
        </pc:cxnChg>
      </pc:sldChg>
      <pc:sldChg chg="addSp delSp modSp new mod setBg">
        <pc:chgData name="Lautaro Carro" userId="782875683cdb3cdb" providerId="LiveId" clId="{25E2AE1D-4DC1-452B-9984-4B27AF5F18F4}" dt="2020-07-04T03:55:01.747" v="477" actId="478"/>
        <pc:sldMkLst>
          <pc:docMk/>
          <pc:sldMk cId="2033114023" sldId="315"/>
        </pc:sldMkLst>
        <pc:spChg chg="add del mod">
          <ac:chgData name="Lautaro Carro" userId="782875683cdb3cdb" providerId="LiveId" clId="{25E2AE1D-4DC1-452B-9984-4B27AF5F18F4}" dt="2020-07-04T03:55:01.747" v="477" actId="478"/>
          <ac:spMkLst>
            <pc:docMk/>
            <pc:sldMk cId="2033114023" sldId="315"/>
            <ac:spMk id="2" creationId="{C00DF37B-10A0-4ADD-B979-927D3F6BD88A}"/>
          </ac:spMkLst>
        </pc:spChg>
        <pc:spChg chg="del">
          <ac:chgData name="Lautaro Carro" userId="782875683cdb3cdb" providerId="LiveId" clId="{25E2AE1D-4DC1-452B-9984-4B27AF5F18F4}" dt="2020-07-04T03:49:22.738" v="415" actId="478"/>
          <ac:spMkLst>
            <pc:docMk/>
            <pc:sldMk cId="2033114023" sldId="315"/>
            <ac:spMk id="3" creationId="{015237A9-231A-4ECE-ADBC-BB15A06E2F75}"/>
          </ac:spMkLst>
        </pc:spChg>
        <pc:spChg chg="add del mod">
          <ac:chgData name="Lautaro Carro" userId="782875683cdb3cdb" providerId="LiveId" clId="{25E2AE1D-4DC1-452B-9984-4B27AF5F18F4}" dt="2020-07-04T03:55:01.747" v="477" actId="478"/>
          <ac:spMkLst>
            <pc:docMk/>
            <pc:sldMk cId="2033114023" sldId="315"/>
            <ac:spMk id="6" creationId="{6ED8DCE3-483B-40DC-A65A-2BB11A9E75E8}"/>
          </ac:spMkLst>
        </pc:spChg>
        <pc:spChg chg="add">
          <ac:chgData name="Lautaro Carro" userId="782875683cdb3cdb" providerId="LiveId" clId="{25E2AE1D-4DC1-452B-9984-4B27AF5F18F4}" dt="2020-07-04T03:49:30.322" v="418" actId="26606"/>
          <ac:spMkLst>
            <pc:docMk/>
            <pc:sldMk cId="2033114023" sldId="315"/>
            <ac:spMk id="9" creationId="{3A8EC506-B1DA-46A1-B44D-774E68468E13}"/>
          </ac:spMkLst>
        </pc:spChg>
        <pc:spChg chg="add">
          <ac:chgData name="Lautaro Carro" userId="782875683cdb3cdb" providerId="LiveId" clId="{25E2AE1D-4DC1-452B-9984-4B27AF5F18F4}" dt="2020-07-04T03:49:30.322" v="418" actId="26606"/>
          <ac:spMkLst>
            <pc:docMk/>
            <pc:sldMk cId="2033114023" sldId="315"/>
            <ac:spMk id="11" creationId="{BFF30785-305E-45D7-984F-5AA93D3CA561}"/>
          </ac:spMkLst>
        </pc:spChg>
        <pc:spChg chg="add">
          <ac:chgData name="Lautaro Carro" userId="782875683cdb3cdb" providerId="LiveId" clId="{25E2AE1D-4DC1-452B-9984-4B27AF5F18F4}" dt="2020-07-04T03:49:30.322" v="418" actId="26606"/>
          <ac:spMkLst>
            <pc:docMk/>
            <pc:sldMk cId="2033114023" sldId="315"/>
            <ac:spMk id="15" creationId="{CA73784B-AC76-4BAD-93AF-C72D0EDFD715}"/>
          </ac:spMkLst>
        </pc:spChg>
        <pc:picChg chg="add mod">
          <ac:chgData name="Lautaro Carro" userId="782875683cdb3cdb" providerId="LiveId" clId="{25E2AE1D-4DC1-452B-9984-4B27AF5F18F4}" dt="2020-07-04T03:49:37.572" v="419" actId="1440"/>
          <ac:picMkLst>
            <pc:docMk/>
            <pc:sldMk cId="2033114023" sldId="315"/>
            <ac:picMk id="4" creationId="{D8E2B1DC-C49F-45A9-A3E3-DCB15359A835}"/>
          </ac:picMkLst>
        </pc:picChg>
        <pc:cxnChg chg="add">
          <ac:chgData name="Lautaro Carro" userId="782875683cdb3cdb" providerId="LiveId" clId="{25E2AE1D-4DC1-452B-9984-4B27AF5F18F4}" dt="2020-07-04T03:49:30.322" v="418" actId="26606"/>
          <ac:cxnSpMkLst>
            <pc:docMk/>
            <pc:sldMk cId="2033114023" sldId="315"/>
            <ac:cxnSpMk id="13" creationId="{15E01FA5-D766-43CA-A83D-E7CF3F04E96F}"/>
          </ac:cxnSpMkLst>
        </pc:cxnChg>
        <pc:cxnChg chg="add">
          <ac:chgData name="Lautaro Carro" userId="782875683cdb3cdb" providerId="LiveId" clId="{25E2AE1D-4DC1-452B-9984-4B27AF5F18F4}" dt="2020-07-04T03:49:30.322" v="418" actId="26606"/>
          <ac:cxnSpMkLst>
            <pc:docMk/>
            <pc:sldMk cId="2033114023" sldId="315"/>
            <ac:cxnSpMk id="17" creationId="{811DCF04-0C7C-44FC-8246-FC8D736B1A71}"/>
          </ac:cxnSpMkLst>
        </pc:cxnChg>
      </pc:sldChg>
      <pc:sldChg chg="addSp delSp modSp new del mod setBg">
        <pc:chgData name="Lautaro Carro" userId="782875683cdb3cdb" providerId="LiveId" clId="{25E2AE1D-4DC1-452B-9984-4B27AF5F18F4}" dt="2020-07-04T03:54:02.344" v="470" actId="2696"/>
        <pc:sldMkLst>
          <pc:docMk/>
          <pc:sldMk cId="560315670" sldId="316"/>
        </pc:sldMkLst>
        <pc:spChg chg="mod ord">
          <ac:chgData name="Lautaro Carro" userId="782875683cdb3cdb" providerId="LiveId" clId="{25E2AE1D-4DC1-452B-9984-4B27AF5F18F4}" dt="2020-07-04T03:52:56.252" v="457" actId="26606"/>
          <ac:spMkLst>
            <pc:docMk/>
            <pc:sldMk cId="560315670" sldId="316"/>
            <ac:spMk id="2" creationId="{42D955B2-622B-40AC-8357-EA07E57BB7B9}"/>
          </ac:spMkLst>
        </pc:spChg>
        <pc:spChg chg="del">
          <ac:chgData name="Lautaro Carro" userId="782875683cdb3cdb" providerId="LiveId" clId="{25E2AE1D-4DC1-452B-9984-4B27AF5F18F4}" dt="2020-07-04T03:51:50.681" v="421" actId="478"/>
          <ac:spMkLst>
            <pc:docMk/>
            <pc:sldMk cId="560315670" sldId="316"/>
            <ac:spMk id="3" creationId="{0DA96981-AFC4-4622-9172-A3FB54D29AF6}"/>
          </ac:spMkLst>
        </pc:spChg>
        <pc:spChg chg="add del">
          <ac:chgData name="Lautaro Carro" userId="782875683cdb3cdb" providerId="LiveId" clId="{25E2AE1D-4DC1-452B-9984-4B27AF5F18F4}" dt="2020-07-04T03:52:22.075" v="426" actId="26606"/>
          <ac:spMkLst>
            <pc:docMk/>
            <pc:sldMk cId="560315670" sldId="316"/>
            <ac:spMk id="10" creationId="{C23416DF-B283-4D9F-A625-146552CA9EDB}"/>
          </ac:spMkLst>
        </pc:spChg>
        <pc:spChg chg="add del">
          <ac:chgData name="Lautaro Carro" userId="782875683cdb3cdb" providerId="LiveId" clId="{25E2AE1D-4DC1-452B-9984-4B27AF5F18F4}" dt="2020-07-04T03:52:22.075" v="426" actId="26606"/>
          <ac:spMkLst>
            <pc:docMk/>
            <pc:sldMk cId="560315670" sldId="316"/>
            <ac:spMk id="12" creationId="{73834904-4D9B-41F7-8DA6-0709FD9F7E9D}"/>
          </ac:spMkLst>
        </pc:spChg>
        <pc:spChg chg="add del">
          <ac:chgData name="Lautaro Carro" userId="782875683cdb3cdb" providerId="LiveId" clId="{25E2AE1D-4DC1-452B-9984-4B27AF5F18F4}" dt="2020-07-04T03:52:22.075" v="426" actId="26606"/>
          <ac:spMkLst>
            <pc:docMk/>
            <pc:sldMk cId="560315670" sldId="316"/>
            <ac:spMk id="16" creationId="{1D2E3C52-528A-4049-BCAA-5460756BC033}"/>
          </ac:spMkLst>
        </pc:spChg>
        <pc:spChg chg="add del">
          <ac:chgData name="Lautaro Carro" userId="782875683cdb3cdb" providerId="LiveId" clId="{25E2AE1D-4DC1-452B-9984-4B27AF5F18F4}" dt="2020-07-04T03:52:22.075" v="426" actId="26606"/>
          <ac:spMkLst>
            <pc:docMk/>
            <pc:sldMk cId="560315670" sldId="316"/>
            <ac:spMk id="18" creationId="{CD5B542C-8183-4445-AF4D-B23AAE3299EE}"/>
          </ac:spMkLst>
        </pc:spChg>
        <pc:spChg chg="add del">
          <ac:chgData name="Lautaro Carro" userId="782875683cdb3cdb" providerId="LiveId" clId="{25E2AE1D-4DC1-452B-9984-4B27AF5F18F4}" dt="2020-07-04T03:52:23.864" v="428" actId="26606"/>
          <ac:spMkLst>
            <pc:docMk/>
            <pc:sldMk cId="560315670" sldId="316"/>
            <ac:spMk id="24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52:23.864" v="428" actId="26606"/>
          <ac:spMkLst>
            <pc:docMk/>
            <pc:sldMk cId="560315670" sldId="316"/>
            <ac:spMk id="25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52:23.864" v="428" actId="26606"/>
          <ac:spMkLst>
            <pc:docMk/>
            <pc:sldMk cId="560315670" sldId="316"/>
            <ac:spMk id="27" creationId="{363104CD-8037-4022-8EEC-A32EDF6154AC}"/>
          </ac:spMkLst>
        </pc:spChg>
        <pc:spChg chg="add del">
          <ac:chgData name="Lautaro Carro" userId="782875683cdb3cdb" providerId="LiveId" clId="{25E2AE1D-4DC1-452B-9984-4B27AF5F18F4}" dt="2020-07-04T03:52:24.811" v="430" actId="26606"/>
          <ac:spMkLst>
            <pc:docMk/>
            <pc:sldMk cId="560315670" sldId="316"/>
            <ac:spMk id="30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52:24.811" v="430" actId="26606"/>
          <ac:spMkLst>
            <pc:docMk/>
            <pc:sldMk cId="560315670" sldId="316"/>
            <ac:spMk id="31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52:24.811" v="430" actId="26606"/>
          <ac:spMkLst>
            <pc:docMk/>
            <pc:sldMk cId="560315670" sldId="316"/>
            <ac:spMk id="33" creationId="{41469D4B-DB9A-47FC-8294-01AD5FAC9070}"/>
          </ac:spMkLst>
        </pc:spChg>
        <pc:spChg chg="add del">
          <ac:chgData name="Lautaro Carro" userId="782875683cdb3cdb" providerId="LiveId" clId="{25E2AE1D-4DC1-452B-9984-4B27AF5F18F4}" dt="2020-07-04T03:52:26.019" v="432" actId="26606"/>
          <ac:spMkLst>
            <pc:docMk/>
            <pc:sldMk cId="560315670" sldId="316"/>
            <ac:spMk id="35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52:26.019" v="432" actId="26606"/>
          <ac:spMkLst>
            <pc:docMk/>
            <pc:sldMk cId="560315670" sldId="316"/>
            <ac:spMk id="36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52:26.019" v="432" actId="26606"/>
          <ac:spMkLst>
            <pc:docMk/>
            <pc:sldMk cId="560315670" sldId="316"/>
            <ac:spMk id="38" creationId="{300593E1-C77D-424C-B650-73B91A7DB714}"/>
          </ac:spMkLst>
        </pc:spChg>
        <pc:spChg chg="add del">
          <ac:chgData name="Lautaro Carro" userId="782875683cdb3cdb" providerId="LiveId" clId="{25E2AE1D-4DC1-452B-9984-4B27AF5F18F4}" dt="2020-07-04T03:52:26.019" v="432" actId="26606"/>
          <ac:spMkLst>
            <pc:docMk/>
            <pc:sldMk cId="560315670" sldId="316"/>
            <ac:spMk id="39" creationId="{46A7CDBA-82DE-4BA2-82C1-95DBFAA84398}"/>
          </ac:spMkLst>
        </pc:spChg>
        <pc:spChg chg="add del">
          <ac:chgData name="Lautaro Carro" userId="782875683cdb3cdb" providerId="LiveId" clId="{25E2AE1D-4DC1-452B-9984-4B27AF5F18F4}" dt="2020-07-04T03:52:27.137" v="434" actId="26606"/>
          <ac:spMkLst>
            <pc:docMk/>
            <pc:sldMk cId="560315670" sldId="316"/>
            <ac:spMk id="42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52:27.137" v="434" actId="26606"/>
          <ac:spMkLst>
            <pc:docMk/>
            <pc:sldMk cId="560315670" sldId="316"/>
            <ac:spMk id="43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52:27.137" v="434" actId="26606"/>
          <ac:spMkLst>
            <pc:docMk/>
            <pc:sldMk cId="560315670" sldId="316"/>
            <ac:spMk id="45" creationId="{3587B14B-0CB7-494C-91CE-54AF64CF1EB3}"/>
          </ac:spMkLst>
        </pc:spChg>
        <pc:spChg chg="add del">
          <ac:chgData name="Lautaro Carro" userId="782875683cdb3cdb" providerId="LiveId" clId="{25E2AE1D-4DC1-452B-9984-4B27AF5F18F4}" dt="2020-07-04T03:52:27.137" v="434" actId="26606"/>
          <ac:spMkLst>
            <pc:docMk/>
            <pc:sldMk cId="560315670" sldId="316"/>
            <ac:spMk id="46" creationId="{7E216B08-2235-479D-9EDC-664863301842}"/>
          </ac:spMkLst>
        </pc:spChg>
        <pc:spChg chg="add del">
          <ac:chgData name="Lautaro Carro" userId="782875683cdb3cdb" providerId="LiveId" clId="{25E2AE1D-4DC1-452B-9984-4B27AF5F18F4}" dt="2020-07-04T03:52:28.202" v="436" actId="26606"/>
          <ac:spMkLst>
            <pc:docMk/>
            <pc:sldMk cId="560315670" sldId="316"/>
            <ac:spMk id="49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52:28.202" v="436" actId="26606"/>
          <ac:spMkLst>
            <pc:docMk/>
            <pc:sldMk cId="560315670" sldId="316"/>
            <ac:spMk id="50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52:28.202" v="436" actId="26606"/>
          <ac:spMkLst>
            <pc:docMk/>
            <pc:sldMk cId="560315670" sldId="316"/>
            <ac:spMk id="52" creationId="{6D362C88-305C-4A00-BD7E-6159E369D451}"/>
          </ac:spMkLst>
        </pc:spChg>
        <pc:spChg chg="add del">
          <ac:chgData name="Lautaro Carro" userId="782875683cdb3cdb" providerId="LiveId" clId="{25E2AE1D-4DC1-452B-9984-4B27AF5F18F4}" dt="2020-07-04T03:52:28.730" v="438" actId="26606"/>
          <ac:spMkLst>
            <pc:docMk/>
            <pc:sldMk cId="560315670" sldId="316"/>
            <ac:spMk id="54" creationId="{C23416DF-B283-4D9F-A625-146552CA9EDB}"/>
          </ac:spMkLst>
        </pc:spChg>
        <pc:spChg chg="add del">
          <ac:chgData name="Lautaro Carro" userId="782875683cdb3cdb" providerId="LiveId" clId="{25E2AE1D-4DC1-452B-9984-4B27AF5F18F4}" dt="2020-07-04T03:52:28.730" v="438" actId="26606"/>
          <ac:spMkLst>
            <pc:docMk/>
            <pc:sldMk cId="560315670" sldId="316"/>
            <ac:spMk id="55" creationId="{73834904-4D9B-41F7-8DA6-0709FD9F7E9D}"/>
          </ac:spMkLst>
        </pc:spChg>
        <pc:spChg chg="add del">
          <ac:chgData name="Lautaro Carro" userId="782875683cdb3cdb" providerId="LiveId" clId="{25E2AE1D-4DC1-452B-9984-4B27AF5F18F4}" dt="2020-07-04T03:52:28.730" v="438" actId="26606"/>
          <ac:spMkLst>
            <pc:docMk/>
            <pc:sldMk cId="560315670" sldId="316"/>
            <ac:spMk id="57" creationId="{D8CF7905-56DB-4950-ABDD-540F2F8372E9}"/>
          </ac:spMkLst>
        </pc:spChg>
        <pc:spChg chg="add del">
          <ac:chgData name="Lautaro Carro" userId="782875683cdb3cdb" providerId="LiveId" clId="{25E2AE1D-4DC1-452B-9984-4B27AF5F18F4}" dt="2020-07-04T03:52:28.730" v="438" actId="26606"/>
          <ac:spMkLst>
            <pc:docMk/>
            <pc:sldMk cId="560315670" sldId="316"/>
            <ac:spMk id="58" creationId="{9A0E0D8E-B442-45FE-887A-5103CCD238BC}"/>
          </ac:spMkLst>
        </pc:spChg>
        <pc:spChg chg="add del">
          <ac:chgData name="Lautaro Carro" userId="782875683cdb3cdb" providerId="LiveId" clId="{25E2AE1D-4DC1-452B-9984-4B27AF5F18F4}" dt="2020-07-04T03:52:29.939" v="440" actId="26606"/>
          <ac:spMkLst>
            <pc:docMk/>
            <pc:sldMk cId="560315670" sldId="316"/>
            <ac:spMk id="61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52:29.939" v="440" actId="26606"/>
          <ac:spMkLst>
            <pc:docMk/>
            <pc:sldMk cId="560315670" sldId="316"/>
            <ac:spMk id="62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52:29.939" v="440" actId="26606"/>
          <ac:spMkLst>
            <pc:docMk/>
            <pc:sldMk cId="560315670" sldId="316"/>
            <ac:spMk id="64" creationId="{6D362C88-305C-4A00-BD7E-6159E369D451}"/>
          </ac:spMkLst>
        </pc:spChg>
        <pc:spChg chg="add del">
          <ac:chgData name="Lautaro Carro" userId="782875683cdb3cdb" providerId="LiveId" clId="{25E2AE1D-4DC1-452B-9984-4B27AF5F18F4}" dt="2020-07-04T03:52:37.506" v="442" actId="26606"/>
          <ac:spMkLst>
            <pc:docMk/>
            <pc:sldMk cId="560315670" sldId="316"/>
            <ac:spMk id="66" creationId="{C23416DF-B283-4D9F-A625-146552CA9EDB}"/>
          </ac:spMkLst>
        </pc:spChg>
        <pc:spChg chg="add del">
          <ac:chgData name="Lautaro Carro" userId="782875683cdb3cdb" providerId="LiveId" clId="{25E2AE1D-4DC1-452B-9984-4B27AF5F18F4}" dt="2020-07-04T03:52:37.506" v="442" actId="26606"/>
          <ac:spMkLst>
            <pc:docMk/>
            <pc:sldMk cId="560315670" sldId="316"/>
            <ac:spMk id="67" creationId="{73834904-4D9B-41F7-8DA6-0709FD9F7E9D}"/>
          </ac:spMkLst>
        </pc:spChg>
        <pc:spChg chg="add del">
          <ac:chgData name="Lautaro Carro" userId="782875683cdb3cdb" providerId="LiveId" clId="{25E2AE1D-4DC1-452B-9984-4B27AF5F18F4}" dt="2020-07-04T03:52:37.506" v="442" actId="26606"/>
          <ac:spMkLst>
            <pc:docMk/>
            <pc:sldMk cId="560315670" sldId="316"/>
            <ac:spMk id="69" creationId="{1D2E3C52-528A-4049-BCAA-5460756BC033}"/>
          </ac:spMkLst>
        </pc:spChg>
        <pc:spChg chg="add del">
          <ac:chgData name="Lautaro Carro" userId="782875683cdb3cdb" providerId="LiveId" clId="{25E2AE1D-4DC1-452B-9984-4B27AF5F18F4}" dt="2020-07-04T03:52:37.506" v="442" actId="26606"/>
          <ac:spMkLst>
            <pc:docMk/>
            <pc:sldMk cId="560315670" sldId="316"/>
            <ac:spMk id="70" creationId="{CD5B542C-8183-4445-AF4D-B23AAE3299EE}"/>
          </ac:spMkLst>
        </pc:spChg>
        <pc:spChg chg="add del">
          <ac:chgData name="Lautaro Carro" userId="782875683cdb3cdb" providerId="LiveId" clId="{25E2AE1D-4DC1-452B-9984-4B27AF5F18F4}" dt="2020-07-04T03:52:40.529" v="444" actId="26606"/>
          <ac:spMkLst>
            <pc:docMk/>
            <pc:sldMk cId="560315670" sldId="316"/>
            <ac:spMk id="74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52:40.529" v="444" actId="26606"/>
          <ac:spMkLst>
            <pc:docMk/>
            <pc:sldMk cId="560315670" sldId="316"/>
            <ac:spMk id="75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52:40.529" v="444" actId="26606"/>
          <ac:spMkLst>
            <pc:docMk/>
            <pc:sldMk cId="560315670" sldId="316"/>
            <ac:spMk id="77" creationId="{363104CD-8037-4022-8EEC-A32EDF6154AC}"/>
          </ac:spMkLst>
        </pc:spChg>
        <pc:spChg chg="add del">
          <ac:chgData name="Lautaro Carro" userId="782875683cdb3cdb" providerId="LiveId" clId="{25E2AE1D-4DC1-452B-9984-4B27AF5F18F4}" dt="2020-07-04T03:52:47.779" v="446" actId="26606"/>
          <ac:spMkLst>
            <pc:docMk/>
            <pc:sldMk cId="560315670" sldId="316"/>
            <ac:spMk id="80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52:47.779" v="446" actId="26606"/>
          <ac:spMkLst>
            <pc:docMk/>
            <pc:sldMk cId="560315670" sldId="316"/>
            <ac:spMk id="81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52:47.779" v="446" actId="26606"/>
          <ac:spMkLst>
            <pc:docMk/>
            <pc:sldMk cId="560315670" sldId="316"/>
            <ac:spMk id="83" creationId="{6D362C88-305C-4A00-BD7E-6159E369D451}"/>
          </ac:spMkLst>
        </pc:spChg>
        <pc:spChg chg="add del">
          <ac:chgData name="Lautaro Carro" userId="782875683cdb3cdb" providerId="LiveId" clId="{25E2AE1D-4DC1-452B-9984-4B27AF5F18F4}" dt="2020-07-04T03:52:50.250" v="448" actId="26606"/>
          <ac:spMkLst>
            <pc:docMk/>
            <pc:sldMk cId="560315670" sldId="316"/>
            <ac:spMk id="85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52:50.250" v="448" actId="26606"/>
          <ac:spMkLst>
            <pc:docMk/>
            <pc:sldMk cId="560315670" sldId="316"/>
            <ac:spMk id="86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52:50.250" v="448" actId="26606"/>
          <ac:spMkLst>
            <pc:docMk/>
            <pc:sldMk cId="560315670" sldId="316"/>
            <ac:spMk id="88" creationId="{A1C7D8CE-E230-4DEE-9BD7-006021F6B453}"/>
          </ac:spMkLst>
        </pc:spChg>
        <pc:spChg chg="add del">
          <ac:chgData name="Lautaro Carro" userId="782875683cdb3cdb" providerId="LiveId" clId="{25E2AE1D-4DC1-452B-9984-4B27AF5F18F4}" dt="2020-07-04T03:52:50.250" v="448" actId="26606"/>
          <ac:spMkLst>
            <pc:docMk/>
            <pc:sldMk cId="560315670" sldId="316"/>
            <ac:spMk id="89" creationId="{9C867BFF-0B43-49C2-BD0E-D46CCDE35B6D}"/>
          </ac:spMkLst>
        </pc:spChg>
        <pc:spChg chg="add del">
          <ac:chgData name="Lautaro Carro" userId="782875683cdb3cdb" providerId="LiveId" clId="{25E2AE1D-4DC1-452B-9984-4B27AF5F18F4}" dt="2020-07-04T03:52:51.787" v="450" actId="26606"/>
          <ac:spMkLst>
            <pc:docMk/>
            <pc:sldMk cId="560315670" sldId="316"/>
            <ac:spMk id="92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52:51.787" v="450" actId="26606"/>
          <ac:spMkLst>
            <pc:docMk/>
            <pc:sldMk cId="560315670" sldId="316"/>
            <ac:spMk id="93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52:51.787" v="450" actId="26606"/>
          <ac:spMkLst>
            <pc:docMk/>
            <pc:sldMk cId="560315670" sldId="316"/>
            <ac:spMk id="95" creationId="{D8FFD3D0-FC83-4E4A-B07F-C7CADE1395A0}"/>
          </ac:spMkLst>
        </pc:spChg>
        <pc:spChg chg="add del">
          <ac:chgData name="Lautaro Carro" userId="782875683cdb3cdb" providerId="LiveId" clId="{25E2AE1D-4DC1-452B-9984-4B27AF5F18F4}" dt="2020-07-04T03:52:51.787" v="450" actId="26606"/>
          <ac:spMkLst>
            <pc:docMk/>
            <pc:sldMk cId="560315670" sldId="316"/>
            <ac:spMk id="96" creationId="{0CAC3619-9CBB-466B-9EA5-8D6A4CDED675}"/>
          </ac:spMkLst>
        </pc:spChg>
        <pc:spChg chg="add del">
          <ac:chgData name="Lautaro Carro" userId="782875683cdb3cdb" providerId="LiveId" clId="{25E2AE1D-4DC1-452B-9984-4B27AF5F18F4}" dt="2020-07-04T03:52:52.683" v="452" actId="26606"/>
          <ac:spMkLst>
            <pc:docMk/>
            <pc:sldMk cId="560315670" sldId="316"/>
            <ac:spMk id="99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52:52.683" v="452" actId="26606"/>
          <ac:spMkLst>
            <pc:docMk/>
            <pc:sldMk cId="560315670" sldId="316"/>
            <ac:spMk id="100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52:52.683" v="452" actId="26606"/>
          <ac:spMkLst>
            <pc:docMk/>
            <pc:sldMk cId="560315670" sldId="316"/>
            <ac:spMk id="102" creationId="{1B85DB3B-E5A8-4207-9239-44D585343A17}"/>
          </ac:spMkLst>
        </pc:spChg>
        <pc:spChg chg="add del">
          <ac:chgData name="Lautaro Carro" userId="782875683cdb3cdb" providerId="LiveId" clId="{25E2AE1D-4DC1-452B-9984-4B27AF5F18F4}" dt="2020-07-04T03:52:52.683" v="452" actId="26606"/>
          <ac:spMkLst>
            <pc:docMk/>
            <pc:sldMk cId="560315670" sldId="316"/>
            <ac:spMk id="103" creationId="{D14EF6A2-6E73-4481-A99A-96C276D92478}"/>
          </ac:spMkLst>
        </pc:spChg>
        <pc:spChg chg="add del">
          <ac:chgData name="Lautaro Carro" userId="782875683cdb3cdb" providerId="LiveId" clId="{25E2AE1D-4DC1-452B-9984-4B27AF5F18F4}" dt="2020-07-04T03:52:52.683" v="452" actId="26606"/>
          <ac:spMkLst>
            <pc:docMk/>
            <pc:sldMk cId="560315670" sldId="316"/>
            <ac:spMk id="104" creationId="{F4B13379-400B-42A4-B71B-0538076A37EB}"/>
          </ac:spMkLst>
        </pc:spChg>
        <pc:spChg chg="add del">
          <ac:chgData name="Lautaro Carro" userId="782875683cdb3cdb" providerId="LiveId" clId="{25E2AE1D-4DC1-452B-9984-4B27AF5F18F4}" dt="2020-07-04T03:52:52.683" v="452" actId="26606"/>
          <ac:spMkLst>
            <pc:docMk/>
            <pc:sldMk cId="560315670" sldId="316"/>
            <ac:spMk id="106" creationId="{E8BFC15E-7C36-4E44-B925-0F561DB0A6E5}"/>
          </ac:spMkLst>
        </pc:spChg>
        <pc:spChg chg="add del">
          <ac:chgData name="Lautaro Carro" userId="782875683cdb3cdb" providerId="LiveId" clId="{25E2AE1D-4DC1-452B-9984-4B27AF5F18F4}" dt="2020-07-04T03:52:55.722" v="454" actId="26606"/>
          <ac:spMkLst>
            <pc:docMk/>
            <pc:sldMk cId="560315670" sldId="316"/>
            <ac:spMk id="108" creationId="{6AB9711F-9D4F-49B4-892B-FEF66AA2FA95}"/>
          </ac:spMkLst>
        </pc:spChg>
        <pc:spChg chg="add del">
          <ac:chgData name="Lautaro Carro" userId="782875683cdb3cdb" providerId="LiveId" clId="{25E2AE1D-4DC1-452B-9984-4B27AF5F18F4}" dt="2020-07-04T03:52:55.722" v="454" actId="26606"/>
          <ac:spMkLst>
            <pc:docMk/>
            <pc:sldMk cId="560315670" sldId="316"/>
            <ac:spMk id="109" creationId="{3A32867E-64D3-4B51-85AC-D771EA43C320}"/>
          </ac:spMkLst>
        </pc:spChg>
        <pc:spChg chg="add del">
          <ac:chgData name="Lautaro Carro" userId="782875683cdb3cdb" providerId="LiveId" clId="{25E2AE1D-4DC1-452B-9984-4B27AF5F18F4}" dt="2020-07-04T03:52:55.722" v="454" actId="26606"/>
          <ac:spMkLst>
            <pc:docMk/>
            <pc:sldMk cId="560315670" sldId="316"/>
            <ac:spMk id="111" creationId="{BA4867E5-190B-4F43-A50E-807EF359B215}"/>
          </ac:spMkLst>
        </pc:spChg>
        <pc:spChg chg="add del">
          <ac:chgData name="Lautaro Carro" userId="782875683cdb3cdb" providerId="LiveId" clId="{25E2AE1D-4DC1-452B-9984-4B27AF5F18F4}" dt="2020-07-04T03:52:55.722" v="454" actId="26606"/>
          <ac:spMkLst>
            <pc:docMk/>
            <pc:sldMk cId="560315670" sldId="316"/>
            <ac:spMk id="112" creationId="{B7EB48EF-E95A-4C54-9764-792B3C0182A8}"/>
          </ac:spMkLst>
        </pc:spChg>
        <pc:spChg chg="add del">
          <ac:chgData name="Lautaro Carro" userId="782875683cdb3cdb" providerId="LiveId" clId="{25E2AE1D-4DC1-452B-9984-4B27AF5F18F4}" dt="2020-07-04T03:52:55.722" v="454" actId="26606"/>
          <ac:spMkLst>
            <pc:docMk/>
            <pc:sldMk cId="560315670" sldId="316"/>
            <ac:spMk id="114" creationId="{56691C74-2C28-4EBC-9A90-873D02DE004C}"/>
          </ac:spMkLst>
        </pc:spChg>
        <pc:spChg chg="add del">
          <ac:chgData name="Lautaro Carro" userId="782875683cdb3cdb" providerId="LiveId" clId="{25E2AE1D-4DC1-452B-9984-4B27AF5F18F4}" dt="2020-07-04T03:52:56.227" v="456" actId="26606"/>
          <ac:spMkLst>
            <pc:docMk/>
            <pc:sldMk cId="560315670" sldId="316"/>
            <ac:spMk id="116" creationId="{C23416DF-B283-4D9F-A625-146552CA9EDB}"/>
          </ac:spMkLst>
        </pc:spChg>
        <pc:spChg chg="add del">
          <ac:chgData name="Lautaro Carro" userId="782875683cdb3cdb" providerId="LiveId" clId="{25E2AE1D-4DC1-452B-9984-4B27AF5F18F4}" dt="2020-07-04T03:52:56.227" v="456" actId="26606"/>
          <ac:spMkLst>
            <pc:docMk/>
            <pc:sldMk cId="560315670" sldId="316"/>
            <ac:spMk id="117" creationId="{73834904-4D9B-41F7-8DA6-0709FD9F7E9D}"/>
          </ac:spMkLst>
        </pc:spChg>
        <pc:spChg chg="add del">
          <ac:chgData name="Lautaro Carro" userId="782875683cdb3cdb" providerId="LiveId" clId="{25E2AE1D-4DC1-452B-9984-4B27AF5F18F4}" dt="2020-07-04T03:52:56.227" v="456" actId="26606"/>
          <ac:spMkLst>
            <pc:docMk/>
            <pc:sldMk cId="560315670" sldId="316"/>
            <ac:spMk id="119" creationId="{A8B5B693-C595-4524-A03C-B775B6BE5DC8}"/>
          </ac:spMkLst>
        </pc:spChg>
        <pc:spChg chg="add del">
          <ac:chgData name="Lautaro Carro" userId="782875683cdb3cdb" providerId="LiveId" clId="{25E2AE1D-4DC1-452B-9984-4B27AF5F18F4}" dt="2020-07-04T03:52:56.227" v="456" actId="26606"/>
          <ac:spMkLst>
            <pc:docMk/>
            <pc:sldMk cId="560315670" sldId="316"/>
            <ac:spMk id="120" creationId="{211CBF94-6002-4EC8-9498-6AC47E680A1F}"/>
          </ac:spMkLst>
        </pc:spChg>
        <pc:spChg chg="add">
          <ac:chgData name="Lautaro Carro" userId="782875683cdb3cdb" providerId="LiveId" clId="{25E2AE1D-4DC1-452B-9984-4B27AF5F18F4}" dt="2020-07-04T03:52:56.252" v="457" actId="26606"/>
          <ac:spMkLst>
            <pc:docMk/>
            <pc:sldMk cId="560315670" sldId="316"/>
            <ac:spMk id="123" creationId="{C23416DF-B283-4D9F-A625-146552CA9EDB}"/>
          </ac:spMkLst>
        </pc:spChg>
        <pc:spChg chg="add">
          <ac:chgData name="Lautaro Carro" userId="782875683cdb3cdb" providerId="LiveId" clId="{25E2AE1D-4DC1-452B-9984-4B27AF5F18F4}" dt="2020-07-04T03:52:56.252" v="457" actId="26606"/>
          <ac:spMkLst>
            <pc:docMk/>
            <pc:sldMk cId="560315670" sldId="316"/>
            <ac:spMk id="124" creationId="{73834904-4D9B-41F7-8DA6-0709FD9F7E9D}"/>
          </ac:spMkLst>
        </pc:spChg>
        <pc:spChg chg="add">
          <ac:chgData name="Lautaro Carro" userId="782875683cdb3cdb" providerId="LiveId" clId="{25E2AE1D-4DC1-452B-9984-4B27AF5F18F4}" dt="2020-07-04T03:52:56.252" v="457" actId="26606"/>
          <ac:spMkLst>
            <pc:docMk/>
            <pc:sldMk cId="560315670" sldId="316"/>
            <ac:spMk id="126" creationId="{1D2E3C52-528A-4049-BCAA-5460756BC033}"/>
          </ac:spMkLst>
        </pc:spChg>
        <pc:spChg chg="add">
          <ac:chgData name="Lautaro Carro" userId="782875683cdb3cdb" providerId="LiveId" clId="{25E2AE1D-4DC1-452B-9984-4B27AF5F18F4}" dt="2020-07-04T03:52:56.252" v="457" actId="26606"/>
          <ac:spMkLst>
            <pc:docMk/>
            <pc:sldMk cId="560315670" sldId="316"/>
            <ac:spMk id="127" creationId="{CD5B542C-8183-4445-AF4D-B23AAE3299EE}"/>
          </ac:spMkLst>
        </pc:spChg>
        <pc:picChg chg="add mod ord">
          <ac:chgData name="Lautaro Carro" userId="782875683cdb3cdb" providerId="LiveId" clId="{25E2AE1D-4DC1-452B-9984-4B27AF5F18F4}" dt="2020-07-04T03:52:56.252" v="457" actId="26606"/>
          <ac:picMkLst>
            <pc:docMk/>
            <pc:sldMk cId="560315670" sldId="316"/>
            <ac:picMk id="4" creationId="{8DC2233F-19CD-46D2-9A2F-F5B65EAD28A8}"/>
          </ac:picMkLst>
        </pc:picChg>
        <pc:picChg chg="add mod">
          <ac:chgData name="Lautaro Carro" userId="782875683cdb3cdb" providerId="LiveId" clId="{25E2AE1D-4DC1-452B-9984-4B27AF5F18F4}" dt="2020-07-04T03:52:56.252" v="457" actId="26606"/>
          <ac:picMkLst>
            <pc:docMk/>
            <pc:sldMk cId="560315670" sldId="316"/>
            <ac:picMk id="5" creationId="{56FE639A-D53E-42AD-B7E3-36FF739678B7}"/>
          </ac:picMkLst>
        </pc:picChg>
        <pc:cxnChg chg="add del">
          <ac:chgData name="Lautaro Carro" userId="782875683cdb3cdb" providerId="LiveId" clId="{25E2AE1D-4DC1-452B-9984-4B27AF5F18F4}" dt="2020-07-04T03:52:22.075" v="426" actId="26606"/>
          <ac:cxnSpMkLst>
            <pc:docMk/>
            <pc:sldMk cId="560315670" sldId="316"/>
            <ac:cxnSpMk id="14" creationId="{C00D1207-ECAF-48E9-8834-2CE4D2198234}"/>
          </ac:cxnSpMkLst>
        </pc:cxnChg>
        <pc:cxnChg chg="add del">
          <ac:chgData name="Lautaro Carro" userId="782875683cdb3cdb" providerId="LiveId" clId="{25E2AE1D-4DC1-452B-9984-4B27AF5F18F4}" dt="2020-07-04T03:52:22.075" v="426" actId="26606"/>
          <ac:cxnSpMkLst>
            <pc:docMk/>
            <pc:sldMk cId="560315670" sldId="316"/>
            <ac:cxnSpMk id="20" creationId="{84ED9B5A-5577-4CA5-97AA-0E5E2EA9756F}"/>
          </ac:cxnSpMkLst>
        </pc:cxnChg>
        <pc:cxnChg chg="add del">
          <ac:chgData name="Lautaro Carro" userId="782875683cdb3cdb" providerId="LiveId" clId="{25E2AE1D-4DC1-452B-9984-4B27AF5F18F4}" dt="2020-07-04T03:52:22.075" v="426" actId="26606"/>
          <ac:cxnSpMkLst>
            <pc:docMk/>
            <pc:sldMk cId="560315670" sldId="316"/>
            <ac:cxnSpMk id="22" creationId="{2724283B-587C-4A0E-A50E-B8914975B48A}"/>
          </ac:cxnSpMkLst>
        </pc:cxnChg>
        <pc:cxnChg chg="add del">
          <ac:chgData name="Lautaro Carro" userId="782875683cdb3cdb" providerId="LiveId" clId="{25E2AE1D-4DC1-452B-9984-4B27AF5F18F4}" dt="2020-07-04T03:52:23.864" v="428" actId="26606"/>
          <ac:cxnSpMkLst>
            <pc:docMk/>
            <pc:sldMk cId="560315670" sldId="316"/>
            <ac:cxnSpMk id="26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52:23.864" v="428" actId="26606"/>
          <ac:cxnSpMkLst>
            <pc:docMk/>
            <pc:sldMk cId="560315670" sldId="316"/>
            <ac:cxnSpMk id="28" creationId="{33CBC29A-1047-453C-84AD-4E4EB59EEEC3}"/>
          </ac:cxnSpMkLst>
        </pc:cxnChg>
        <pc:cxnChg chg="add del">
          <ac:chgData name="Lautaro Carro" userId="782875683cdb3cdb" providerId="LiveId" clId="{25E2AE1D-4DC1-452B-9984-4B27AF5F18F4}" dt="2020-07-04T03:52:24.811" v="430" actId="26606"/>
          <ac:cxnSpMkLst>
            <pc:docMk/>
            <pc:sldMk cId="560315670" sldId="316"/>
            <ac:cxnSpMk id="32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52:26.019" v="432" actId="26606"/>
          <ac:cxnSpMkLst>
            <pc:docMk/>
            <pc:sldMk cId="560315670" sldId="316"/>
            <ac:cxnSpMk id="37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52:26.019" v="432" actId="26606"/>
          <ac:cxnSpMkLst>
            <pc:docMk/>
            <pc:sldMk cId="560315670" sldId="316"/>
            <ac:cxnSpMk id="40" creationId="{1375A45C-AB1F-431B-BB67-DEC9F583B3EB}"/>
          </ac:cxnSpMkLst>
        </pc:cxnChg>
        <pc:cxnChg chg="add del">
          <ac:chgData name="Lautaro Carro" userId="782875683cdb3cdb" providerId="LiveId" clId="{25E2AE1D-4DC1-452B-9984-4B27AF5F18F4}" dt="2020-07-04T03:52:27.137" v="434" actId="26606"/>
          <ac:cxnSpMkLst>
            <pc:docMk/>
            <pc:sldMk cId="560315670" sldId="316"/>
            <ac:cxnSpMk id="44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52:27.137" v="434" actId="26606"/>
          <ac:cxnSpMkLst>
            <pc:docMk/>
            <pc:sldMk cId="560315670" sldId="316"/>
            <ac:cxnSpMk id="47" creationId="{5AF4F087-F8D9-4ED6-8FA7-C22D2E1A5D86}"/>
          </ac:cxnSpMkLst>
        </pc:cxnChg>
        <pc:cxnChg chg="add del">
          <ac:chgData name="Lautaro Carro" userId="782875683cdb3cdb" providerId="LiveId" clId="{25E2AE1D-4DC1-452B-9984-4B27AF5F18F4}" dt="2020-07-04T03:52:28.202" v="436" actId="26606"/>
          <ac:cxnSpMkLst>
            <pc:docMk/>
            <pc:sldMk cId="560315670" sldId="316"/>
            <ac:cxnSpMk id="51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52:28.730" v="438" actId="26606"/>
          <ac:cxnSpMkLst>
            <pc:docMk/>
            <pc:sldMk cId="560315670" sldId="316"/>
            <ac:cxnSpMk id="56" creationId="{C00D1207-ECAF-48E9-8834-2CE4D2198234}"/>
          </ac:cxnSpMkLst>
        </pc:cxnChg>
        <pc:cxnChg chg="add del">
          <ac:chgData name="Lautaro Carro" userId="782875683cdb3cdb" providerId="LiveId" clId="{25E2AE1D-4DC1-452B-9984-4B27AF5F18F4}" dt="2020-07-04T03:52:28.730" v="438" actId="26606"/>
          <ac:cxnSpMkLst>
            <pc:docMk/>
            <pc:sldMk cId="560315670" sldId="316"/>
            <ac:cxnSpMk id="59" creationId="{2B5BB601-08A7-443A-BDC2-A0C7DA66949B}"/>
          </ac:cxnSpMkLst>
        </pc:cxnChg>
        <pc:cxnChg chg="add del">
          <ac:chgData name="Lautaro Carro" userId="782875683cdb3cdb" providerId="LiveId" clId="{25E2AE1D-4DC1-452B-9984-4B27AF5F18F4}" dt="2020-07-04T03:52:29.939" v="440" actId="26606"/>
          <ac:cxnSpMkLst>
            <pc:docMk/>
            <pc:sldMk cId="560315670" sldId="316"/>
            <ac:cxnSpMk id="63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52:37.506" v="442" actId="26606"/>
          <ac:cxnSpMkLst>
            <pc:docMk/>
            <pc:sldMk cId="560315670" sldId="316"/>
            <ac:cxnSpMk id="68" creationId="{C00D1207-ECAF-48E9-8834-2CE4D2198234}"/>
          </ac:cxnSpMkLst>
        </pc:cxnChg>
        <pc:cxnChg chg="add del">
          <ac:chgData name="Lautaro Carro" userId="782875683cdb3cdb" providerId="LiveId" clId="{25E2AE1D-4DC1-452B-9984-4B27AF5F18F4}" dt="2020-07-04T03:52:37.506" v="442" actId="26606"/>
          <ac:cxnSpMkLst>
            <pc:docMk/>
            <pc:sldMk cId="560315670" sldId="316"/>
            <ac:cxnSpMk id="71" creationId="{84ED9B5A-5577-4CA5-97AA-0E5E2EA9756F}"/>
          </ac:cxnSpMkLst>
        </pc:cxnChg>
        <pc:cxnChg chg="add del">
          <ac:chgData name="Lautaro Carro" userId="782875683cdb3cdb" providerId="LiveId" clId="{25E2AE1D-4DC1-452B-9984-4B27AF5F18F4}" dt="2020-07-04T03:52:37.506" v="442" actId="26606"/>
          <ac:cxnSpMkLst>
            <pc:docMk/>
            <pc:sldMk cId="560315670" sldId="316"/>
            <ac:cxnSpMk id="72" creationId="{2724283B-587C-4A0E-A50E-B8914975B48A}"/>
          </ac:cxnSpMkLst>
        </pc:cxnChg>
        <pc:cxnChg chg="add del">
          <ac:chgData name="Lautaro Carro" userId="782875683cdb3cdb" providerId="LiveId" clId="{25E2AE1D-4DC1-452B-9984-4B27AF5F18F4}" dt="2020-07-04T03:52:40.529" v="444" actId="26606"/>
          <ac:cxnSpMkLst>
            <pc:docMk/>
            <pc:sldMk cId="560315670" sldId="316"/>
            <ac:cxnSpMk id="76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52:40.529" v="444" actId="26606"/>
          <ac:cxnSpMkLst>
            <pc:docMk/>
            <pc:sldMk cId="560315670" sldId="316"/>
            <ac:cxnSpMk id="78" creationId="{33CBC29A-1047-453C-84AD-4E4EB59EEEC3}"/>
          </ac:cxnSpMkLst>
        </pc:cxnChg>
        <pc:cxnChg chg="add del">
          <ac:chgData name="Lautaro Carro" userId="782875683cdb3cdb" providerId="LiveId" clId="{25E2AE1D-4DC1-452B-9984-4B27AF5F18F4}" dt="2020-07-04T03:52:47.779" v="446" actId="26606"/>
          <ac:cxnSpMkLst>
            <pc:docMk/>
            <pc:sldMk cId="560315670" sldId="316"/>
            <ac:cxnSpMk id="82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52:50.250" v="448" actId="26606"/>
          <ac:cxnSpMkLst>
            <pc:docMk/>
            <pc:sldMk cId="560315670" sldId="316"/>
            <ac:cxnSpMk id="87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52:50.250" v="448" actId="26606"/>
          <ac:cxnSpMkLst>
            <pc:docMk/>
            <pc:sldMk cId="560315670" sldId="316"/>
            <ac:cxnSpMk id="90" creationId="{66BBC45E-DFB2-41D7-91B8-DB9545A43125}"/>
          </ac:cxnSpMkLst>
        </pc:cxnChg>
        <pc:cxnChg chg="add del">
          <ac:chgData name="Lautaro Carro" userId="782875683cdb3cdb" providerId="LiveId" clId="{25E2AE1D-4DC1-452B-9984-4B27AF5F18F4}" dt="2020-07-04T03:52:51.787" v="450" actId="26606"/>
          <ac:cxnSpMkLst>
            <pc:docMk/>
            <pc:sldMk cId="560315670" sldId="316"/>
            <ac:cxnSpMk id="94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52:51.787" v="450" actId="26606"/>
          <ac:cxnSpMkLst>
            <pc:docMk/>
            <pc:sldMk cId="560315670" sldId="316"/>
            <ac:cxnSpMk id="97" creationId="{351154F7-F45F-422A-BFCE-86FA3829666A}"/>
          </ac:cxnSpMkLst>
        </pc:cxnChg>
        <pc:cxnChg chg="add del">
          <ac:chgData name="Lautaro Carro" userId="782875683cdb3cdb" providerId="LiveId" clId="{25E2AE1D-4DC1-452B-9984-4B27AF5F18F4}" dt="2020-07-04T03:52:52.683" v="452" actId="26606"/>
          <ac:cxnSpMkLst>
            <pc:docMk/>
            <pc:sldMk cId="560315670" sldId="316"/>
            <ac:cxnSpMk id="101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52:52.683" v="452" actId="26606"/>
          <ac:cxnSpMkLst>
            <pc:docMk/>
            <pc:sldMk cId="560315670" sldId="316"/>
            <ac:cxnSpMk id="105" creationId="{4E29A269-E605-490C-819F-A1DB59EDEE31}"/>
          </ac:cxnSpMkLst>
        </pc:cxnChg>
        <pc:cxnChg chg="add del">
          <ac:chgData name="Lautaro Carro" userId="782875683cdb3cdb" providerId="LiveId" clId="{25E2AE1D-4DC1-452B-9984-4B27AF5F18F4}" dt="2020-07-04T03:52:55.722" v="454" actId="26606"/>
          <ac:cxnSpMkLst>
            <pc:docMk/>
            <pc:sldMk cId="560315670" sldId="316"/>
            <ac:cxnSpMk id="110" creationId="{AFD44988-8DFE-46FC-967A-F6DB265384B1}"/>
          </ac:cxnSpMkLst>
        </pc:cxnChg>
        <pc:cxnChg chg="add del">
          <ac:chgData name="Lautaro Carro" userId="782875683cdb3cdb" providerId="LiveId" clId="{25E2AE1D-4DC1-452B-9984-4B27AF5F18F4}" dt="2020-07-04T03:52:55.722" v="454" actId="26606"/>
          <ac:cxnSpMkLst>
            <pc:docMk/>
            <pc:sldMk cId="560315670" sldId="316"/>
            <ac:cxnSpMk id="113" creationId="{EA582DF1-06EF-424A-B4A0-7869ED4417DD}"/>
          </ac:cxnSpMkLst>
        </pc:cxnChg>
        <pc:cxnChg chg="add del">
          <ac:chgData name="Lautaro Carro" userId="782875683cdb3cdb" providerId="LiveId" clId="{25E2AE1D-4DC1-452B-9984-4B27AF5F18F4}" dt="2020-07-04T03:52:56.227" v="456" actId="26606"/>
          <ac:cxnSpMkLst>
            <pc:docMk/>
            <pc:sldMk cId="560315670" sldId="316"/>
            <ac:cxnSpMk id="118" creationId="{C00D1207-ECAF-48E9-8834-2CE4D2198234}"/>
          </ac:cxnSpMkLst>
        </pc:cxnChg>
        <pc:cxnChg chg="add del">
          <ac:chgData name="Lautaro Carro" userId="782875683cdb3cdb" providerId="LiveId" clId="{25E2AE1D-4DC1-452B-9984-4B27AF5F18F4}" dt="2020-07-04T03:52:56.227" v="456" actId="26606"/>
          <ac:cxnSpMkLst>
            <pc:docMk/>
            <pc:sldMk cId="560315670" sldId="316"/>
            <ac:cxnSpMk id="121" creationId="{981A7DF2-B382-4775-B387-03B45F29E98B}"/>
          </ac:cxnSpMkLst>
        </pc:cxnChg>
        <pc:cxnChg chg="add">
          <ac:chgData name="Lautaro Carro" userId="782875683cdb3cdb" providerId="LiveId" clId="{25E2AE1D-4DC1-452B-9984-4B27AF5F18F4}" dt="2020-07-04T03:52:56.252" v="457" actId="26606"/>
          <ac:cxnSpMkLst>
            <pc:docMk/>
            <pc:sldMk cId="560315670" sldId="316"/>
            <ac:cxnSpMk id="125" creationId="{C00D1207-ECAF-48E9-8834-2CE4D2198234}"/>
          </ac:cxnSpMkLst>
        </pc:cxnChg>
        <pc:cxnChg chg="add">
          <ac:chgData name="Lautaro Carro" userId="782875683cdb3cdb" providerId="LiveId" clId="{25E2AE1D-4DC1-452B-9984-4B27AF5F18F4}" dt="2020-07-04T03:52:56.252" v="457" actId="26606"/>
          <ac:cxnSpMkLst>
            <pc:docMk/>
            <pc:sldMk cId="560315670" sldId="316"/>
            <ac:cxnSpMk id="128" creationId="{84ED9B5A-5577-4CA5-97AA-0E5E2EA9756F}"/>
          </ac:cxnSpMkLst>
        </pc:cxnChg>
        <pc:cxnChg chg="add">
          <ac:chgData name="Lautaro Carro" userId="782875683cdb3cdb" providerId="LiveId" clId="{25E2AE1D-4DC1-452B-9984-4B27AF5F18F4}" dt="2020-07-04T03:52:56.252" v="457" actId="26606"/>
          <ac:cxnSpMkLst>
            <pc:docMk/>
            <pc:sldMk cId="560315670" sldId="316"/>
            <ac:cxnSpMk id="129" creationId="{2724283B-587C-4A0E-A50E-B8914975B48A}"/>
          </ac:cxnSpMkLst>
        </pc:cxnChg>
      </pc:sldChg>
      <pc:sldChg chg="addSp delSp modSp add mod ord">
        <pc:chgData name="Lautaro Carro" userId="782875683cdb3cdb" providerId="LiveId" clId="{25E2AE1D-4DC1-452B-9984-4B27AF5F18F4}" dt="2020-07-04T03:54:45.771" v="473" actId="478"/>
        <pc:sldMkLst>
          <pc:docMk/>
          <pc:sldMk cId="1554365833" sldId="317"/>
        </pc:sldMkLst>
        <pc:spChg chg="del">
          <ac:chgData name="Lautaro Carro" userId="782875683cdb3cdb" providerId="LiveId" clId="{25E2AE1D-4DC1-452B-9984-4B27AF5F18F4}" dt="2020-07-04T03:54:42.675" v="471" actId="478"/>
          <ac:spMkLst>
            <pc:docMk/>
            <pc:sldMk cId="1554365833" sldId="317"/>
            <ac:spMk id="2" creationId="{6E1B4D0F-5817-4F82-90D5-197F9386EF78}"/>
          </ac:spMkLst>
        </pc:spChg>
        <pc:spChg chg="add del mod">
          <ac:chgData name="Lautaro Carro" userId="782875683cdb3cdb" providerId="LiveId" clId="{25E2AE1D-4DC1-452B-9984-4B27AF5F18F4}" dt="2020-07-04T03:54:45.771" v="473" actId="478"/>
          <ac:spMkLst>
            <pc:docMk/>
            <pc:sldMk cId="1554365833" sldId="317"/>
            <ac:spMk id="6" creationId="{81FAB495-ABBC-4275-9DF4-B084ED1CEAC3}"/>
          </ac:spMkLst>
        </pc:spChg>
        <pc:spChg chg="add mod">
          <ac:chgData name="Lautaro Carro" userId="782875683cdb3cdb" providerId="LiveId" clId="{25E2AE1D-4DC1-452B-9984-4B27AF5F18F4}" dt="2020-07-04T03:54:43.037" v="472"/>
          <ac:spMkLst>
            <pc:docMk/>
            <pc:sldMk cId="1554365833" sldId="317"/>
            <ac:spMk id="14" creationId="{92420BB3-854D-4E29-9835-D11464EA513E}"/>
          </ac:spMkLst>
        </pc:spChg>
        <pc:picChg chg="del">
          <ac:chgData name="Lautaro Carro" userId="782875683cdb3cdb" providerId="LiveId" clId="{25E2AE1D-4DC1-452B-9984-4B27AF5F18F4}" dt="2020-07-04T03:53:16.193" v="461" actId="478"/>
          <ac:picMkLst>
            <pc:docMk/>
            <pc:sldMk cId="1554365833" sldId="317"/>
            <ac:picMk id="4" creationId="{EAA920A6-FC11-4C08-AD63-155781DCFACC}"/>
          </ac:picMkLst>
        </pc:picChg>
        <pc:picChg chg="del">
          <ac:chgData name="Lautaro Carro" userId="782875683cdb3cdb" providerId="LiveId" clId="{25E2AE1D-4DC1-452B-9984-4B27AF5F18F4}" dt="2020-07-04T03:53:25.126" v="465" actId="478"/>
          <ac:picMkLst>
            <pc:docMk/>
            <pc:sldMk cId="1554365833" sldId="317"/>
            <ac:picMk id="5" creationId="{975E313E-CE5A-445F-B093-2EA3230D407B}"/>
          </ac:picMkLst>
        </pc:picChg>
        <pc:picChg chg="add mod">
          <ac:chgData name="Lautaro Carro" userId="782875683cdb3cdb" providerId="LiveId" clId="{25E2AE1D-4DC1-452B-9984-4B27AF5F18F4}" dt="2020-07-04T03:53:47.228" v="469" actId="1440"/>
          <ac:picMkLst>
            <pc:docMk/>
            <pc:sldMk cId="1554365833" sldId="317"/>
            <ac:picMk id="10" creationId="{4719D199-EE3A-43B6-B3D6-404C52FD3E62}"/>
          </ac:picMkLst>
        </pc:picChg>
        <pc:picChg chg="add mod">
          <ac:chgData name="Lautaro Carro" userId="782875683cdb3cdb" providerId="LiveId" clId="{25E2AE1D-4DC1-452B-9984-4B27AF5F18F4}" dt="2020-07-04T03:53:47.228" v="469" actId="1440"/>
          <ac:picMkLst>
            <pc:docMk/>
            <pc:sldMk cId="1554365833" sldId="317"/>
            <ac:picMk id="11" creationId="{AAEF0E04-D942-4EB5-B9B4-C60485C4DF2C}"/>
          </ac:picMkLst>
        </pc:picChg>
      </pc:sldChg>
      <pc:sldChg chg="addSp delSp modSp new mod ord setBg">
        <pc:chgData name="Lautaro Carro" userId="782875683cdb3cdb" providerId="LiveId" clId="{25E2AE1D-4DC1-452B-9984-4B27AF5F18F4}" dt="2020-07-04T05:24:39.681" v="1232" actId="20577"/>
        <pc:sldMkLst>
          <pc:docMk/>
          <pc:sldMk cId="4053183575" sldId="318"/>
        </pc:sldMkLst>
        <pc:spChg chg="mod">
          <ac:chgData name="Lautaro Carro" userId="782875683cdb3cdb" providerId="LiveId" clId="{25E2AE1D-4DC1-452B-9984-4B27AF5F18F4}" dt="2020-07-04T04:04:06.017" v="779" actId="26606"/>
          <ac:spMkLst>
            <pc:docMk/>
            <pc:sldMk cId="4053183575" sldId="318"/>
            <ac:spMk id="2" creationId="{EBE02E17-E79E-43DE-BC6D-7EB041C1A666}"/>
          </ac:spMkLst>
        </pc:spChg>
        <pc:spChg chg="add del mod ord">
          <ac:chgData name="Lautaro Carro" userId="782875683cdb3cdb" providerId="LiveId" clId="{25E2AE1D-4DC1-452B-9984-4B27AF5F18F4}" dt="2020-07-04T04:04:06.017" v="779" actId="26606"/>
          <ac:spMkLst>
            <pc:docMk/>
            <pc:sldMk cId="4053183575" sldId="318"/>
            <ac:spMk id="3" creationId="{854DACDA-D426-463C-A4D7-4263CD27F9A4}"/>
          </ac:spMkLst>
        </pc:spChg>
        <pc:spChg chg="add del">
          <ac:chgData name="Lautaro Carro" userId="782875683cdb3cdb" providerId="LiveId" clId="{25E2AE1D-4DC1-452B-9984-4B27AF5F18F4}" dt="2020-07-04T04:04:02.837" v="774" actId="26606"/>
          <ac:spMkLst>
            <pc:docMk/>
            <pc:sldMk cId="4053183575" sldId="318"/>
            <ac:spMk id="8" creationId="{B0890400-BB8B-4A44-AB63-65C7CA223EBA}"/>
          </ac:spMkLst>
        </pc:spChg>
        <pc:spChg chg="add del">
          <ac:chgData name="Lautaro Carro" userId="782875683cdb3cdb" providerId="LiveId" clId="{25E2AE1D-4DC1-452B-9984-4B27AF5F18F4}" dt="2020-07-04T04:04:04.299" v="776" actId="26606"/>
          <ac:spMkLst>
            <pc:docMk/>
            <pc:sldMk cId="4053183575" sldId="318"/>
            <ac:spMk id="9" creationId="{F7422F06-6017-4361-8872-E0E2CEB20B48}"/>
          </ac:spMkLst>
        </pc:spChg>
        <pc:spChg chg="add del">
          <ac:chgData name="Lautaro Carro" userId="782875683cdb3cdb" providerId="LiveId" clId="{25E2AE1D-4DC1-452B-9984-4B27AF5F18F4}" dt="2020-07-04T04:04:06.011" v="778" actId="26606"/>
          <ac:spMkLst>
            <pc:docMk/>
            <pc:sldMk cId="4053183575" sldId="318"/>
            <ac:spMk id="11" creationId="{B0890400-BB8B-4A44-AB63-65C7CA223EBA}"/>
          </ac:spMkLst>
        </pc:spChg>
        <pc:spChg chg="add del">
          <ac:chgData name="Lautaro Carro" userId="782875683cdb3cdb" providerId="LiveId" clId="{25E2AE1D-4DC1-452B-9984-4B27AF5F18F4}" dt="2020-07-04T04:04:06.011" v="778" actId="26606"/>
          <ac:spMkLst>
            <pc:docMk/>
            <pc:sldMk cId="4053183575" sldId="318"/>
            <ac:spMk id="13" creationId="{854DACDA-D426-463C-A4D7-4263CD27F9A4}"/>
          </ac:spMkLst>
        </pc:spChg>
        <pc:spChg chg="add mod">
          <ac:chgData name="Lautaro Carro" userId="782875683cdb3cdb" providerId="LiveId" clId="{25E2AE1D-4DC1-452B-9984-4B27AF5F18F4}" dt="2020-07-04T05:24:39.681" v="1232" actId="20577"/>
          <ac:spMkLst>
            <pc:docMk/>
            <pc:sldMk cId="4053183575" sldId="318"/>
            <ac:spMk id="15" creationId="{854DACDA-D426-463C-A4D7-4263CD27F9A4}"/>
          </ac:spMkLst>
        </pc:spChg>
        <pc:spChg chg="add">
          <ac:chgData name="Lautaro Carro" userId="782875683cdb3cdb" providerId="LiveId" clId="{25E2AE1D-4DC1-452B-9984-4B27AF5F18F4}" dt="2020-07-04T04:04:06.017" v="779" actId="26606"/>
          <ac:spMkLst>
            <pc:docMk/>
            <pc:sldMk cId="4053183575" sldId="318"/>
            <ac:spMk id="16" creationId="{77D7B666-D5E6-48CE-B26A-FB5E5C34AF90}"/>
          </ac:spMkLst>
        </pc:spChg>
        <pc:spChg chg="add">
          <ac:chgData name="Lautaro Carro" userId="782875683cdb3cdb" providerId="LiveId" clId="{25E2AE1D-4DC1-452B-9984-4B27AF5F18F4}" dt="2020-07-04T04:04:06.017" v="779" actId="26606"/>
          <ac:spMkLst>
            <pc:docMk/>
            <pc:sldMk cId="4053183575" sldId="318"/>
            <ac:spMk id="17" creationId="{F6EE670A-A41A-44AD-BC1C-2090365EB5B3}"/>
          </ac:spMkLst>
        </pc:spChg>
        <pc:graphicFrameChg chg="add del">
          <ac:chgData name="Lautaro Carro" userId="782875683cdb3cdb" providerId="LiveId" clId="{25E2AE1D-4DC1-452B-9984-4B27AF5F18F4}" dt="2020-07-04T04:04:04.299" v="776" actId="26606"/>
          <ac:graphicFrameMkLst>
            <pc:docMk/>
            <pc:sldMk cId="4053183575" sldId="318"/>
            <ac:graphicFrameMk id="5" creationId="{620C4F8A-3CDF-4832-8876-2F11AE156A2E}"/>
          </ac:graphicFrameMkLst>
        </pc:graphicFrameChg>
        <pc:cxnChg chg="add del">
          <ac:chgData name="Lautaro Carro" userId="782875683cdb3cdb" providerId="LiveId" clId="{25E2AE1D-4DC1-452B-9984-4B27AF5F18F4}" dt="2020-07-04T04:04:02.837" v="774" actId="26606"/>
          <ac:cxnSpMkLst>
            <pc:docMk/>
            <pc:sldMk cId="4053183575" sldId="318"/>
            <ac:cxnSpMk id="10" creationId="{4D39B797-CDC6-4529-8A36-9CBFC9816337}"/>
          </ac:cxnSpMkLst>
        </pc:cxnChg>
        <pc:cxnChg chg="add del">
          <ac:chgData name="Lautaro Carro" userId="782875683cdb3cdb" providerId="LiveId" clId="{25E2AE1D-4DC1-452B-9984-4B27AF5F18F4}" dt="2020-07-04T04:04:06.011" v="778" actId="26606"/>
          <ac:cxnSpMkLst>
            <pc:docMk/>
            <pc:sldMk cId="4053183575" sldId="318"/>
            <ac:cxnSpMk id="12" creationId="{4D39B797-CDC6-4529-8A36-9CBFC9816337}"/>
          </ac:cxnSpMkLst>
        </pc:cxnChg>
      </pc:sldChg>
      <pc:sldChg chg="addSp delSp modSp add mod">
        <pc:chgData name="Lautaro Carro" userId="782875683cdb3cdb" providerId="LiveId" clId="{25E2AE1D-4DC1-452B-9984-4B27AF5F18F4}" dt="2020-07-04T04:00:56.417" v="731" actId="26606"/>
        <pc:sldMkLst>
          <pc:docMk/>
          <pc:sldMk cId="2467880448" sldId="319"/>
        </pc:sldMkLst>
        <pc:spChg chg="mod">
          <ac:chgData name="Lautaro Carro" userId="782875683cdb3cdb" providerId="LiveId" clId="{25E2AE1D-4DC1-452B-9984-4B27AF5F18F4}" dt="2020-07-04T04:00:56.417" v="731" actId="26606"/>
          <ac:spMkLst>
            <pc:docMk/>
            <pc:sldMk cId="2467880448" sldId="319"/>
            <ac:spMk id="2" creationId="{397C0B5D-13A2-4E36-97EE-0344AB360CEB}"/>
          </ac:spMkLst>
        </pc:spChg>
        <pc:spChg chg="del">
          <ac:chgData name="Lautaro Carro" userId="782875683cdb3cdb" providerId="LiveId" clId="{25E2AE1D-4DC1-452B-9984-4B27AF5F18F4}" dt="2020-07-04T04:00:56.417" v="731" actId="26606"/>
          <ac:spMkLst>
            <pc:docMk/>
            <pc:sldMk cId="2467880448" sldId="319"/>
            <ac:spMk id="9" creationId="{3A8EC506-B1DA-46A1-B44D-774E68468E13}"/>
          </ac:spMkLst>
        </pc:spChg>
        <pc:spChg chg="del">
          <ac:chgData name="Lautaro Carro" userId="782875683cdb3cdb" providerId="LiveId" clId="{25E2AE1D-4DC1-452B-9984-4B27AF5F18F4}" dt="2020-07-04T04:00:56.417" v="731" actId="26606"/>
          <ac:spMkLst>
            <pc:docMk/>
            <pc:sldMk cId="2467880448" sldId="319"/>
            <ac:spMk id="11" creationId="{BFF30785-305E-45D7-984F-5AA93D3CA561}"/>
          </ac:spMkLst>
        </pc:spChg>
        <pc:spChg chg="del">
          <ac:chgData name="Lautaro Carro" userId="782875683cdb3cdb" providerId="LiveId" clId="{25E2AE1D-4DC1-452B-9984-4B27AF5F18F4}" dt="2020-07-04T04:00:56.417" v="731" actId="26606"/>
          <ac:spMkLst>
            <pc:docMk/>
            <pc:sldMk cId="2467880448" sldId="319"/>
            <ac:spMk id="15" creationId="{CA73784B-AC76-4BAD-93AF-C72D0EDFD715}"/>
          </ac:spMkLst>
        </pc:spChg>
        <pc:spChg chg="add">
          <ac:chgData name="Lautaro Carro" userId="782875683cdb3cdb" providerId="LiveId" clId="{25E2AE1D-4DC1-452B-9984-4B27AF5F18F4}" dt="2020-07-04T04:00:56.417" v="731" actId="26606"/>
          <ac:spMkLst>
            <pc:docMk/>
            <pc:sldMk cId="2467880448" sldId="319"/>
            <ac:spMk id="22" creationId="{8CD2B798-7994-4548-A2BE-4AEF9C1A5FAE}"/>
          </ac:spMkLst>
        </pc:spChg>
        <pc:spChg chg="add">
          <ac:chgData name="Lautaro Carro" userId="782875683cdb3cdb" providerId="LiveId" clId="{25E2AE1D-4DC1-452B-9984-4B27AF5F18F4}" dt="2020-07-04T04:00:56.417" v="731" actId="26606"/>
          <ac:spMkLst>
            <pc:docMk/>
            <pc:sldMk cId="2467880448" sldId="319"/>
            <ac:spMk id="24" creationId="{E6162320-3B67-42BB-AF9D-939326E6489E}"/>
          </ac:spMkLst>
        </pc:spChg>
        <pc:picChg chg="add mod">
          <ac:chgData name="Lautaro Carro" userId="782875683cdb3cdb" providerId="LiveId" clId="{25E2AE1D-4DC1-452B-9984-4B27AF5F18F4}" dt="2020-07-04T04:00:56.417" v="731" actId="26606"/>
          <ac:picMkLst>
            <pc:docMk/>
            <pc:sldMk cId="2467880448" sldId="319"/>
            <ac:picMk id="3" creationId="{BF3E6A89-F878-4D8D-8DF6-6D3834668E32}"/>
          </ac:picMkLst>
        </pc:picChg>
        <pc:picChg chg="del">
          <ac:chgData name="Lautaro Carro" userId="782875683cdb3cdb" providerId="LiveId" clId="{25E2AE1D-4DC1-452B-9984-4B27AF5F18F4}" dt="2020-07-04T04:00:11.993" v="729" actId="478"/>
          <ac:picMkLst>
            <pc:docMk/>
            <pc:sldMk cId="2467880448" sldId="319"/>
            <ac:picMk id="4" creationId="{69B33D22-53D1-4E17-A0AF-EB3B5D075D37}"/>
          </ac:picMkLst>
        </pc:picChg>
        <pc:cxnChg chg="del">
          <ac:chgData name="Lautaro Carro" userId="782875683cdb3cdb" providerId="LiveId" clId="{25E2AE1D-4DC1-452B-9984-4B27AF5F18F4}" dt="2020-07-04T04:00:56.417" v="731" actId="26606"/>
          <ac:cxnSpMkLst>
            <pc:docMk/>
            <pc:sldMk cId="2467880448" sldId="319"/>
            <ac:cxnSpMk id="13" creationId="{15E01FA5-D766-43CA-A83D-E7CF3F04E96F}"/>
          </ac:cxnSpMkLst>
        </pc:cxnChg>
        <pc:cxnChg chg="del">
          <ac:chgData name="Lautaro Carro" userId="782875683cdb3cdb" providerId="LiveId" clId="{25E2AE1D-4DC1-452B-9984-4B27AF5F18F4}" dt="2020-07-04T04:00:56.417" v="731" actId="26606"/>
          <ac:cxnSpMkLst>
            <pc:docMk/>
            <pc:sldMk cId="2467880448" sldId="319"/>
            <ac:cxnSpMk id="17" creationId="{811DCF04-0C7C-44FC-8246-FC8D736B1A71}"/>
          </ac:cxnSpMkLst>
        </pc:cxnChg>
        <pc:cxnChg chg="add">
          <ac:chgData name="Lautaro Carro" userId="782875683cdb3cdb" providerId="LiveId" clId="{25E2AE1D-4DC1-452B-9984-4B27AF5F18F4}" dt="2020-07-04T04:00:56.417" v="731" actId="26606"/>
          <ac:cxnSpMkLst>
            <pc:docMk/>
            <pc:sldMk cId="2467880448" sldId="319"/>
            <ac:cxnSpMk id="26" creationId="{6722E143-84C1-4F95-937C-78B92D2811CF}"/>
          </ac:cxnSpMkLst>
        </pc:cxnChg>
      </pc:sldChg>
      <pc:sldChg chg="addSp delSp modSp add mod ord">
        <pc:chgData name="Lautaro Carro" userId="782875683cdb3cdb" providerId="LiveId" clId="{25E2AE1D-4DC1-452B-9984-4B27AF5F18F4}" dt="2020-07-04T04:33:51.638" v="874" actId="1035"/>
        <pc:sldMkLst>
          <pc:docMk/>
          <pc:sldMk cId="843961757" sldId="320"/>
        </pc:sldMkLst>
        <pc:spChg chg="mod">
          <ac:chgData name="Lautaro Carro" userId="782875683cdb3cdb" providerId="LiveId" clId="{25E2AE1D-4DC1-452B-9984-4B27AF5F18F4}" dt="2020-07-04T04:02:10.792" v="772" actId="26606"/>
          <ac:spMkLst>
            <pc:docMk/>
            <pc:sldMk cId="843961757" sldId="320"/>
            <ac:spMk id="2" creationId="{397C0B5D-13A2-4E36-97EE-0344AB360CEB}"/>
          </ac:spMkLst>
        </pc:spChg>
        <pc:spChg chg="add del">
          <ac:chgData name="Lautaro Carro" userId="782875683cdb3cdb" providerId="LiveId" clId="{25E2AE1D-4DC1-452B-9984-4B27AF5F18F4}" dt="2020-07-04T04:02:10.792" v="772" actId="26606"/>
          <ac:spMkLst>
            <pc:docMk/>
            <pc:sldMk cId="843961757" sldId="320"/>
            <ac:spMk id="9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4:02:10.792" v="772" actId="26606"/>
          <ac:spMkLst>
            <pc:docMk/>
            <pc:sldMk cId="843961757" sldId="320"/>
            <ac:spMk id="11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4:02:10.792" v="772" actId="26606"/>
          <ac:spMkLst>
            <pc:docMk/>
            <pc:sldMk cId="843961757" sldId="320"/>
            <ac:spMk id="15" creationId="{CA73784B-AC76-4BAD-93AF-C72D0EDFD715}"/>
          </ac:spMkLst>
        </pc:spChg>
        <pc:spChg chg="add del">
          <ac:chgData name="Lautaro Carro" userId="782875683cdb3cdb" providerId="LiveId" clId="{25E2AE1D-4DC1-452B-9984-4B27AF5F18F4}" dt="2020-07-04T04:02:06.145" v="768" actId="26606"/>
          <ac:spMkLst>
            <pc:docMk/>
            <pc:sldMk cId="843961757" sldId="320"/>
            <ac:spMk id="22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4:02:06.145" v="768" actId="26606"/>
          <ac:spMkLst>
            <pc:docMk/>
            <pc:sldMk cId="843961757" sldId="320"/>
            <ac:spMk id="24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4:02:06.145" v="768" actId="26606"/>
          <ac:spMkLst>
            <pc:docMk/>
            <pc:sldMk cId="843961757" sldId="320"/>
            <ac:spMk id="28" creationId="{CA73784B-AC76-4BAD-93AF-C72D0EDFD715}"/>
          </ac:spMkLst>
        </pc:spChg>
        <pc:spChg chg="add del">
          <ac:chgData name="Lautaro Carro" userId="782875683cdb3cdb" providerId="LiveId" clId="{25E2AE1D-4DC1-452B-9984-4B27AF5F18F4}" dt="2020-07-04T04:02:09.202" v="770" actId="26606"/>
          <ac:spMkLst>
            <pc:docMk/>
            <pc:sldMk cId="843961757" sldId="320"/>
            <ac:spMk id="32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4:02:09.202" v="770" actId="26606"/>
          <ac:spMkLst>
            <pc:docMk/>
            <pc:sldMk cId="843961757" sldId="320"/>
            <ac:spMk id="33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4:02:09.202" v="770" actId="26606"/>
          <ac:spMkLst>
            <pc:docMk/>
            <pc:sldMk cId="843961757" sldId="320"/>
            <ac:spMk id="35" creationId="{C6D18C07-B1F9-42F0-8956-B88FC37A674C}"/>
          </ac:spMkLst>
        </pc:spChg>
        <pc:spChg chg="add del">
          <ac:chgData name="Lautaro Carro" userId="782875683cdb3cdb" providerId="LiveId" clId="{25E2AE1D-4DC1-452B-9984-4B27AF5F18F4}" dt="2020-07-04T04:02:10.792" v="772" actId="26606"/>
          <ac:spMkLst>
            <pc:docMk/>
            <pc:sldMk cId="843961757" sldId="320"/>
            <ac:spMk id="37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4:02:10.792" v="772" actId="26606"/>
          <ac:spMkLst>
            <pc:docMk/>
            <pc:sldMk cId="843961757" sldId="320"/>
            <ac:spMk id="38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4:02:10.792" v="772" actId="26606"/>
          <ac:spMkLst>
            <pc:docMk/>
            <pc:sldMk cId="843961757" sldId="320"/>
            <ac:spMk id="40" creationId="{CA73784B-AC76-4BAD-93AF-C72D0EDFD715}"/>
          </ac:spMkLst>
        </pc:spChg>
        <pc:picChg chg="del">
          <ac:chgData name="Lautaro Carro" userId="782875683cdb3cdb" providerId="LiveId" clId="{25E2AE1D-4DC1-452B-9984-4B27AF5F18F4}" dt="2020-07-04T04:01:20.162" v="735" actId="478"/>
          <ac:picMkLst>
            <pc:docMk/>
            <pc:sldMk cId="843961757" sldId="320"/>
            <ac:picMk id="4" creationId="{69B33D22-53D1-4E17-A0AF-EB3B5D075D37}"/>
          </ac:picMkLst>
        </pc:picChg>
        <pc:picChg chg="add mod">
          <ac:chgData name="Lautaro Carro" userId="782875683cdb3cdb" providerId="LiveId" clId="{25E2AE1D-4DC1-452B-9984-4B27AF5F18F4}" dt="2020-07-04T04:33:51.638" v="874" actId="1035"/>
          <ac:picMkLst>
            <pc:docMk/>
            <pc:sldMk cId="843961757" sldId="320"/>
            <ac:picMk id="10" creationId="{2F5565AF-74F6-4023-A052-0FE2A3A692EE}"/>
          </ac:picMkLst>
        </pc:picChg>
        <pc:cxnChg chg="add del">
          <ac:chgData name="Lautaro Carro" userId="782875683cdb3cdb" providerId="LiveId" clId="{25E2AE1D-4DC1-452B-9984-4B27AF5F18F4}" dt="2020-07-04T04:02:10.792" v="772" actId="26606"/>
          <ac:cxnSpMkLst>
            <pc:docMk/>
            <pc:sldMk cId="843961757" sldId="320"/>
            <ac:cxnSpMk id="13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4:02:10.792" v="772" actId="26606"/>
          <ac:cxnSpMkLst>
            <pc:docMk/>
            <pc:sldMk cId="843961757" sldId="320"/>
            <ac:cxnSpMk id="17" creationId="{811DCF04-0C7C-44FC-8246-FC8D736B1A71}"/>
          </ac:cxnSpMkLst>
        </pc:cxnChg>
        <pc:cxnChg chg="add del">
          <ac:chgData name="Lautaro Carro" userId="782875683cdb3cdb" providerId="LiveId" clId="{25E2AE1D-4DC1-452B-9984-4B27AF5F18F4}" dt="2020-07-04T04:02:06.145" v="768" actId="26606"/>
          <ac:cxnSpMkLst>
            <pc:docMk/>
            <pc:sldMk cId="843961757" sldId="320"/>
            <ac:cxnSpMk id="26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4:02:06.145" v="768" actId="26606"/>
          <ac:cxnSpMkLst>
            <pc:docMk/>
            <pc:sldMk cId="843961757" sldId="320"/>
            <ac:cxnSpMk id="30" creationId="{811DCF04-0C7C-44FC-8246-FC8D736B1A71}"/>
          </ac:cxnSpMkLst>
        </pc:cxnChg>
        <pc:cxnChg chg="add del">
          <ac:chgData name="Lautaro Carro" userId="782875683cdb3cdb" providerId="LiveId" clId="{25E2AE1D-4DC1-452B-9984-4B27AF5F18F4}" dt="2020-07-04T04:02:09.202" v="770" actId="26606"/>
          <ac:cxnSpMkLst>
            <pc:docMk/>
            <pc:sldMk cId="843961757" sldId="320"/>
            <ac:cxnSpMk id="34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4:02:10.792" v="772" actId="26606"/>
          <ac:cxnSpMkLst>
            <pc:docMk/>
            <pc:sldMk cId="843961757" sldId="320"/>
            <ac:cxnSpMk id="39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4:02:10.792" v="772" actId="26606"/>
          <ac:cxnSpMkLst>
            <pc:docMk/>
            <pc:sldMk cId="843961757" sldId="320"/>
            <ac:cxnSpMk id="41" creationId="{811DCF04-0C7C-44FC-8246-FC8D736B1A71}"/>
          </ac:cxnSpMkLst>
        </pc:cxnChg>
      </pc:sldChg>
      <pc:sldChg chg="modSp add mod ord">
        <pc:chgData name="Lautaro Carro" userId="782875683cdb3cdb" providerId="LiveId" clId="{25E2AE1D-4DC1-452B-9984-4B27AF5F18F4}" dt="2020-07-04T05:21:30.020" v="1134" actId="20577"/>
        <pc:sldMkLst>
          <pc:docMk/>
          <pc:sldMk cId="2580675576" sldId="321"/>
        </pc:sldMkLst>
        <pc:spChg chg="mod">
          <ac:chgData name="Lautaro Carro" userId="782875683cdb3cdb" providerId="LiveId" clId="{25E2AE1D-4DC1-452B-9984-4B27AF5F18F4}" dt="2020-07-04T05:21:30.020" v="1134" actId="20577"/>
          <ac:spMkLst>
            <pc:docMk/>
            <pc:sldMk cId="2580675576" sldId="321"/>
            <ac:spMk id="2" creationId="{41000093-C5F8-4235-9978-6348EA997AED}"/>
          </ac:spMkLst>
        </pc:spChg>
      </pc:sldChg>
      <pc:sldChg chg="add ord">
        <pc:chgData name="Lautaro Carro" userId="782875683cdb3cdb" providerId="LiveId" clId="{25E2AE1D-4DC1-452B-9984-4B27AF5F18F4}" dt="2020-07-04T04:34:16.437" v="880"/>
        <pc:sldMkLst>
          <pc:docMk/>
          <pc:sldMk cId="3211293181" sldId="322"/>
        </pc:sldMkLst>
      </pc:sldChg>
      <pc:sldChg chg="addSp delSp modSp add mod">
        <pc:chgData name="Lautaro Carro" userId="782875683cdb3cdb" providerId="LiveId" clId="{25E2AE1D-4DC1-452B-9984-4B27AF5F18F4}" dt="2020-07-04T04:39:11.957" v="923" actId="1440"/>
        <pc:sldMkLst>
          <pc:docMk/>
          <pc:sldMk cId="3663341707" sldId="323"/>
        </pc:sldMkLst>
        <pc:spChg chg="mod">
          <ac:chgData name="Lautaro Carro" userId="782875683cdb3cdb" providerId="LiveId" clId="{25E2AE1D-4DC1-452B-9984-4B27AF5F18F4}" dt="2020-07-04T04:37:48.852" v="901" actId="26606"/>
          <ac:spMkLst>
            <pc:docMk/>
            <pc:sldMk cId="3663341707" sldId="323"/>
            <ac:spMk id="2" creationId="{41000093-C5F8-4235-9978-6348EA997AED}"/>
          </ac:spMkLst>
        </pc:spChg>
        <pc:spChg chg="del">
          <ac:chgData name="Lautaro Carro" userId="782875683cdb3cdb" providerId="LiveId" clId="{25E2AE1D-4DC1-452B-9984-4B27AF5F18F4}" dt="2020-07-04T04:35:00.400" v="885" actId="26606"/>
          <ac:spMkLst>
            <pc:docMk/>
            <pc:sldMk cId="3663341707" sldId="323"/>
            <ac:spMk id="7" creationId="{BE194971-2F2D-44B0-8AE6-FF2DCCEE0A96}"/>
          </ac:spMkLst>
        </pc:spChg>
        <pc:spChg chg="del">
          <ac:chgData name="Lautaro Carro" userId="782875683cdb3cdb" providerId="LiveId" clId="{25E2AE1D-4DC1-452B-9984-4B27AF5F18F4}" dt="2020-07-04T04:35:00.400" v="885" actId="26606"/>
          <ac:spMkLst>
            <pc:docMk/>
            <pc:sldMk cId="3663341707" sldId="323"/>
            <ac:spMk id="9" creationId="{1FF9A61E-EB11-4C46-82E1-3E00A3B4B4D6}"/>
          </ac:spMkLst>
        </pc:spChg>
        <pc:spChg chg="del">
          <ac:chgData name="Lautaro Carro" userId="782875683cdb3cdb" providerId="LiveId" clId="{25E2AE1D-4DC1-452B-9984-4B27AF5F18F4}" dt="2020-07-04T04:35:00.400" v="885" actId="26606"/>
          <ac:spMkLst>
            <pc:docMk/>
            <pc:sldMk cId="3663341707" sldId="323"/>
            <ac:spMk id="13" creationId="{0BA28970-3E8F-46CD-A302-42EE83668B0A}"/>
          </ac:spMkLst>
        </pc:spChg>
        <pc:spChg chg="add del">
          <ac:chgData name="Lautaro Carro" userId="782875683cdb3cdb" providerId="LiveId" clId="{25E2AE1D-4DC1-452B-9984-4B27AF5F18F4}" dt="2020-07-04T04:37:48.852" v="901" actId="26606"/>
          <ac:spMkLst>
            <pc:docMk/>
            <pc:sldMk cId="3663341707" sldId="323"/>
            <ac:spMk id="20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4:37:48.852" v="901" actId="26606"/>
          <ac:spMkLst>
            <pc:docMk/>
            <pc:sldMk cId="3663341707" sldId="323"/>
            <ac:spMk id="22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4:37:48.852" v="901" actId="26606"/>
          <ac:spMkLst>
            <pc:docMk/>
            <pc:sldMk cId="3663341707" sldId="323"/>
            <ac:spMk id="26" creationId="{CA73784B-AC76-4BAD-93AF-C72D0EDFD715}"/>
          </ac:spMkLst>
        </pc:spChg>
        <pc:spChg chg="add del">
          <ac:chgData name="Lautaro Carro" userId="782875683cdb3cdb" providerId="LiveId" clId="{25E2AE1D-4DC1-452B-9984-4B27AF5F18F4}" dt="2020-07-04T04:37:41.266" v="895" actId="26606"/>
          <ac:spMkLst>
            <pc:docMk/>
            <pc:sldMk cId="3663341707" sldId="323"/>
            <ac:spMk id="33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4:37:41.266" v="895" actId="26606"/>
          <ac:spMkLst>
            <pc:docMk/>
            <pc:sldMk cId="3663341707" sldId="323"/>
            <ac:spMk id="35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4:37:41.266" v="895" actId="26606"/>
          <ac:spMkLst>
            <pc:docMk/>
            <pc:sldMk cId="3663341707" sldId="323"/>
            <ac:spMk id="39" creationId="{CA73784B-AC76-4BAD-93AF-C72D0EDFD715}"/>
          </ac:spMkLst>
        </pc:spChg>
        <pc:spChg chg="add del">
          <ac:chgData name="Lautaro Carro" userId="782875683cdb3cdb" providerId="LiveId" clId="{25E2AE1D-4DC1-452B-9984-4B27AF5F18F4}" dt="2020-07-04T04:37:42.154" v="897" actId="26606"/>
          <ac:spMkLst>
            <pc:docMk/>
            <pc:sldMk cId="3663341707" sldId="323"/>
            <ac:spMk id="43" creationId="{8CD2B798-7994-4548-A2BE-4AEF9C1A5FAE}"/>
          </ac:spMkLst>
        </pc:spChg>
        <pc:spChg chg="add del">
          <ac:chgData name="Lautaro Carro" userId="782875683cdb3cdb" providerId="LiveId" clId="{25E2AE1D-4DC1-452B-9984-4B27AF5F18F4}" dt="2020-07-04T04:37:42.154" v="897" actId="26606"/>
          <ac:spMkLst>
            <pc:docMk/>
            <pc:sldMk cId="3663341707" sldId="323"/>
            <ac:spMk id="44" creationId="{E6162320-3B67-42BB-AF9D-939326E6489E}"/>
          </ac:spMkLst>
        </pc:spChg>
        <pc:spChg chg="add del">
          <ac:chgData name="Lautaro Carro" userId="782875683cdb3cdb" providerId="LiveId" clId="{25E2AE1D-4DC1-452B-9984-4B27AF5F18F4}" dt="2020-07-04T04:37:42.154" v="897" actId="26606"/>
          <ac:spMkLst>
            <pc:docMk/>
            <pc:sldMk cId="3663341707" sldId="323"/>
            <ac:spMk id="46" creationId="{774A886E-E8EF-48CC-8764-20EAE4538CB7}"/>
          </ac:spMkLst>
        </pc:spChg>
        <pc:spChg chg="add del">
          <ac:chgData name="Lautaro Carro" userId="782875683cdb3cdb" providerId="LiveId" clId="{25E2AE1D-4DC1-452B-9984-4B27AF5F18F4}" dt="2020-07-04T04:37:45.674" v="899" actId="26606"/>
          <ac:spMkLst>
            <pc:docMk/>
            <pc:sldMk cId="3663341707" sldId="323"/>
            <ac:spMk id="49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4:37:45.674" v="899" actId="26606"/>
          <ac:spMkLst>
            <pc:docMk/>
            <pc:sldMk cId="3663341707" sldId="323"/>
            <ac:spMk id="50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4:37:45.674" v="899" actId="26606"/>
          <ac:spMkLst>
            <pc:docMk/>
            <pc:sldMk cId="3663341707" sldId="323"/>
            <ac:spMk id="52" creationId="{CA73784B-AC76-4BAD-93AF-C72D0EDFD715}"/>
          </ac:spMkLst>
        </pc:spChg>
        <pc:spChg chg="add del">
          <ac:chgData name="Lautaro Carro" userId="782875683cdb3cdb" providerId="LiveId" clId="{25E2AE1D-4DC1-452B-9984-4B27AF5F18F4}" dt="2020-07-04T04:37:48.852" v="901" actId="26606"/>
          <ac:spMkLst>
            <pc:docMk/>
            <pc:sldMk cId="3663341707" sldId="323"/>
            <ac:spMk id="55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4:37:48.852" v="901" actId="26606"/>
          <ac:spMkLst>
            <pc:docMk/>
            <pc:sldMk cId="3663341707" sldId="323"/>
            <ac:spMk id="56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4:37:48.852" v="901" actId="26606"/>
          <ac:spMkLst>
            <pc:docMk/>
            <pc:sldMk cId="3663341707" sldId="323"/>
            <ac:spMk id="58" creationId="{2A85F7B3-F4E6-4FBF-B74E-43CAB468F500}"/>
          </ac:spMkLst>
        </pc:spChg>
        <pc:picChg chg="add mod modCrop">
          <ac:chgData name="Lautaro Carro" userId="782875683cdb3cdb" providerId="LiveId" clId="{25E2AE1D-4DC1-452B-9984-4B27AF5F18F4}" dt="2020-07-04T04:39:11.957" v="923" actId="1440"/>
          <ac:picMkLst>
            <pc:docMk/>
            <pc:sldMk cId="3663341707" sldId="323"/>
            <ac:picMk id="3" creationId="{851BD613-B064-4F77-9B26-B3A196ED538B}"/>
          </ac:picMkLst>
        </pc:picChg>
        <pc:cxnChg chg="del">
          <ac:chgData name="Lautaro Carro" userId="782875683cdb3cdb" providerId="LiveId" clId="{25E2AE1D-4DC1-452B-9984-4B27AF5F18F4}" dt="2020-07-04T04:35:00.400" v="885" actId="26606"/>
          <ac:cxnSpMkLst>
            <pc:docMk/>
            <pc:sldMk cId="3663341707" sldId="323"/>
            <ac:cxnSpMk id="11" creationId="{5E564EB3-35F2-4EFF-87DC-642DC020526D}"/>
          </ac:cxnSpMkLst>
        </pc:cxnChg>
        <pc:cxnChg chg="del">
          <ac:chgData name="Lautaro Carro" userId="782875683cdb3cdb" providerId="LiveId" clId="{25E2AE1D-4DC1-452B-9984-4B27AF5F18F4}" dt="2020-07-04T04:35:00.400" v="885" actId="26606"/>
          <ac:cxnSpMkLst>
            <pc:docMk/>
            <pc:sldMk cId="3663341707" sldId="323"/>
            <ac:cxnSpMk id="15" creationId="{47AE7893-212D-45CB-A5B0-AE377389AB3F}"/>
          </ac:cxnSpMkLst>
        </pc:cxnChg>
        <pc:cxnChg chg="add del">
          <ac:chgData name="Lautaro Carro" userId="782875683cdb3cdb" providerId="LiveId" clId="{25E2AE1D-4DC1-452B-9984-4B27AF5F18F4}" dt="2020-07-04T04:37:48.852" v="901" actId="26606"/>
          <ac:cxnSpMkLst>
            <pc:docMk/>
            <pc:sldMk cId="3663341707" sldId="323"/>
            <ac:cxnSpMk id="24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4:37:48.852" v="901" actId="26606"/>
          <ac:cxnSpMkLst>
            <pc:docMk/>
            <pc:sldMk cId="3663341707" sldId="323"/>
            <ac:cxnSpMk id="28" creationId="{811DCF04-0C7C-44FC-8246-FC8D736B1A71}"/>
          </ac:cxnSpMkLst>
        </pc:cxnChg>
        <pc:cxnChg chg="add del">
          <ac:chgData name="Lautaro Carro" userId="782875683cdb3cdb" providerId="LiveId" clId="{25E2AE1D-4DC1-452B-9984-4B27AF5F18F4}" dt="2020-07-04T04:37:41.266" v="895" actId="26606"/>
          <ac:cxnSpMkLst>
            <pc:docMk/>
            <pc:sldMk cId="3663341707" sldId="323"/>
            <ac:cxnSpMk id="37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4:37:41.266" v="895" actId="26606"/>
          <ac:cxnSpMkLst>
            <pc:docMk/>
            <pc:sldMk cId="3663341707" sldId="323"/>
            <ac:cxnSpMk id="41" creationId="{811DCF04-0C7C-44FC-8246-FC8D736B1A71}"/>
          </ac:cxnSpMkLst>
        </pc:cxnChg>
        <pc:cxnChg chg="add del">
          <ac:chgData name="Lautaro Carro" userId="782875683cdb3cdb" providerId="LiveId" clId="{25E2AE1D-4DC1-452B-9984-4B27AF5F18F4}" dt="2020-07-04T04:37:42.154" v="897" actId="26606"/>
          <ac:cxnSpMkLst>
            <pc:docMk/>
            <pc:sldMk cId="3663341707" sldId="323"/>
            <ac:cxnSpMk id="45" creationId="{6722E143-84C1-4F95-937C-78B92D2811CF}"/>
          </ac:cxnSpMkLst>
        </pc:cxnChg>
        <pc:cxnChg chg="add del">
          <ac:chgData name="Lautaro Carro" userId="782875683cdb3cdb" providerId="LiveId" clId="{25E2AE1D-4DC1-452B-9984-4B27AF5F18F4}" dt="2020-07-04T04:37:42.154" v="897" actId="26606"/>
          <ac:cxnSpMkLst>
            <pc:docMk/>
            <pc:sldMk cId="3663341707" sldId="323"/>
            <ac:cxnSpMk id="47" creationId="{EB1993F9-CFC5-495F-9F26-19953445357F}"/>
          </ac:cxnSpMkLst>
        </pc:cxnChg>
        <pc:cxnChg chg="add del">
          <ac:chgData name="Lautaro Carro" userId="782875683cdb3cdb" providerId="LiveId" clId="{25E2AE1D-4DC1-452B-9984-4B27AF5F18F4}" dt="2020-07-04T04:37:45.674" v="899" actId="26606"/>
          <ac:cxnSpMkLst>
            <pc:docMk/>
            <pc:sldMk cId="3663341707" sldId="323"/>
            <ac:cxnSpMk id="51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4:37:45.674" v="899" actId="26606"/>
          <ac:cxnSpMkLst>
            <pc:docMk/>
            <pc:sldMk cId="3663341707" sldId="323"/>
            <ac:cxnSpMk id="53" creationId="{811DCF04-0C7C-44FC-8246-FC8D736B1A71}"/>
          </ac:cxnSpMkLst>
        </pc:cxnChg>
        <pc:cxnChg chg="add del">
          <ac:chgData name="Lautaro Carro" userId="782875683cdb3cdb" providerId="LiveId" clId="{25E2AE1D-4DC1-452B-9984-4B27AF5F18F4}" dt="2020-07-04T04:37:48.852" v="901" actId="26606"/>
          <ac:cxnSpMkLst>
            <pc:docMk/>
            <pc:sldMk cId="3663341707" sldId="323"/>
            <ac:cxnSpMk id="57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4:37:48.852" v="901" actId="26606"/>
          <ac:cxnSpMkLst>
            <pc:docMk/>
            <pc:sldMk cId="3663341707" sldId="323"/>
            <ac:cxnSpMk id="59" creationId="{73741D5B-1709-4CDB-963A-CC3C749412B8}"/>
          </ac:cxnSpMkLst>
        </pc:cxnChg>
      </pc:sldChg>
      <pc:sldChg chg="addSp delSp modSp add mod">
        <pc:chgData name="Lautaro Carro" userId="782875683cdb3cdb" providerId="LiveId" clId="{25E2AE1D-4DC1-452B-9984-4B27AF5F18F4}" dt="2020-07-04T04:39:16.413" v="924" actId="1440"/>
        <pc:sldMkLst>
          <pc:docMk/>
          <pc:sldMk cId="4146197436" sldId="324"/>
        </pc:sldMkLst>
        <pc:spChg chg="mod">
          <ac:chgData name="Lautaro Carro" userId="782875683cdb3cdb" providerId="LiveId" clId="{25E2AE1D-4DC1-452B-9984-4B27AF5F18F4}" dt="2020-07-04T04:38:59.543" v="921" actId="26606"/>
          <ac:spMkLst>
            <pc:docMk/>
            <pc:sldMk cId="4146197436" sldId="324"/>
            <ac:spMk id="2" creationId="{41000093-C5F8-4235-9978-6348EA997AED}"/>
          </ac:spMkLst>
        </pc:spChg>
        <pc:spChg chg="del">
          <ac:chgData name="Lautaro Carro" userId="782875683cdb3cdb" providerId="LiveId" clId="{25E2AE1D-4DC1-452B-9984-4B27AF5F18F4}" dt="2020-07-04T04:38:59.543" v="921" actId="26606"/>
          <ac:spMkLst>
            <pc:docMk/>
            <pc:sldMk cId="4146197436" sldId="324"/>
            <ac:spMk id="20" creationId="{3A8EC506-B1DA-46A1-B44D-774E68468E13}"/>
          </ac:spMkLst>
        </pc:spChg>
        <pc:spChg chg="del">
          <ac:chgData name="Lautaro Carro" userId="782875683cdb3cdb" providerId="LiveId" clId="{25E2AE1D-4DC1-452B-9984-4B27AF5F18F4}" dt="2020-07-04T04:38:59.543" v="921" actId="26606"/>
          <ac:spMkLst>
            <pc:docMk/>
            <pc:sldMk cId="4146197436" sldId="324"/>
            <ac:spMk id="22" creationId="{BFF30785-305E-45D7-984F-5AA93D3CA561}"/>
          </ac:spMkLst>
        </pc:spChg>
        <pc:spChg chg="del">
          <ac:chgData name="Lautaro Carro" userId="782875683cdb3cdb" providerId="LiveId" clId="{25E2AE1D-4DC1-452B-9984-4B27AF5F18F4}" dt="2020-07-04T04:38:59.543" v="921" actId="26606"/>
          <ac:spMkLst>
            <pc:docMk/>
            <pc:sldMk cId="4146197436" sldId="324"/>
            <ac:spMk id="26" creationId="{CA73784B-AC76-4BAD-93AF-C72D0EDFD715}"/>
          </ac:spMkLst>
        </pc:spChg>
        <pc:spChg chg="add">
          <ac:chgData name="Lautaro Carro" userId="782875683cdb3cdb" providerId="LiveId" clId="{25E2AE1D-4DC1-452B-9984-4B27AF5F18F4}" dt="2020-07-04T04:38:59.543" v="921" actId="26606"/>
          <ac:spMkLst>
            <pc:docMk/>
            <pc:sldMk cId="4146197436" sldId="324"/>
            <ac:spMk id="33" creationId="{3A8EC506-B1DA-46A1-B44D-774E68468E13}"/>
          </ac:spMkLst>
        </pc:spChg>
        <pc:spChg chg="add">
          <ac:chgData name="Lautaro Carro" userId="782875683cdb3cdb" providerId="LiveId" clId="{25E2AE1D-4DC1-452B-9984-4B27AF5F18F4}" dt="2020-07-04T04:38:59.543" v="921" actId="26606"/>
          <ac:spMkLst>
            <pc:docMk/>
            <pc:sldMk cId="4146197436" sldId="324"/>
            <ac:spMk id="35" creationId="{BFF30785-305E-45D7-984F-5AA93D3CA561}"/>
          </ac:spMkLst>
        </pc:spChg>
        <pc:spChg chg="add">
          <ac:chgData name="Lautaro Carro" userId="782875683cdb3cdb" providerId="LiveId" clId="{25E2AE1D-4DC1-452B-9984-4B27AF5F18F4}" dt="2020-07-04T04:38:59.543" v="921" actId="26606"/>
          <ac:spMkLst>
            <pc:docMk/>
            <pc:sldMk cId="4146197436" sldId="324"/>
            <ac:spMk id="39" creationId="{CA73784B-AC76-4BAD-93AF-C72D0EDFD715}"/>
          </ac:spMkLst>
        </pc:spChg>
        <pc:picChg chg="del">
          <ac:chgData name="Lautaro Carro" userId="782875683cdb3cdb" providerId="LiveId" clId="{25E2AE1D-4DC1-452B-9984-4B27AF5F18F4}" dt="2020-07-04T04:38:34.712" v="919" actId="478"/>
          <ac:picMkLst>
            <pc:docMk/>
            <pc:sldMk cId="4146197436" sldId="324"/>
            <ac:picMk id="3" creationId="{851BD613-B064-4F77-9B26-B3A196ED538B}"/>
          </ac:picMkLst>
        </pc:picChg>
        <pc:picChg chg="add mod">
          <ac:chgData name="Lautaro Carro" userId="782875683cdb3cdb" providerId="LiveId" clId="{25E2AE1D-4DC1-452B-9984-4B27AF5F18F4}" dt="2020-07-04T04:39:16.413" v="924" actId="1440"/>
          <ac:picMkLst>
            <pc:docMk/>
            <pc:sldMk cId="4146197436" sldId="324"/>
            <ac:picMk id="4" creationId="{891E2781-23DD-46B5-87D5-9D32436A7D05}"/>
          </ac:picMkLst>
        </pc:picChg>
        <pc:cxnChg chg="del">
          <ac:chgData name="Lautaro Carro" userId="782875683cdb3cdb" providerId="LiveId" clId="{25E2AE1D-4DC1-452B-9984-4B27AF5F18F4}" dt="2020-07-04T04:38:59.543" v="921" actId="26606"/>
          <ac:cxnSpMkLst>
            <pc:docMk/>
            <pc:sldMk cId="4146197436" sldId="324"/>
            <ac:cxnSpMk id="24" creationId="{15E01FA5-D766-43CA-A83D-E7CF3F04E96F}"/>
          </ac:cxnSpMkLst>
        </pc:cxnChg>
        <pc:cxnChg chg="del">
          <ac:chgData name="Lautaro Carro" userId="782875683cdb3cdb" providerId="LiveId" clId="{25E2AE1D-4DC1-452B-9984-4B27AF5F18F4}" dt="2020-07-04T04:38:59.543" v="921" actId="26606"/>
          <ac:cxnSpMkLst>
            <pc:docMk/>
            <pc:sldMk cId="4146197436" sldId="324"/>
            <ac:cxnSpMk id="28" creationId="{811DCF04-0C7C-44FC-8246-FC8D736B1A71}"/>
          </ac:cxnSpMkLst>
        </pc:cxnChg>
        <pc:cxnChg chg="add">
          <ac:chgData name="Lautaro Carro" userId="782875683cdb3cdb" providerId="LiveId" clId="{25E2AE1D-4DC1-452B-9984-4B27AF5F18F4}" dt="2020-07-04T04:38:59.543" v="921" actId="26606"/>
          <ac:cxnSpMkLst>
            <pc:docMk/>
            <pc:sldMk cId="4146197436" sldId="324"/>
            <ac:cxnSpMk id="37" creationId="{15E01FA5-D766-43CA-A83D-E7CF3F04E96F}"/>
          </ac:cxnSpMkLst>
        </pc:cxnChg>
        <pc:cxnChg chg="add">
          <ac:chgData name="Lautaro Carro" userId="782875683cdb3cdb" providerId="LiveId" clId="{25E2AE1D-4DC1-452B-9984-4B27AF5F18F4}" dt="2020-07-04T04:38:59.543" v="921" actId="26606"/>
          <ac:cxnSpMkLst>
            <pc:docMk/>
            <pc:sldMk cId="4146197436" sldId="324"/>
            <ac:cxnSpMk id="41" creationId="{811DCF04-0C7C-44FC-8246-FC8D736B1A71}"/>
          </ac:cxnSpMkLst>
        </pc:cxnChg>
      </pc:sldChg>
      <pc:sldChg chg="addSp delSp modSp add mod">
        <pc:chgData name="Lautaro Carro" userId="782875683cdb3cdb" providerId="LiveId" clId="{25E2AE1D-4DC1-452B-9984-4B27AF5F18F4}" dt="2020-07-04T04:45:03.348" v="950" actId="20577"/>
        <pc:sldMkLst>
          <pc:docMk/>
          <pc:sldMk cId="1353095757" sldId="325"/>
        </pc:sldMkLst>
        <pc:spChg chg="mod">
          <ac:chgData name="Lautaro Carro" userId="782875683cdb3cdb" providerId="LiveId" clId="{25E2AE1D-4DC1-452B-9984-4B27AF5F18F4}" dt="2020-07-04T04:45:03.348" v="950" actId="20577"/>
          <ac:spMkLst>
            <pc:docMk/>
            <pc:sldMk cId="1353095757" sldId="325"/>
            <ac:spMk id="2" creationId="{41000093-C5F8-4235-9978-6348EA997AED}"/>
          </ac:spMkLst>
        </pc:spChg>
        <pc:spChg chg="add del">
          <ac:chgData name="Lautaro Carro" userId="782875683cdb3cdb" providerId="LiveId" clId="{25E2AE1D-4DC1-452B-9984-4B27AF5F18F4}" dt="2020-07-04T04:43:54.304" v="942" actId="26606"/>
          <ac:spMkLst>
            <pc:docMk/>
            <pc:sldMk cId="1353095757" sldId="325"/>
            <ac:spMk id="33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4:43:54.304" v="942" actId="26606"/>
          <ac:spMkLst>
            <pc:docMk/>
            <pc:sldMk cId="1353095757" sldId="325"/>
            <ac:spMk id="35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4:43:54.304" v="942" actId="26606"/>
          <ac:spMkLst>
            <pc:docMk/>
            <pc:sldMk cId="1353095757" sldId="325"/>
            <ac:spMk id="39" creationId="{CA73784B-AC76-4BAD-93AF-C72D0EDFD715}"/>
          </ac:spMkLst>
        </pc:spChg>
        <pc:spChg chg="add del">
          <ac:chgData name="Lautaro Carro" userId="782875683cdb3cdb" providerId="LiveId" clId="{25E2AE1D-4DC1-452B-9984-4B27AF5F18F4}" dt="2020-07-04T04:43:54.282" v="941" actId="26606"/>
          <ac:spMkLst>
            <pc:docMk/>
            <pc:sldMk cId="1353095757" sldId="325"/>
            <ac:spMk id="46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4:43:54.282" v="941" actId="26606"/>
          <ac:spMkLst>
            <pc:docMk/>
            <pc:sldMk cId="1353095757" sldId="325"/>
            <ac:spMk id="48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4:43:54.282" v="941" actId="26606"/>
          <ac:spMkLst>
            <pc:docMk/>
            <pc:sldMk cId="1353095757" sldId="325"/>
            <ac:spMk id="52" creationId="{CA73784B-AC76-4BAD-93AF-C72D0EDFD715}"/>
          </ac:spMkLst>
        </pc:spChg>
        <pc:spChg chg="add">
          <ac:chgData name="Lautaro Carro" userId="782875683cdb3cdb" providerId="LiveId" clId="{25E2AE1D-4DC1-452B-9984-4B27AF5F18F4}" dt="2020-07-04T04:43:54.304" v="942" actId="26606"/>
          <ac:spMkLst>
            <pc:docMk/>
            <pc:sldMk cId="1353095757" sldId="325"/>
            <ac:spMk id="56" creationId="{3A8EC506-B1DA-46A1-B44D-774E68468E13}"/>
          </ac:spMkLst>
        </pc:spChg>
        <pc:spChg chg="add">
          <ac:chgData name="Lautaro Carro" userId="782875683cdb3cdb" providerId="LiveId" clId="{25E2AE1D-4DC1-452B-9984-4B27AF5F18F4}" dt="2020-07-04T04:43:54.304" v="942" actId="26606"/>
          <ac:spMkLst>
            <pc:docMk/>
            <pc:sldMk cId="1353095757" sldId="325"/>
            <ac:spMk id="57" creationId="{BFF30785-305E-45D7-984F-5AA93D3CA561}"/>
          </ac:spMkLst>
        </pc:spChg>
        <pc:spChg chg="add">
          <ac:chgData name="Lautaro Carro" userId="782875683cdb3cdb" providerId="LiveId" clId="{25E2AE1D-4DC1-452B-9984-4B27AF5F18F4}" dt="2020-07-04T04:43:54.304" v="942" actId="26606"/>
          <ac:spMkLst>
            <pc:docMk/>
            <pc:sldMk cId="1353095757" sldId="325"/>
            <ac:spMk id="59" creationId="{C6D18C07-B1F9-42F0-8956-B88FC37A674C}"/>
          </ac:spMkLst>
        </pc:spChg>
        <pc:picChg chg="add mod">
          <ac:chgData name="Lautaro Carro" userId="782875683cdb3cdb" providerId="LiveId" clId="{25E2AE1D-4DC1-452B-9984-4B27AF5F18F4}" dt="2020-07-04T04:44:08.388" v="944" actId="1440"/>
          <ac:picMkLst>
            <pc:docMk/>
            <pc:sldMk cId="1353095757" sldId="325"/>
            <ac:picMk id="3" creationId="{BA852EB7-0FCB-4F8C-B385-1AED7F934B41}"/>
          </ac:picMkLst>
        </pc:picChg>
        <pc:picChg chg="del">
          <ac:chgData name="Lautaro Carro" userId="782875683cdb3cdb" providerId="LiveId" clId="{25E2AE1D-4DC1-452B-9984-4B27AF5F18F4}" dt="2020-07-04T04:42:11.208" v="938" actId="478"/>
          <ac:picMkLst>
            <pc:docMk/>
            <pc:sldMk cId="1353095757" sldId="325"/>
            <ac:picMk id="4" creationId="{891E2781-23DD-46B5-87D5-9D32436A7D05}"/>
          </ac:picMkLst>
        </pc:picChg>
        <pc:cxnChg chg="add del">
          <ac:chgData name="Lautaro Carro" userId="782875683cdb3cdb" providerId="LiveId" clId="{25E2AE1D-4DC1-452B-9984-4B27AF5F18F4}" dt="2020-07-04T04:43:54.304" v="942" actId="26606"/>
          <ac:cxnSpMkLst>
            <pc:docMk/>
            <pc:sldMk cId="1353095757" sldId="325"/>
            <ac:cxnSpMk id="37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4:43:54.304" v="942" actId="26606"/>
          <ac:cxnSpMkLst>
            <pc:docMk/>
            <pc:sldMk cId="1353095757" sldId="325"/>
            <ac:cxnSpMk id="41" creationId="{811DCF04-0C7C-44FC-8246-FC8D736B1A71}"/>
          </ac:cxnSpMkLst>
        </pc:cxnChg>
        <pc:cxnChg chg="add del">
          <ac:chgData name="Lautaro Carro" userId="782875683cdb3cdb" providerId="LiveId" clId="{25E2AE1D-4DC1-452B-9984-4B27AF5F18F4}" dt="2020-07-04T04:43:54.282" v="941" actId="26606"/>
          <ac:cxnSpMkLst>
            <pc:docMk/>
            <pc:sldMk cId="1353095757" sldId="325"/>
            <ac:cxnSpMk id="50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4:43:54.282" v="941" actId="26606"/>
          <ac:cxnSpMkLst>
            <pc:docMk/>
            <pc:sldMk cId="1353095757" sldId="325"/>
            <ac:cxnSpMk id="54" creationId="{811DCF04-0C7C-44FC-8246-FC8D736B1A71}"/>
          </ac:cxnSpMkLst>
        </pc:cxnChg>
        <pc:cxnChg chg="add">
          <ac:chgData name="Lautaro Carro" userId="782875683cdb3cdb" providerId="LiveId" clId="{25E2AE1D-4DC1-452B-9984-4B27AF5F18F4}" dt="2020-07-04T04:43:54.304" v="942" actId="26606"/>
          <ac:cxnSpMkLst>
            <pc:docMk/>
            <pc:sldMk cId="1353095757" sldId="325"/>
            <ac:cxnSpMk id="58" creationId="{15E01FA5-D766-43CA-A83D-E7CF3F04E96F}"/>
          </ac:cxnSpMkLst>
        </pc:cxnChg>
      </pc:sldChg>
      <pc:sldChg chg="addSp delSp modSp add mod ord">
        <pc:chgData name="Lautaro Carro" userId="782875683cdb3cdb" providerId="LiveId" clId="{25E2AE1D-4DC1-452B-9984-4B27AF5F18F4}" dt="2020-07-04T05:04:08.756" v="983" actId="1440"/>
        <pc:sldMkLst>
          <pc:docMk/>
          <pc:sldMk cId="542514628" sldId="326"/>
        </pc:sldMkLst>
        <pc:spChg chg="mod">
          <ac:chgData name="Lautaro Carro" userId="782875683cdb3cdb" providerId="LiveId" clId="{25E2AE1D-4DC1-452B-9984-4B27AF5F18F4}" dt="2020-07-04T05:04:04.160" v="982" actId="26606"/>
          <ac:spMkLst>
            <pc:docMk/>
            <pc:sldMk cId="542514628" sldId="326"/>
            <ac:spMk id="2" creationId="{41000093-C5F8-4235-9978-6348EA997AED}"/>
          </ac:spMkLst>
        </pc:spChg>
        <pc:spChg chg="del">
          <ac:chgData name="Lautaro Carro" userId="782875683cdb3cdb" providerId="LiveId" clId="{25E2AE1D-4DC1-452B-9984-4B27AF5F18F4}" dt="2020-07-04T05:04:04.160" v="982" actId="26606"/>
          <ac:spMkLst>
            <pc:docMk/>
            <pc:sldMk cId="542514628" sldId="326"/>
            <ac:spMk id="33" creationId="{3A8EC506-B1DA-46A1-B44D-774E68468E13}"/>
          </ac:spMkLst>
        </pc:spChg>
        <pc:spChg chg="del">
          <ac:chgData name="Lautaro Carro" userId="782875683cdb3cdb" providerId="LiveId" clId="{25E2AE1D-4DC1-452B-9984-4B27AF5F18F4}" dt="2020-07-04T05:04:04.160" v="982" actId="26606"/>
          <ac:spMkLst>
            <pc:docMk/>
            <pc:sldMk cId="542514628" sldId="326"/>
            <ac:spMk id="35" creationId="{BFF30785-305E-45D7-984F-5AA93D3CA561}"/>
          </ac:spMkLst>
        </pc:spChg>
        <pc:spChg chg="del">
          <ac:chgData name="Lautaro Carro" userId="782875683cdb3cdb" providerId="LiveId" clId="{25E2AE1D-4DC1-452B-9984-4B27AF5F18F4}" dt="2020-07-04T05:04:04.160" v="982" actId="26606"/>
          <ac:spMkLst>
            <pc:docMk/>
            <pc:sldMk cId="542514628" sldId="326"/>
            <ac:spMk id="39" creationId="{CA73784B-AC76-4BAD-93AF-C72D0EDFD715}"/>
          </ac:spMkLst>
        </pc:spChg>
        <pc:spChg chg="add">
          <ac:chgData name="Lautaro Carro" userId="782875683cdb3cdb" providerId="LiveId" clId="{25E2AE1D-4DC1-452B-9984-4B27AF5F18F4}" dt="2020-07-04T05:04:04.160" v="982" actId="26606"/>
          <ac:spMkLst>
            <pc:docMk/>
            <pc:sldMk cId="542514628" sldId="326"/>
            <ac:spMk id="46" creationId="{3A8EC506-B1DA-46A1-B44D-774E68468E13}"/>
          </ac:spMkLst>
        </pc:spChg>
        <pc:spChg chg="add">
          <ac:chgData name="Lautaro Carro" userId="782875683cdb3cdb" providerId="LiveId" clId="{25E2AE1D-4DC1-452B-9984-4B27AF5F18F4}" dt="2020-07-04T05:04:04.160" v="982" actId="26606"/>
          <ac:spMkLst>
            <pc:docMk/>
            <pc:sldMk cId="542514628" sldId="326"/>
            <ac:spMk id="48" creationId="{BFF30785-305E-45D7-984F-5AA93D3CA561}"/>
          </ac:spMkLst>
        </pc:spChg>
        <pc:spChg chg="add">
          <ac:chgData name="Lautaro Carro" userId="782875683cdb3cdb" providerId="LiveId" clId="{25E2AE1D-4DC1-452B-9984-4B27AF5F18F4}" dt="2020-07-04T05:04:04.160" v="982" actId="26606"/>
          <ac:spMkLst>
            <pc:docMk/>
            <pc:sldMk cId="542514628" sldId="326"/>
            <ac:spMk id="52" creationId="{CA73784B-AC76-4BAD-93AF-C72D0EDFD715}"/>
          </ac:spMkLst>
        </pc:spChg>
        <pc:picChg chg="add mod">
          <ac:chgData name="Lautaro Carro" userId="782875683cdb3cdb" providerId="LiveId" clId="{25E2AE1D-4DC1-452B-9984-4B27AF5F18F4}" dt="2020-07-04T05:04:08.756" v="983" actId="1440"/>
          <ac:picMkLst>
            <pc:docMk/>
            <pc:sldMk cId="542514628" sldId="326"/>
            <ac:picMk id="3" creationId="{776E1B1A-867A-4551-8A6B-62D2A4C7272A}"/>
          </ac:picMkLst>
        </pc:picChg>
        <pc:picChg chg="del">
          <ac:chgData name="Lautaro Carro" userId="782875683cdb3cdb" providerId="LiveId" clId="{25E2AE1D-4DC1-452B-9984-4B27AF5F18F4}" dt="2020-07-04T05:04:01.261" v="980" actId="478"/>
          <ac:picMkLst>
            <pc:docMk/>
            <pc:sldMk cId="542514628" sldId="326"/>
            <ac:picMk id="4" creationId="{891E2781-23DD-46B5-87D5-9D32436A7D05}"/>
          </ac:picMkLst>
        </pc:picChg>
        <pc:cxnChg chg="del">
          <ac:chgData name="Lautaro Carro" userId="782875683cdb3cdb" providerId="LiveId" clId="{25E2AE1D-4DC1-452B-9984-4B27AF5F18F4}" dt="2020-07-04T05:04:04.160" v="982" actId="26606"/>
          <ac:cxnSpMkLst>
            <pc:docMk/>
            <pc:sldMk cId="542514628" sldId="326"/>
            <ac:cxnSpMk id="37" creationId="{15E01FA5-D766-43CA-A83D-E7CF3F04E96F}"/>
          </ac:cxnSpMkLst>
        </pc:cxnChg>
        <pc:cxnChg chg="del">
          <ac:chgData name="Lautaro Carro" userId="782875683cdb3cdb" providerId="LiveId" clId="{25E2AE1D-4DC1-452B-9984-4B27AF5F18F4}" dt="2020-07-04T05:04:04.160" v="982" actId="26606"/>
          <ac:cxnSpMkLst>
            <pc:docMk/>
            <pc:sldMk cId="542514628" sldId="326"/>
            <ac:cxnSpMk id="41" creationId="{811DCF04-0C7C-44FC-8246-FC8D736B1A71}"/>
          </ac:cxnSpMkLst>
        </pc:cxnChg>
        <pc:cxnChg chg="add">
          <ac:chgData name="Lautaro Carro" userId="782875683cdb3cdb" providerId="LiveId" clId="{25E2AE1D-4DC1-452B-9984-4B27AF5F18F4}" dt="2020-07-04T05:04:04.160" v="982" actId="26606"/>
          <ac:cxnSpMkLst>
            <pc:docMk/>
            <pc:sldMk cId="542514628" sldId="326"/>
            <ac:cxnSpMk id="50" creationId="{15E01FA5-D766-43CA-A83D-E7CF3F04E96F}"/>
          </ac:cxnSpMkLst>
        </pc:cxnChg>
        <pc:cxnChg chg="add">
          <ac:chgData name="Lautaro Carro" userId="782875683cdb3cdb" providerId="LiveId" clId="{25E2AE1D-4DC1-452B-9984-4B27AF5F18F4}" dt="2020-07-04T05:04:04.160" v="982" actId="26606"/>
          <ac:cxnSpMkLst>
            <pc:docMk/>
            <pc:sldMk cId="542514628" sldId="326"/>
            <ac:cxnSpMk id="54" creationId="{811DCF04-0C7C-44FC-8246-FC8D736B1A71}"/>
          </ac:cxnSpMkLst>
        </pc:cxnChg>
      </pc:sldChg>
      <pc:sldChg chg="addSp delSp modSp add mod">
        <pc:chgData name="Lautaro Carro" userId="782875683cdb3cdb" providerId="LiveId" clId="{25E2AE1D-4DC1-452B-9984-4B27AF5F18F4}" dt="2020-07-04T05:08:42.526" v="1031" actId="20577"/>
        <pc:sldMkLst>
          <pc:docMk/>
          <pc:sldMk cId="2207956808" sldId="327"/>
        </pc:sldMkLst>
        <pc:spChg chg="mod">
          <ac:chgData name="Lautaro Carro" userId="782875683cdb3cdb" providerId="LiveId" clId="{25E2AE1D-4DC1-452B-9984-4B27AF5F18F4}" dt="2020-07-04T05:08:42.526" v="1031" actId="20577"/>
          <ac:spMkLst>
            <pc:docMk/>
            <pc:sldMk cId="2207956808" sldId="327"/>
            <ac:spMk id="2" creationId="{41000093-C5F8-4235-9978-6348EA997AED}"/>
          </ac:spMkLst>
        </pc:spChg>
        <pc:spChg chg="add del">
          <ac:chgData name="Lautaro Carro" userId="782875683cdb3cdb" providerId="LiveId" clId="{25E2AE1D-4DC1-452B-9984-4B27AF5F18F4}" dt="2020-07-04T05:06:02.565" v="989" actId="26606"/>
          <ac:spMkLst>
            <pc:docMk/>
            <pc:sldMk cId="2207956808" sldId="327"/>
            <ac:spMk id="46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5:06:02.565" v="989" actId="26606"/>
          <ac:spMkLst>
            <pc:docMk/>
            <pc:sldMk cId="2207956808" sldId="327"/>
            <ac:spMk id="48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5:06:02.565" v="989" actId="26606"/>
          <ac:spMkLst>
            <pc:docMk/>
            <pc:sldMk cId="2207956808" sldId="327"/>
            <ac:spMk id="52" creationId="{CA73784B-AC76-4BAD-93AF-C72D0EDFD715}"/>
          </ac:spMkLst>
        </pc:spChg>
        <pc:spChg chg="add del">
          <ac:chgData name="Lautaro Carro" userId="782875683cdb3cdb" providerId="LiveId" clId="{25E2AE1D-4DC1-452B-9984-4B27AF5F18F4}" dt="2020-07-04T05:06:02.546" v="988" actId="26606"/>
          <ac:spMkLst>
            <pc:docMk/>
            <pc:sldMk cId="2207956808" sldId="327"/>
            <ac:spMk id="59" creationId="{8CD2B798-7994-4548-A2BE-4AEF9C1A5FAE}"/>
          </ac:spMkLst>
        </pc:spChg>
        <pc:spChg chg="add del">
          <ac:chgData name="Lautaro Carro" userId="782875683cdb3cdb" providerId="LiveId" clId="{25E2AE1D-4DC1-452B-9984-4B27AF5F18F4}" dt="2020-07-04T05:06:02.546" v="988" actId="26606"/>
          <ac:spMkLst>
            <pc:docMk/>
            <pc:sldMk cId="2207956808" sldId="327"/>
            <ac:spMk id="61" creationId="{E6162320-3B67-42BB-AF9D-939326E6489E}"/>
          </ac:spMkLst>
        </pc:spChg>
        <pc:spChg chg="add del">
          <ac:chgData name="Lautaro Carro" userId="782875683cdb3cdb" providerId="LiveId" clId="{25E2AE1D-4DC1-452B-9984-4B27AF5F18F4}" dt="2020-07-04T05:06:02.546" v="988" actId="26606"/>
          <ac:spMkLst>
            <pc:docMk/>
            <pc:sldMk cId="2207956808" sldId="327"/>
            <ac:spMk id="65" creationId="{774A886E-E8EF-48CC-8764-20EAE4538CB7}"/>
          </ac:spMkLst>
        </pc:spChg>
        <pc:spChg chg="add">
          <ac:chgData name="Lautaro Carro" userId="782875683cdb3cdb" providerId="LiveId" clId="{25E2AE1D-4DC1-452B-9984-4B27AF5F18F4}" dt="2020-07-04T05:06:02.565" v="989" actId="26606"/>
          <ac:spMkLst>
            <pc:docMk/>
            <pc:sldMk cId="2207956808" sldId="327"/>
            <ac:spMk id="69" creationId="{3A8EC506-B1DA-46A1-B44D-774E68468E13}"/>
          </ac:spMkLst>
        </pc:spChg>
        <pc:spChg chg="add">
          <ac:chgData name="Lautaro Carro" userId="782875683cdb3cdb" providerId="LiveId" clId="{25E2AE1D-4DC1-452B-9984-4B27AF5F18F4}" dt="2020-07-04T05:06:02.565" v="989" actId="26606"/>
          <ac:spMkLst>
            <pc:docMk/>
            <pc:sldMk cId="2207956808" sldId="327"/>
            <ac:spMk id="70" creationId="{BFF30785-305E-45D7-984F-5AA93D3CA561}"/>
          </ac:spMkLst>
        </pc:spChg>
        <pc:spChg chg="add">
          <ac:chgData name="Lautaro Carro" userId="782875683cdb3cdb" providerId="LiveId" clId="{25E2AE1D-4DC1-452B-9984-4B27AF5F18F4}" dt="2020-07-04T05:06:02.565" v="989" actId="26606"/>
          <ac:spMkLst>
            <pc:docMk/>
            <pc:sldMk cId="2207956808" sldId="327"/>
            <ac:spMk id="72" creationId="{CA73784B-AC76-4BAD-93AF-C72D0EDFD715}"/>
          </ac:spMkLst>
        </pc:spChg>
        <pc:picChg chg="del">
          <ac:chgData name="Lautaro Carro" userId="782875683cdb3cdb" providerId="LiveId" clId="{25E2AE1D-4DC1-452B-9984-4B27AF5F18F4}" dt="2020-07-04T05:06:00.132" v="985" actId="478"/>
          <ac:picMkLst>
            <pc:docMk/>
            <pc:sldMk cId="2207956808" sldId="327"/>
            <ac:picMk id="3" creationId="{776E1B1A-867A-4551-8A6B-62D2A4C7272A}"/>
          </ac:picMkLst>
        </pc:picChg>
        <pc:picChg chg="add mod">
          <ac:chgData name="Lautaro Carro" userId="782875683cdb3cdb" providerId="LiveId" clId="{25E2AE1D-4DC1-452B-9984-4B27AF5F18F4}" dt="2020-07-04T05:06:07.332" v="990" actId="1440"/>
          <ac:picMkLst>
            <pc:docMk/>
            <pc:sldMk cId="2207956808" sldId="327"/>
            <ac:picMk id="4" creationId="{B2F9399E-05BD-42E7-9A95-589A5450359B}"/>
          </ac:picMkLst>
        </pc:picChg>
        <pc:cxnChg chg="add del">
          <ac:chgData name="Lautaro Carro" userId="782875683cdb3cdb" providerId="LiveId" clId="{25E2AE1D-4DC1-452B-9984-4B27AF5F18F4}" dt="2020-07-04T05:06:02.565" v="989" actId="26606"/>
          <ac:cxnSpMkLst>
            <pc:docMk/>
            <pc:sldMk cId="2207956808" sldId="327"/>
            <ac:cxnSpMk id="50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5:06:02.565" v="989" actId="26606"/>
          <ac:cxnSpMkLst>
            <pc:docMk/>
            <pc:sldMk cId="2207956808" sldId="327"/>
            <ac:cxnSpMk id="54" creationId="{811DCF04-0C7C-44FC-8246-FC8D736B1A71}"/>
          </ac:cxnSpMkLst>
        </pc:cxnChg>
        <pc:cxnChg chg="add del">
          <ac:chgData name="Lautaro Carro" userId="782875683cdb3cdb" providerId="LiveId" clId="{25E2AE1D-4DC1-452B-9984-4B27AF5F18F4}" dt="2020-07-04T05:06:02.546" v="988" actId="26606"/>
          <ac:cxnSpMkLst>
            <pc:docMk/>
            <pc:sldMk cId="2207956808" sldId="327"/>
            <ac:cxnSpMk id="63" creationId="{6722E143-84C1-4F95-937C-78B92D2811CF}"/>
          </ac:cxnSpMkLst>
        </pc:cxnChg>
        <pc:cxnChg chg="add del">
          <ac:chgData name="Lautaro Carro" userId="782875683cdb3cdb" providerId="LiveId" clId="{25E2AE1D-4DC1-452B-9984-4B27AF5F18F4}" dt="2020-07-04T05:06:02.546" v="988" actId="26606"/>
          <ac:cxnSpMkLst>
            <pc:docMk/>
            <pc:sldMk cId="2207956808" sldId="327"/>
            <ac:cxnSpMk id="67" creationId="{EB1993F9-CFC5-495F-9F26-19953445357F}"/>
          </ac:cxnSpMkLst>
        </pc:cxnChg>
        <pc:cxnChg chg="add">
          <ac:chgData name="Lautaro Carro" userId="782875683cdb3cdb" providerId="LiveId" clId="{25E2AE1D-4DC1-452B-9984-4B27AF5F18F4}" dt="2020-07-04T05:06:02.565" v="989" actId="26606"/>
          <ac:cxnSpMkLst>
            <pc:docMk/>
            <pc:sldMk cId="2207956808" sldId="327"/>
            <ac:cxnSpMk id="71" creationId="{15E01FA5-D766-43CA-A83D-E7CF3F04E96F}"/>
          </ac:cxnSpMkLst>
        </pc:cxnChg>
        <pc:cxnChg chg="add">
          <ac:chgData name="Lautaro Carro" userId="782875683cdb3cdb" providerId="LiveId" clId="{25E2AE1D-4DC1-452B-9984-4B27AF5F18F4}" dt="2020-07-04T05:06:02.565" v="989" actId="26606"/>
          <ac:cxnSpMkLst>
            <pc:docMk/>
            <pc:sldMk cId="2207956808" sldId="327"/>
            <ac:cxnSpMk id="73" creationId="{811DCF04-0C7C-44FC-8246-FC8D736B1A71}"/>
          </ac:cxnSpMkLst>
        </pc:cxnChg>
      </pc:sldChg>
      <pc:sldChg chg="addSp delSp modSp add mod">
        <pc:chgData name="Lautaro Carro" userId="782875683cdb3cdb" providerId="LiveId" clId="{25E2AE1D-4DC1-452B-9984-4B27AF5F18F4}" dt="2020-07-04T05:30:14.196" v="1235" actId="1440"/>
        <pc:sldMkLst>
          <pc:docMk/>
          <pc:sldMk cId="482763314" sldId="328"/>
        </pc:sldMkLst>
        <pc:spChg chg="mod">
          <ac:chgData name="Lautaro Carro" userId="782875683cdb3cdb" providerId="LiveId" clId="{25E2AE1D-4DC1-452B-9984-4B27AF5F18F4}" dt="2020-07-04T05:11:50.718" v="1110" actId="26606"/>
          <ac:spMkLst>
            <pc:docMk/>
            <pc:sldMk cId="482763314" sldId="328"/>
            <ac:spMk id="2" creationId="{41000093-C5F8-4235-9978-6348EA997AED}"/>
          </ac:spMkLst>
        </pc:spChg>
        <pc:spChg chg="del">
          <ac:chgData name="Lautaro Carro" userId="782875683cdb3cdb" providerId="LiveId" clId="{25E2AE1D-4DC1-452B-9984-4B27AF5F18F4}" dt="2020-07-04T05:09:10.210" v="1049" actId="26606"/>
          <ac:spMkLst>
            <pc:docMk/>
            <pc:sldMk cId="482763314" sldId="328"/>
            <ac:spMk id="69" creationId="{3A8EC506-B1DA-46A1-B44D-774E68468E13}"/>
          </ac:spMkLst>
        </pc:spChg>
        <pc:spChg chg="del">
          <ac:chgData name="Lautaro Carro" userId="782875683cdb3cdb" providerId="LiveId" clId="{25E2AE1D-4DC1-452B-9984-4B27AF5F18F4}" dt="2020-07-04T05:09:10.210" v="1049" actId="26606"/>
          <ac:spMkLst>
            <pc:docMk/>
            <pc:sldMk cId="482763314" sldId="328"/>
            <ac:spMk id="70" creationId="{BFF30785-305E-45D7-984F-5AA93D3CA561}"/>
          </ac:spMkLst>
        </pc:spChg>
        <pc:spChg chg="del">
          <ac:chgData name="Lautaro Carro" userId="782875683cdb3cdb" providerId="LiveId" clId="{25E2AE1D-4DC1-452B-9984-4B27AF5F18F4}" dt="2020-07-04T05:09:10.210" v="1049" actId="26606"/>
          <ac:spMkLst>
            <pc:docMk/>
            <pc:sldMk cId="482763314" sldId="328"/>
            <ac:spMk id="72" creationId="{CA73784B-AC76-4BAD-93AF-C72D0EDFD715}"/>
          </ac:spMkLst>
        </pc:spChg>
        <pc:spChg chg="add del">
          <ac:chgData name="Lautaro Carro" userId="782875683cdb3cdb" providerId="LiveId" clId="{25E2AE1D-4DC1-452B-9984-4B27AF5F18F4}" dt="2020-07-04T05:11:50.718" v="1110" actId="26606"/>
          <ac:spMkLst>
            <pc:docMk/>
            <pc:sldMk cId="482763314" sldId="328"/>
            <ac:spMk id="78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5:11:50.718" v="1110" actId="26606"/>
          <ac:spMkLst>
            <pc:docMk/>
            <pc:sldMk cId="482763314" sldId="328"/>
            <ac:spMk id="80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5:11:50.718" v="1110" actId="26606"/>
          <ac:spMkLst>
            <pc:docMk/>
            <pc:sldMk cId="482763314" sldId="328"/>
            <ac:spMk id="84" creationId="{CA73784B-AC76-4BAD-93AF-C72D0EDFD715}"/>
          </ac:spMkLst>
        </pc:spChg>
        <pc:spChg chg="add del">
          <ac:chgData name="Lautaro Carro" userId="782875683cdb3cdb" providerId="LiveId" clId="{25E2AE1D-4DC1-452B-9984-4B27AF5F18F4}" dt="2020-07-04T05:11:47.300" v="1103" actId="26606"/>
          <ac:spMkLst>
            <pc:docMk/>
            <pc:sldMk cId="482763314" sldId="328"/>
            <ac:spMk id="91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5:11:47.300" v="1103" actId="26606"/>
          <ac:spMkLst>
            <pc:docMk/>
            <pc:sldMk cId="482763314" sldId="328"/>
            <ac:spMk id="93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5:11:47.300" v="1103" actId="26606"/>
          <ac:spMkLst>
            <pc:docMk/>
            <pc:sldMk cId="482763314" sldId="328"/>
            <ac:spMk id="97" creationId="{CA73784B-AC76-4BAD-93AF-C72D0EDFD715}"/>
          </ac:spMkLst>
        </pc:spChg>
        <pc:spChg chg="add del">
          <ac:chgData name="Lautaro Carro" userId="782875683cdb3cdb" providerId="LiveId" clId="{25E2AE1D-4DC1-452B-9984-4B27AF5F18F4}" dt="2020-07-04T05:11:48.730" v="1105" actId="26606"/>
          <ac:spMkLst>
            <pc:docMk/>
            <pc:sldMk cId="482763314" sldId="328"/>
            <ac:spMk id="101" creationId="{8CD2B798-7994-4548-A2BE-4AEF9C1A5FAE}"/>
          </ac:spMkLst>
        </pc:spChg>
        <pc:spChg chg="add del">
          <ac:chgData name="Lautaro Carro" userId="782875683cdb3cdb" providerId="LiveId" clId="{25E2AE1D-4DC1-452B-9984-4B27AF5F18F4}" dt="2020-07-04T05:11:48.730" v="1105" actId="26606"/>
          <ac:spMkLst>
            <pc:docMk/>
            <pc:sldMk cId="482763314" sldId="328"/>
            <ac:spMk id="102" creationId="{E6162320-3B67-42BB-AF9D-939326E6489E}"/>
          </ac:spMkLst>
        </pc:spChg>
        <pc:spChg chg="add del">
          <ac:chgData name="Lautaro Carro" userId="782875683cdb3cdb" providerId="LiveId" clId="{25E2AE1D-4DC1-452B-9984-4B27AF5F18F4}" dt="2020-07-04T05:11:48.730" v="1105" actId="26606"/>
          <ac:spMkLst>
            <pc:docMk/>
            <pc:sldMk cId="482763314" sldId="328"/>
            <ac:spMk id="104" creationId="{774A886E-E8EF-48CC-8764-20EAE4538CB7}"/>
          </ac:spMkLst>
        </pc:spChg>
        <pc:spChg chg="add del">
          <ac:chgData name="Lautaro Carro" userId="782875683cdb3cdb" providerId="LiveId" clId="{25E2AE1D-4DC1-452B-9984-4B27AF5F18F4}" dt="2020-07-04T05:11:49.834" v="1107" actId="26606"/>
          <ac:spMkLst>
            <pc:docMk/>
            <pc:sldMk cId="482763314" sldId="328"/>
            <ac:spMk id="107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5:11:49.834" v="1107" actId="26606"/>
          <ac:spMkLst>
            <pc:docMk/>
            <pc:sldMk cId="482763314" sldId="328"/>
            <ac:spMk id="108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5:11:49.834" v="1107" actId="26606"/>
          <ac:spMkLst>
            <pc:docMk/>
            <pc:sldMk cId="482763314" sldId="328"/>
            <ac:spMk id="110" creationId="{CA73784B-AC76-4BAD-93AF-C72D0EDFD715}"/>
          </ac:spMkLst>
        </pc:spChg>
        <pc:spChg chg="add del">
          <ac:chgData name="Lautaro Carro" userId="782875683cdb3cdb" providerId="LiveId" clId="{25E2AE1D-4DC1-452B-9984-4B27AF5F18F4}" dt="2020-07-04T05:11:50.698" v="1109" actId="26606"/>
          <ac:spMkLst>
            <pc:docMk/>
            <pc:sldMk cId="482763314" sldId="328"/>
            <ac:spMk id="113" creationId="{8CD2B798-7994-4548-A2BE-4AEF9C1A5FAE}"/>
          </ac:spMkLst>
        </pc:spChg>
        <pc:spChg chg="add del">
          <ac:chgData name="Lautaro Carro" userId="782875683cdb3cdb" providerId="LiveId" clId="{25E2AE1D-4DC1-452B-9984-4B27AF5F18F4}" dt="2020-07-04T05:11:50.698" v="1109" actId="26606"/>
          <ac:spMkLst>
            <pc:docMk/>
            <pc:sldMk cId="482763314" sldId="328"/>
            <ac:spMk id="114" creationId="{E6162320-3B67-42BB-AF9D-939326E6489E}"/>
          </ac:spMkLst>
        </pc:spChg>
        <pc:spChg chg="add del">
          <ac:chgData name="Lautaro Carro" userId="782875683cdb3cdb" providerId="LiveId" clId="{25E2AE1D-4DC1-452B-9984-4B27AF5F18F4}" dt="2020-07-04T05:11:50.698" v="1109" actId="26606"/>
          <ac:spMkLst>
            <pc:docMk/>
            <pc:sldMk cId="482763314" sldId="328"/>
            <ac:spMk id="116" creationId="{774A886E-E8EF-48CC-8764-20EAE4538CB7}"/>
          </ac:spMkLst>
        </pc:spChg>
        <pc:spChg chg="add">
          <ac:chgData name="Lautaro Carro" userId="782875683cdb3cdb" providerId="LiveId" clId="{25E2AE1D-4DC1-452B-9984-4B27AF5F18F4}" dt="2020-07-04T05:11:50.718" v="1110" actId="26606"/>
          <ac:spMkLst>
            <pc:docMk/>
            <pc:sldMk cId="482763314" sldId="328"/>
            <ac:spMk id="119" creationId="{3A8EC506-B1DA-46A1-B44D-774E68468E13}"/>
          </ac:spMkLst>
        </pc:spChg>
        <pc:spChg chg="add">
          <ac:chgData name="Lautaro Carro" userId="782875683cdb3cdb" providerId="LiveId" clId="{25E2AE1D-4DC1-452B-9984-4B27AF5F18F4}" dt="2020-07-04T05:11:50.718" v="1110" actId="26606"/>
          <ac:spMkLst>
            <pc:docMk/>
            <pc:sldMk cId="482763314" sldId="328"/>
            <ac:spMk id="120" creationId="{BFF30785-305E-45D7-984F-5AA93D3CA561}"/>
          </ac:spMkLst>
        </pc:spChg>
        <pc:spChg chg="add">
          <ac:chgData name="Lautaro Carro" userId="782875683cdb3cdb" providerId="LiveId" clId="{25E2AE1D-4DC1-452B-9984-4B27AF5F18F4}" dt="2020-07-04T05:11:50.718" v="1110" actId="26606"/>
          <ac:spMkLst>
            <pc:docMk/>
            <pc:sldMk cId="482763314" sldId="328"/>
            <ac:spMk id="122" creationId="{CA73784B-AC76-4BAD-93AF-C72D0EDFD715}"/>
          </ac:spMkLst>
        </pc:spChg>
        <pc:picChg chg="add mod">
          <ac:chgData name="Lautaro Carro" userId="782875683cdb3cdb" providerId="LiveId" clId="{25E2AE1D-4DC1-452B-9984-4B27AF5F18F4}" dt="2020-07-04T05:30:14.196" v="1235" actId="1440"/>
          <ac:picMkLst>
            <pc:docMk/>
            <pc:sldMk cId="482763314" sldId="328"/>
            <ac:picMk id="3" creationId="{FF69CF25-A042-491C-B613-64E20E4A29DC}"/>
          </ac:picMkLst>
        </pc:picChg>
        <pc:picChg chg="del">
          <ac:chgData name="Lautaro Carro" userId="782875683cdb3cdb" providerId="LiveId" clId="{25E2AE1D-4DC1-452B-9984-4B27AF5F18F4}" dt="2020-07-04T05:09:06.692" v="1047" actId="478"/>
          <ac:picMkLst>
            <pc:docMk/>
            <pc:sldMk cId="482763314" sldId="328"/>
            <ac:picMk id="4" creationId="{B2F9399E-05BD-42E7-9A95-589A5450359B}"/>
          </ac:picMkLst>
        </pc:picChg>
        <pc:cxnChg chg="del">
          <ac:chgData name="Lautaro Carro" userId="782875683cdb3cdb" providerId="LiveId" clId="{25E2AE1D-4DC1-452B-9984-4B27AF5F18F4}" dt="2020-07-04T05:09:10.210" v="1049" actId="26606"/>
          <ac:cxnSpMkLst>
            <pc:docMk/>
            <pc:sldMk cId="482763314" sldId="328"/>
            <ac:cxnSpMk id="71" creationId="{15E01FA5-D766-43CA-A83D-E7CF3F04E96F}"/>
          </ac:cxnSpMkLst>
        </pc:cxnChg>
        <pc:cxnChg chg="del">
          <ac:chgData name="Lautaro Carro" userId="782875683cdb3cdb" providerId="LiveId" clId="{25E2AE1D-4DC1-452B-9984-4B27AF5F18F4}" dt="2020-07-04T05:09:10.210" v="1049" actId="26606"/>
          <ac:cxnSpMkLst>
            <pc:docMk/>
            <pc:sldMk cId="482763314" sldId="328"/>
            <ac:cxnSpMk id="73" creationId="{811DCF04-0C7C-44FC-8246-FC8D736B1A71}"/>
          </ac:cxnSpMkLst>
        </pc:cxnChg>
        <pc:cxnChg chg="add del">
          <ac:chgData name="Lautaro Carro" userId="782875683cdb3cdb" providerId="LiveId" clId="{25E2AE1D-4DC1-452B-9984-4B27AF5F18F4}" dt="2020-07-04T05:11:50.718" v="1110" actId="26606"/>
          <ac:cxnSpMkLst>
            <pc:docMk/>
            <pc:sldMk cId="482763314" sldId="328"/>
            <ac:cxnSpMk id="82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5:11:50.718" v="1110" actId="26606"/>
          <ac:cxnSpMkLst>
            <pc:docMk/>
            <pc:sldMk cId="482763314" sldId="328"/>
            <ac:cxnSpMk id="86" creationId="{811DCF04-0C7C-44FC-8246-FC8D736B1A71}"/>
          </ac:cxnSpMkLst>
        </pc:cxnChg>
        <pc:cxnChg chg="add del">
          <ac:chgData name="Lautaro Carro" userId="782875683cdb3cdb" providerId="LiveId" clId="{25E2AE1D-4DC1-452B-9984-4B27AF5F18F4}" dt="2020-07-04T05:11:47.300" v="1103" actId="26606"/>
          <ac:cxnSpMkLst>
            <pc:docMk/>
            <pc:sldMk cId="482763314" sldId="328"/>
            <ac:cxnSpMk id="95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5:11:47.300" v="1103" actId="26606"/>
          <ac:cxnSpMkLst>
            <pc:docMk/>
            <pc:sldMk cId="482763314" sldId="328"/>
            <ac:cxnSpMk id="99" creationId="{811DCF04-0C7C-44FC-8246-FC8D736B1A71}"/>
          </ac:cxnSpMkLst>
        </pc:cxnChg>
        <pc:cxnChg chg="add del">
          <ac:chgData name="Lautaro Carro" userId="782875683cdb3cdb" providerId="LiveId" clId="{25E2AE1D-4DC1-452B-9984-4B27AF5F18F4}" dt="2020-07-04T05:11:48.730" v="1105" actId="26606"/>
          <ac:cxnSpMkLst>
            <pc:docMk/>
            <pc:sldMk cId="482763314" sldId="328"/>
            <ac:cxnSpMk id="103" creationId="{6722E143-84C1-4F95-937C-78B92D2811CF}"/>
          </ac:cxnSpMkLst>
        </pc:cxnChg>
        <pc:cxnChg chg="add del">
          <ac:chgData name="Lautaro Carro" userId="782875683cdb3cdb" providerId="LiveId" clId="{25E2AE1D-4DC1-452B-9984-4B27AF5F18F4}" dt="2020-07-04T05:11:48.730" v="1105" actId="26606"/>
          <ac:cxnSpMkLst>
            <pc:docMk/>
            <pc:sldMk cId="482763314" sldId="328"/>
            <ac:cxnSpMk id="105" creationId="{EB1993F9-CFC5-495F-9F26-19953445357F}"/>
          </ac:cxnSpMkLst>
        </pc:cxnChg>
        <pc:cxnChg chg="add del">
          <ac:chgData name="Lautaro Carro" userId="782875683cdb3cdb" providerId="LiveId" clId="{25E2AE1D-4DC1-452B-9984-4B27AF5F18F4}" dt="2020-07-04T05:11:49.834" v="1107" actId="26606"/>
          <ac:cxnSpMkLst>
            <pc:docMk/>
            <pc:sldMk cId="482763314" sldId="328"/>
            <ac:cxnSpMk id="109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5:11:49.834" v="1107" actId="26606"/>
          <ac:cxnSpMkLst>
            <pc:docMk/>
            <pc:sldMk cId="482763314" sldId="328"/>
            <ac:cxnSpMk id="111" creationId="{811DCF04-0C7C-44FC-8246-FC8D736B1A71}"/>
          </ac:cxnSpMkLst>
        </pc:cxnChg>
        <pc:cxnChg chg="add del">
          <ac:chgData name="Lautaro Carro" userId="782875683cdb3cdb" providerId="LiveId" clId="{25E2AE1D-4DC1-452B-9984-4B27AF5F18F4}" dt="2020-07-04T05:11:50.698" v="1109" actId="26606"/>
          <ac:cxnSpMkLst>
            <pc:docMk/>
            <pc:sldMk cId="482763314" sldId="328"/>
            <ac:cxnSpMk id="115" creationId="{6722E143-84C1-4F95-937C-78B92D2811CF}"/>
          </ac:cxnSpMkLst>
        </pc:cxnChg>
        <pc:cxnChg chg="add del">
          <ac:chgData name="Lautaro Carro" userId="782875683cdb3cdb" providerId="LiveId" clId="{25E2AE1D-4DC1-452B-9984-4B27AF5F18F4}" dt="2020-07-04T05:11:50.698" v="1109" actId="26606"/>
          <ac:cxnSpMkLst>
            <pc:docMk/>
            <pc:sldMk cId="482763314" sldId="328"/>
            <ac:cxnSpMk id="117" creationId="{EB1993F9-CFC5-495F-9F26-19953445357F}"/>
          </ac:cxnSpMkLst>
        </pc:cxnChg>
        <pc:cxnChg chg="add">
          <ac:chgData name="Lautaro Carro" userId="782875683cdb3cdb" providerId="LiveId" clId="{25E2AE1D-4DC1-452B-9984-4B27AF5F18F4}" dt="2020-07-04T05:11:50.718" v="1110" actId="26606"/>
          <ac:cxnSpMkLst>
            <pc:docMk/>
            <pc:sldMk cId="482763314" sldId="328"/>
            <ac:cxnSpMk id="121" creationId="{15E01FA5-D766-43CA-A83D-E7CF3F04E96F}"/>
          </ac:cxnSpMkLst>
        </pc:cxnChg>
        <pc:cxnChg chg="add">
          <ac:chgData name="Lautaro Carro" userId="782875683cdb3cdb" providerId="LiveId" clId="{25E2AE1D-4DC1-452B-9984-4B27AF5F18F4}" dt="2020-07-04T05:11:50.718" v="1110" actId="26606"/>
          <ac:cxnSpMkLst>
            <pc:docMk/>
            <pc:sldMk cId="482763314" sldId="328"/>
            <ac:cxnSpMk id="123" creationId="{811DCF04-0C7C-44FC-8246-FC8D736B1A71}"/>
          </ac:cxnSpMkLst>
        </pc:cxnChg>
      </pc:sldChg>
      <pc:sldChg chg="addSp delSp modSp add mod ord">
        <pc:chgData name="Lautaro Carro" userId="782875683cdb3cdb" providerId="LiveId" clId="{25E2AE1D-4DC1-452B-9984-4B27AF5F18F4}" dt="2020-07-04T05:30:17.923" v="1236" actId="1440"/>
        <pc:sldMkLst>
          <pc:docMk/>
          <pc:sldMk cId="3330097916" sldId="329"/>
        </pc:sldMkLst>
        <pc:spChg chg="mod">
          <ac:chgData name="Lautaro Carro" userId="782875683cdb3cdb" providerId="LiveId" clId="{25E2AE1D-4DC1-452B-9984-4B27AF5F18F4}" dt="2020-07-04T05:11:41.421" v="1101" actId="26606"/>
          <ac:spMkLst>
            <pc:docMk/>
            <pc:sldMk cId="3330097916" sldId="329"/>
            <ac:spMk id="2" creationId="{41000093-C5F8-4235-9978-6348EA997AED}"/>
          </ac:spMkLst>
        </pc:spChg>
        <pc:spChg chg="del">
          <ac:chgData name="Lautaro Carro" userId="782875683cdb3cdb" providerId="LiveId" clId="{25E2AE1D-4DC1-452B-9984-4B27AF5F18F4}" dt="2020-07-04T05:11:32.925" v="1099" actId="26606"/>
          <ac:spMkLst>
            <pc:docMk/>
            <pc:sldMk cId="3330097916" sldId="329"/>
            <ac:spMk id="69" creationId="{3A8EC506-B1DA-46A1-B44D-774E68468E13}"/>
          </ac:spMkLst>
        </pc:spChg>
        <pc:spChg chg="del">
          <ac:chgData name="Lautaro Carro" userId="782875683cdb3cdb" providerId="LiveId" clId="{25E2AE1D-4DC1-452B-9984-4B27AF5F18F4}" dt="2020-07-04T05:11:32.925" v="1099" actId="26606"/>
          <ac:spMkLst>
            <pc:docMk/>
            <pc:sldMk cId="3330097916" sldId="329"/>
            <ac:spMk id="70" creationId="{BFF30785-305E-45D7-984F-5AA93D3CA561}"/>
          </ac:spMkLst>
        </pc:spChg>
        <pc:spChg chg="del">
          <ac:chgData name="Lautaro Carro" userId="782875683cdb3cdb" providerId="LiveId" clId="{25E2AE1D-4DC1-452B-9984-4B27AF5F18F4}" dt="2020-07-04T05:11:32.925" v="1099" actId="26606"/>
          <ac:spMkLst>
            <pc:docMk/>
            <pc:sldMk cId="3330097916" sldId="329"/>
            <ac:spMk id="72" creationId="{CA73784B-AC76-4BAD-93AF-C72D0EDFD715}"/>
          </ac:spMkLst>
        </pc:spChg>
        <pc:spChg chg="add del">
          <ac:chgData name="Lautaro Carro" userId="782875683cdb3cdb" providerId="LiveId" clId="{25E2AE1D-4DC1-452B-9984-4B27AF5F18F4}" dt="2020-07-04T05:11:41.421" v="1101" actId="26606"/>
          <ac:spMkLst>
            <pc:docMk/>
            <pc:sldMk cId="3330097916" sldId="329"/>
            <ac:spMk id="78" creationId="{8CD2B798-7994-4548-A2BE-4AEF9C1A5FAE}"/>
          </ac:spMkLst>
        </pc:spChg>
        <pc:spChg chg="add del">
          <ac:chgData name="Lautaro Carro" userId="782875683cdb3cdb" providerId="LiveId" clId="{25E2AE1D-4DC1-452B-9984-4B27AF5F18F4}" dt="2020-07-04T05:11:41.421" v="1101" actId="26606"/>
          <ac:spMkLst>
            <pc:docMk/>
            <pc:sldMk cId="3330097916" sldId="329"/>
            <ac:spMk id="80" creationId="{E6162320-3B67-42BB-AF9D-939326E6489E}"/>
          </ac:spMkLst>
        </pc:spChg>
        <pc:spChg chg="add del">
          <ac:chgData name="Lautaro Carro" userId="782875683cdb3cdb" providerId="LiveId" clId="{25E2AE1D-4DC1-452B-9984-4B27AF5F18F4}" dt="2020-07-04T05:11:41.421" v="1101" actId="26606"/>
          <ac:spMkLst>
            <pc:docMk/>
            <pc:sldMk cId="3330097916" sldId="329"/>
            <ac:spMk id="84" creationId="{774A886E-E8EF-48CC-8764-20EAE4538CB7}"/>
          </ac:spMkLst>
        </pc:spChg>
        <pc:spChg chg="add">
          <ac:chgData name="Lautaro Carro" userId="782875683cdb3cdb" providerId="LiveId" clId="{25E2AE1D-4DC1-452B-9984-4B27AF5F18F4}" dt="2020-07-04T05:11:41.421" v="1101" actId="26606"/>
          <ac:spMkLst>
            <pc:docMk/>
            <pc:sldMk cId="3330097916" sldId="329"/>
            <ac:spMk id="91" creationId="{3A8EC506-B1DA-46A1-B44D-774E68468E13}"/>
          </ac:spMkLst>
        </pc:spChg>
        <pc:spChg chg="add">
          <ac:chgData name="Lautaro Carro" userId="782875683cdb3cdb" providerId="LiveId" clId="{25E2AE1D-4DC1-452B-9984-4B27AF5F18F4}" dt="2020-07-04T05:11:41.421" v="1101" actId="26606"/>
          <ac:spMkLst>
            <pc:docMk/>
            <pc:sldMk cId="3330097916" sldId="329"/>
            <ac:spMk id="93" creationId="{BFF30785-305E-45D7-984F-5AA93D3CA561}"/>
          </ac:spMkLst>
        </pc:spChg>
        <pc:spChg chg="add">
          <ac:chgData name="Lautaro Carro" userId="782875683cdb3cdb" providerId="LiveId" clId="{25E2AE1D-4DC1-452B-9984-4B27AF5F18F4}" dt="2020-07-04T05:11:41.421" v="1101" actId="26606"/>
          <ac:spMkLst>
            <pc:docMk/>
            <pc:sldMk cId="3330097916" sldId="329"/>
            <ac:spMk id="97" creationId="{CA73784B-AC76-4BAD-93AF-C72D0EDFD715}"/>
          </ac:spMkLst>
        </pc:spChg>
        <pc:picChg chg="add mod">
          <ac:chgData name="Lautaro Carro" userId="782875683cdb3cdb" providerId="LiveId" clId="{25E2AE1D-4DC1-452B-9984-4B27AF5F18F4}" dt="2020-07-04T05:30:17.923" v="1236" actId="1440"/>
          <ac:picMkLst>
            <pc:docMk/>
            <pc:sldMk cId="3330097916" sldId="329"/>
            <ac:picMk id="3" creationId="{EA37F550-DF87-478C-BE89-01026A14C3AB}"/>
          </ac:picMkLst>
        </pc:picChg>
        <pc:picChg chg="del">
          <ac:chgData name="Lautaro Carro" userId="782875683cdb3cdb" providerId="LiveId" clId="{25E2AE1D-4DC1-452B-9984-4B27AF5F18F4}" dt="2020-07-04T05:11:27.664" v="1097" actId="478"/>
          <ac:picMkLst>
            <pc:docMk/>
            <pc:sldMk cId="3330097916" sldId="329"/>
            <ac:picMk id="4" creationId="{B2F9399E-05BD-42E7-9A95-589A5450359B}"/>
          </ac:picMkLst>
        </pc:picChg>
        <pc:cxnChg chg="del">
          <ac:chgData name="Lautaro Carro" userId="782875683cdb3cdb" providerId="LiveId" clId="{25E2AE1D-4DC1-452B-9984-4B27AF5F18F4}" dt="2020-07-04T05:11:32.925" v="1099" actId="26606"/>
          <ac:cxnSpMkLst>
            <pc:docMk/>
            <pc:sldMk cId="3330097916" sldId="329"/>
            <ac:cxnSpMk id="71" creationId="{15E01FA5-D766-43CA-A83D-E7CF3F04E96F}"/>
          </ac:cxnSpMkLst>
        </pc:cxnChg>
        <pc:cxnChg chg="del">
          <ac:chgData name="Lautaro Carro" userId="782875683cdb3cdb" providerId="LiveId" clId="{25E2AE1D-4DC1-452B-9984-4B27AF5F18F4}" dt="2020-07-04T05:11:32.925" v="1099" actId="26606"/>
          <ac:cxnSpMkLst>
            <pc:docMk/>
            <pc:sldMk cId="3330097916" sldId="329"/>
            <ac:cxnSpMk id="73" creationId="{811DCF04-0C7C-44FC-8246-FC8D736B1A71}"/>
          </ac:cxnSpMkLst>
        </pc:cxnChg>
        <pc:cxnChg chg="add del">
          <ac:chgData name="Lautaro Carro" userId="782875683cdb3cdb" providerId="LiveId" clId="{25E2AE1D-4DC1-452B-9984-4B27AF5F18F4}" dt="2020-07-04T05:11:41.421" v="1101" actId="26606"/>
          <ac:cxnSpMkLst>
            <pc:docMk/>
            <pc:sldMk cId="3330097916" sldId="329"/>
            <ac:cxnSpMk id="82" creationId="{6722E143-84C1-4F95-937C-78B92D2811CF}"/>
          </ac:cxnSpMkLst>
        </pc:cxnChg>
        <pc:cxnChg chg="add del">
          <ac:chgData name="Lautaro Carro" userId="782875683cdb3cdb" providerId="LiveId" clId="{25E2AE1D-4DC1-452B-9984-4B27AF5F18F4}" dt="2020-07-04T05:11:41.421" v="1101" actId="26606"/>
          <ac:cxnSpMkLst>
            <pc:docMk/>
            <pc:sldMk cId="3330097916" sldId="329"/>
            <ac:cxnSpMk id="86" creationId="{EB1993F9-CFC5-495F-9F26-19953445357F}"/>
          </ac:cxnSpMkLst>
        </pc:cxnChg>
        <pc:cxnChg chg="add">
          <ac:chgData name="Lautaro Carro" userId="782875683cdb3cdb" providerId="LiveId" clId="{25E2AE1D-4DC1-452B-9984-4B27AF5F18F4}" dt="2020-07-04T05:11:41.421" v="1101" actId="26606"/>
          <ac:cxnSpMkLst>
            <pc:docMk/>
            <pc:sldMk cId="3330097916" sldId="329"/>
            <ac:cxnSpMk id="95" creationId="{15E01FA5-D766-43CA-A83D-E7CF3F04E96F}"/>
          </ac:cxnSpMkLst>
        </pc:cxnChg>
        <pc:cxnChg chg="add">
          <ac:chgData name="Lautaro Carro" userId="782875683cdb3cdb" providerId="LiveId" clId="{25E2AE1D-4DC1-452B-9984-4B27AF5F18F4}" dt="2020-07-04T05:11:41.421" v="1101" actId="26606"/>
          <ac:cxnSpMkLst>
            <pc:docMk/>
            <pc:sldMk cId="3330097916" sldId="329"/>
            <ac:cxnSpMk id="99" creationId="{811DCF04-0C7C-44FC-8246-FC8D736B1A71}"/>
          </ac:cxnSpMkLst>
        </pc:cxnChg>
      </pc:sldChg>
      <pc:sldChg chg="add">
        <pc:chgData name="Lautaro Carro" userId="782875683cdb3cdb" providerId="LiveId" clId="{25E2AE1D-4DC1-452B-9984-4B27AF5F18F4}" dt="2020-07-04T05:21:02.989" v="1111"/>
        <pc:sldMkLst>
          <pc:docMk/>
          <pc:sldMk cId="4060541391" sldId="330"/>
        </pc:sldMkLst>
      </pc:sldChg>
      <pc:sldChg chg="addSp delSp modSp new mod setBg">
        <pc:chgData name="Lautaro Carro" userId="782875683cdb3cdb" providerId="LiveId" clId="{25E2AE1D-4DC1-452B-9984-4B27AF5F18F4}" dt="2020-07-04T05:22:59.337" v="1172" actId="26606"/>
        <pc:sldMkLst>
          <pc:docMk/>
          <pc:sldMk cId="2391847562" sldId="331"/>
        </pc:sldMkLst>
        <pc:spChg chg="mod">
          <ac:chgData name="Lautaro Carro" userId="782875683cdb3cdb" providerId="LiveId" clId="{25E2AE1D-4DC1-452B-9984-4B27AF5F18F4}" dt="2020-07-04T05:22:59.337" v="1172" actId="26606"/>
          <ac:spMkLst>
            <pc:docMk/>
            <pc:sldMk cId="2391847562" sldId="331"/>
            <ac:spMk id="2" creationId="{BF518A9B-8485-417E-8BC6-3C20C1B64335}"/>
          </ac:spMkLst>
        </pc:spChg>
        <pc:spChg chg="del">
          <ac:chgData name="Lautaro Carro" userId="782875683cdb3cdb" providerId="LiveId" clId="{25E2AE1D-4DC1-452B-9984-4B27AF5F18F4}" dt="2020-07-04T05:21:58.128" v="1139"/>
          <ac:spMkLst>
            <pc:docMk/>
            <pc:sldMk cId="2391847562" sldId="331"/>
            <ac:spMk id="3" creationId="{11B253AB-C7E0-4F3E-B94A-B87D4E0C149B}"/>
          </ac:spMkLst>
        </pc:spChg>
        <pc:spChg chg="add del">
          <ac:chgData name="Lautaro Carro" userId="782875683cdb3cdb" providerId="LiveId" clId="{25E2AE1D-4DC1-452B-9984-4B27AF5F18F4}" dt="2020-07-04T05:22:14.787" v="1151" actId="26606"/>
          <ac:spMkLst>
            <pc:docMk/>
            <pc:sldMk cId="2391847562" sldId="331"/>
            <ac:spMk id="6" creationId="{0B75EE5F-BE23-4A4C-B65E-8D3990170338}"/>
          </ac:spMkLst>
        </pc:spChg>
        <pc:spChg chg="add del">
          <ac:chgData name="Lautaro Carro" userId="782875683cdb3cdb" providerId="LiveId" clId="{25E2AE1D-4DC1-452B-9984-4B27AF5F18F4}" dt="2020-07-04T05:22:01.540" v="1141" actId="26606"/>
          <ac:spMkLst>
            <pc:docMk/>
            <pc:sldMk cId="2391847562" sldId="331"/>
            <ac:spMk id="9" creationId="{0AE4C84F-7457-4662-AFA3-554A32B9C3DC}"/>
          </ac:spMkLst>
        </pc:spChg>
        <pc:spChg chg="add del">
          <ac:chgData name="Lautaro Carro" userId="782875683cdb3cdb" providerId="LiveId" clId="{25E2AE1D-4DC1-452B-9984-4B27AF5F18F4}" dt="2020-07-04T05:22:01.540" v="1141" actId="26606"/>
          <ac:spMkLst>
            <pc:docMk/>
            <pc:sldMk cId="2391847562" sldId="331"/>
            <ac:spMk id="11" creationId="{9DF9B39E-8A25-4BC3-B3C0-ACD46B94E6DF}"/>
          </ac:spMkLst>
        </pc:spChg>
        <pc:spChg chg="add del">
          <ac:chgData name="Lautaro Carro" userId="782875683cdb3cdb" providerId="LiveId" clId="{25E2AE1D-4DC1-452B-9984-4B27AF5F18F4}" dt="2020-07-04T05:22:14.787" v="1151" actId="26606"/>
          <ac:spMkLst>
            <pc:docMk/>
            <pc:sldMk cId="2391847562" sldId="331"/>
            <ac:spMk id="12" creationId="{CA4D39DB-AFA4-47BA-A7F2-13A71D210C66}"/>
          </ac:spMkLst>
        </pc:spChg>
        <pc:spChg chg="add del">
          <ac:chgData name="Lautaro Carro" userId="782875683cdb3cdb" providerId="LiveId" clId="{25E2AE1D-4DC1-452B-9984-4B27AF5F18F4}" dt="2020-07-04T05:22:18.508" v="1153" actId="26606"/>
          <ac:spMkLst>
            <pc:docMk/>
            <pc:sldMk cId="2391847562" sldId="331"/>
            <ac:spMk id="14" creationId="{85BD752E-B8DF-44EC-9717-56BA6F51389C}"/>
          </ac:spMkLst>
        </pc:spChg>
        <pc:spChg chg="add del">
          <ac:chgData name="Lautaro Carro" userId="782875683cdb3cdb" providerId="LiveId" clId="{25E2AE1D-4DC1-452B-9984-4B27AF5F18F4}" dt="2020-07-04T05:22:02.136" v="1143" actId="26606"/>
          <ac:spMkLst>
            <pc:docMk/>
            <pc:sldMk cId="2391847562" sldId="331"/>
            <ac:spMk id="15" creationId="{883F9AA6-0DA9-4F38-AA8A-C355838EB933}"/>
          </ac:spMkLst>
        </pc:spChg>
        <pc:spChg chg="add del">
          <ac:chgData name="Lautaro Carro" userId="782875683cdb3cdb" providerId="LiveId" clId="{25E2AE1D-4DC1-452B-9984-4B27AF5F18F4}" dt="2020-07-04T05:22:02.863" v="1145" actId="26606"/>
          <ac:spMkLst>
            <pc:docMk/>
            <pc:sldMk cId="2391847562" sldId="331"/>
            <ac:spMk id="18" creationId="{883F9AA6-0DA9-4F38-AA8A-C355838EB933}"/>
          </ac:spMkLst>
        </pc:spChg>
        <pc:spChg chg="add del">
          <ac:chgData name="Lautaro Carro" userId="782875683cdb3cdb" providerId="LiveId" clId="{25E2AE1D-4DC1-452B-9984-4B27AF5F18F4}" dt="2020-07-04T05:22:19.212" v="1155" actId="26606"/>
          <ac:spMkLst>
            <pc:docMk/>
            <pc:sldMk cId="2391847562" sldId="331"/>
            <ac:spMk id="20" creationId="{3121D1D1-79AF-421D-937C-A1ECD9F32639}"/>
          </ac:spMkLst>
        </pc:spChg>
        <pc:spChg chg="add del">
          <ac:chgData name="Lautaro Carro" userId="782875683cdb3cdb" providerId="LiveId" clId="{25E2AE1D-4DC1-452B-9984-4B27AF5F18F4}" dt="2020-07-04T05:22:20.155" v="1157" actId="26606"/>
          <ac:spMkLst>
            <pc:docMk/>
            <pc:sldMk cId="2391847562" sldId="331"/>
            <ac:spMk id="23" creationId="{85BD752E-B8DF-44EC-9717-56BA6F51389C}"/>
          </ac:spMkLst>
        </pc:spChg>
        <pc:spChg chg="add del">
          <ac:chgData name="Lautaro Carro" userId="782875683cdb3cdb" providerId="LiveId" clId="{25E2AE1D-4DC1-452B-9984-4B27AF5F18F4}" dt="2020-07-04T05:22:21.651" v="1159" actId="26606"/>
          <ac:spMkLst>
            <pc:docMk/>
            <pc:sldMk cId="2391847562" sldId="331"/>
            <ac:spMk id="26" creationId="{3121D1D1-79AF-421D-937C-A1ECD9F32639}"/>
          </ac:spMkLst>
        </pc:spChg>
        <pc:spChg chg="add del">
          <ac:chgData name="Lautaro Carro" userId="782875683cdb3cdb" providerId="LiveId" clId="{25E2AE1D-4DC1-452B-9984-4B27AF5F18F4}" dt="2020-07-04T05:22:51.841" v="1161" actId="478"/>
          <ac:spMkLst>
            <pc:docMk/>
            <pc:sldMk cId="2391847562" sldId="331"/>
            <ac:spMk id="29" creationId="{85BD752E-B8DF-44EC-9717-56BA6F51389C}"/>
          </ac:spMkLst>
        </pc:spChg>
        <pc:spChg chg="add del">
          <ac:chgData name="Lautaro Carro" userId="782875683cdb3cdb" providerId="LiveId" clId="{25E2AE1D-4DC1-452B-9984-4B27AF5F18F4}" dt="2020-07-04T05:22:54.361" v="1163" actId="26606"/>
          <ac:spMkLst>
            <pc:docMk/>
            <pc:sldMk cId="2391847562" sldId="331"/>
            <ac:spMk id="35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5:22:54.361" v="1163" actId="26606"/>
          <ac:spMkLst>
            <pc:docMk/>
            <pc:sldMk cId="2391847562" sldId="331"/>
            <ac:spMk id="37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5:22:54.361" v="1163" actId="26606"/>
          <ac:spMkLst>
            <pc:docMk/>
            <pc:sldMk cId="2391847562" sldId="331"/>
            <ac:spMk id="41" creationId="{C6D18C07-B1F9-42F0-8956-B88FC37A674C}"/>
          </ac:spMkLst>
        </pc:spChg>
        <pc:spChg chg="add del">
          <ac:chgData name="Lautaro Carro" userId="782875683cdb3cdb" providerId="LiveId" clId="{25E2AE1D-4DC1-452B-9984-4B27AF5F18F4}" dt="2020-07-04T05:22:55.236" v="1165" actId="26606"/>
          <ac:spMkLst>
            <pc:docMk/>
            <pc:sldMk cId="2391847562" sldId="331"/>
            <ac:spMk id="43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5:22:55.236" v="1165" actId="26606"/>
          <ac:spMkLst>
            <pc:docMk/>
            <pc:sldMk cId="2391847562" sldId="331"/>
            <ac:spMk id="44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5:22:55.236" v="1165" actId="26606"/>
          <ac:spMkLst>
            <pc:docMk/>
            <pc:sldMk cId="2391847562" sldId="331"/>
            <ac:spMk id="46" creationId="{C6D18C07-B1F9-42F0-8956-B88FC37A674C}"/>
          </ac:spMkLst>
        </pc:spChg>
        <pc:spChg chg="add del">
          <ac:chgData name="Lautaro Carro" userId="782875683cdb3cdb" providerId="LiveId" clId="{25E2AE1D-4DC1-452B-9984-4B27AF5F18F4}" dt="2020-07-04T05:22:57.876" v="1167" actId="26606"/>
          <ac:spMkLst>
            <pc:docMk/>
            <pc:sldMk cId="2391847562" sldId="331"/>
            <ac:spMk id="48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5:22:57.876" v="1167" actId="26606"/>
          <ac:spMkLst>
            <pc:docMk/>
            <pc:sldMk cId="2391847562" sldId="331"/>
            <ac:spMk id="49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5:22:57.876" v="1167" actId="26606"/>
          <ac:spMkLst>
            <pc:docMk/>
            <pc:sldMk cId="2391847562" sldId="331"/>
            <ac:spMk id="51" creationId="{CA73784B-AC76-4BAD-93AF-C72D0EDFD715}"/>
          </ac:spMkLst>
        </pc:spChg>
        <pc:spChg chg="add del">
          <ac:chgData name="Lautaro Carro" userId="782875683cdb3cdb" providerId="LiveId" clId="{25E2AE1D-4DC1-452B-9984-4B27AF5F18F4}" dt="2020-07-04T05:22:58.736" v="1169" actId="26606"/>
          <ac:spMkLst>
            <pc:docMk/>
            <pc:sldMk cId="2391847562" sldId="331"/>
            <ac:spMk id="54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5:22:58.736" v="1169" actId="26606"/>
          <ac:spMkLst>
            <pc:docMk/>
            <pc:sldMk cId="2391847562" sldId="331"/>
            <ac:spMk id="55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5:22:58.736" v="1169" actId="26606"/>
          <ac:spMkLst>
            <pc:docMk/>
            <pc:sldMk cId="2391847562" sldId="331"/>
            <ac:spMk id="57" creationId="{42DD0C21-8FEE-4C18-8789-CC8ABE206FE6}"/>
          </ac:spMkLst>
        </pc:spChg>
        <pc:spChg chg="add del">
          <ac:chgData name="Lautaro Carro" userId="782875683cdb3cdb" providerId="LiveId" clId="{25E2AE1D-4DC1-452B-9984-4B27AF5F18F4}" dt="2020-07-04T05:22:58.736" v="1169" actId="26606"/>
          <ac:spMkLst>
            <pc:docMk/>
            <pc:sldMk cId="2391847562" sldId="331"/>
            <ac:spMk id="58" creationId="{A4B51757-7607-4CEA-A0EE-3C5BDC2C1CFB}"/>
          </ac:spMkLst>
        </pc:spChg>
        <pc:spChg chg="add del">
          <ac:chgData name="Lautaro Carro" userId="782875683cdb3cdb" providerId="LiveId" clId="{25E2AE1D-4DC1-452B-9984-4B27AF5F18F4}" dt="2020-07-04T05:22:59.309" v="1171" actId="26606"/>
          <ac:spMkLst>
            <pc:docMk/>
            <pc:sldMk cId="2391847562" sldId="331"/>
            <ac:spMk id="61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5:22:59.309" v="1171" actId="26606"/>
          <ac:spMkLst>
            <pc:docMk/>
            <pc:sldMk cId="2391847562" sldId="331"/>
            <ac:spMk id="62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5:22:59.309" v="1171" actId="26606"/>
          <ac:spMkLst>
            <pc:docMk/>
            <pc:sldMk cId="2391847562" sldId="331"/>
            <ac:spMk id="64" creationId="{CA73784B-AC76-4BAD-93AF-C72D0EDFD715}"/>
          </ac:spMkLst>
        </pc:spChg>
        <pc:spChg chg="add">
          <ac:chgData name="Lautaro Carro" userId="782875683cdb3cdb" providerId="LiveId" clId="{25E2AE1D-4DC1-452B-9984-4B27AF5F18F4}" dt="2020-07-04T05:22:59.337" v="1172" actId="26606"/>
          <ac:spMkLst>
            <pc:docMk/>
            <pc:sldMk cId="2391847562" sldId="331"/>
            <ac:spMk id="67" creationId="{3A8EC506-B1DA-46A1-B44D-774E68468E13}"/>
          </ac:spMkLst>
        </pc:spChg>
        <pc:spChg chg="add">
          <ac:chgData name="Lautaro Carro" userId="782875683cdb3cdb" providerId="LiveId" clId="{25E2AE1D-4DC1-452B-9984-4B27AF5F18F4}" dt="2020-07-04T05:22:59.337" v="1172" actId="26606"/>
          <ac:spMkLst>
            <pc:docMk/>
            <pc:sldMk cId="2391847562" sldId="331"/>
            <ac:spMk id="68" creationId="{BFF30785-305E-45D7-984F-5AA93D3CA561}"/>
          </ac:spMkLst>
        </pc:spChg>
        <pc:spChg chg="add">
          <ac:chgData name="Lautaro Carro" userId="782875683cdb3cdb" providerId="LiveId" clId="{25E2AE1D-4DC1-452B-9984-4B27AF5F18F4}" dt="2020-07-04T05:22:59.337" v="1172" actId="26606"/>
          <ac:spMkLst>
            <pc:docMk/>
            <pc:sldMk cId="2391847562" sldId="331"/>
            <ac:spMk id="70" creationId="{CA73784B-AC76-4BAD-93AF-C72D0EDFD715}"/>
          </ac:spMkLst>
        </pc:spChg>
        <pc:graphicFrameChg chg="add del mod modGraphic">
          <ac:chgData name="Lautaro Carro" userId="782875683cdb3cdb" providerId="LiveId" clId="{25E2AE1D-4DC1-452B-9984-4B27AF5F18F4}" dt="2020-07-04T05:22:21.659" v="1160" actId="26606"/>
          <ac:graphicFrameMkLst>
            <pc:docMk/>
            <pc:sldMk cId="2391847562" sldId="331"/>
            <ac:graphicFrameMk id="4" creationId="{47265F92-9C51-492F-A813-DE3151A423B7}"/>
          </ac:graphicFrameMkLst>
        </pc:graphicFrameChg>
        <pc:graphicFrameChg chg="add del">
          <ac:chgData name="Lautaro Carro" userId="782875683cdb3cdb" providerId="LiveId" clId="{25E2AE1D-4DC1-452B-9984-4B27AF5F18F4}" dt="2020-07-04T05:22:14.787" v="1151" actId="26606"/>
          <ac:graphicFrameMkLst>
            <pc:docMk/>
            <pc:sldMk cId="2391847562" sldId="331"/>
            <ac:graphicFrameMk id="7" creationId="{47265F92-9C51-492F-A813-DE3151A423B7}"/>
          </ac:graphicFrameMkLst>
        </pc:graphicFrameChg>
        <pc:graphicFrameChg chg="add del">
          <ac:chgData name="Lautaro Carro" userId="782875683cdb3cdb" providerId="LiveId" clId="{25E2AE1D-4DC1-452B-9984-4B27AF5F18F4}" dt="2020-07-04T05:22:18.508" v="1153" actId="26606"/>
          <ac:graphicFrameMkLst>
            <pc:docMk/>
            <pc:sldMk cId="2391847562" sldId="331"/>
            <ac:graphicFrameMk id="17" creationId="{47265F92-9C51-492F-A813-DE3151A423B7}"/>
          </ac:graphicFrameMkLst>
        </pc:graphicFrameChg>
        <pc:graphicFrameChg chg="add del">
          <ac:chgData name="Lautaro Carro" userId="782875683cdb3cdb" providerId="LiveId" clId="{25E2AE1D-4DC1-452B-9984-4B27AF5F18F4}" dt="2020-07-04T05:22:19.212" v="1155" actId="26606"/>
          <ac:graphicFrameMkLst>
            <pc:docMk/>
            <pc:sldMk cId="2391847562" sldId="331"/>
            <ac:graphicFrameMk id="21" creationId="{47265F92-9C51-492F-A813-DE3151A423B7}"/>
          </ac:graphicFrameMkLst>
        </pc:graphicFrameChg>
        <pc:graphicFrameChg chg="add del">
          <ac:chgData name="Lautaro Carro" userId="782875683cdb3cdb" providerId="LiveId" clId="{25E2AE1D-4DC1-452B-9984-4B27AF5F18F4}" dt="2020-07-04T05:22:20.155" v="1157" actId="26606"/>
          <ac:graphicFrameMkLst>
            <pc:docMk/>
            <pc:sldMk cId="2391847562" sldId="331"/>
            <ac:graphicFrameMk id="24" creationId="{47265F92-9C51-492F-A813-DE3151A423B7}"/>
          </ac:graphicFrameMkLst>
        </pc:graphicFrameChg>
        <pc:graphicFrameChg chg="add del">
          <ac:chgData name="Lautaro Carro" userId="782875683cdb3cdb" providerId="LiveId" clId="{25E2AE1D-4DC1-452B-9984-4B27AF5F18F4}" dt="2020-07-04T05:22:21.651" v="1159" actId="26606"/>
          <ac:graphicFrameMkLst>
            <pc:docMk/>
            <pc:sldMk cId="2391847562" sldId="331"/>
            <ac:graphicFrameMk id="27" creationId="{47265F92-9C51-492F-A813-DE3151A423B7}"/>
          </ac:graphicFrameMkLst>
        </pc:graphicFrameChg>
        <pc:graphicFrameChg chg="add mod modGraphic">
          <ac:chgData name="Lautaro Carro" userId="782875683cdb3cdb" providerId="LiveId" clId="{25E2AE1D-4DC1-452B-9984-4B27AF5F18F4}" dt="2020-07-04T05:22:59.337" v="1172" actId="26606"/>
          <ac:graphicFrameMkLst>
            <pc:docMk/>
            <pc:sldMk cId="2391847562" sldId="331"/>
            <ac:graphicFrameMk id="30" creationId="{47265F92-9C51-492F-A813-DE3151A423B7}"/>
          </ac:graphicFrameMkLst>
        </pc:graphicFrameChg>
        <pc:cxnChg chg="add del">
          <ac:chgData name="Lautaro Carro" userId="782875683cdb3cdb" providerId="LiveId" clId="{25E2AE1D-4DC1-452B-9984-4B27AF5F18F4}" dt="2020-07-04T05:22:01.540" v="1141" actId="26606"/>
          <ac:cxnSpMkLst>
            <pc:docMk/>
            <pc:sldMk cId="2391847562" sldId="331"/>
            <ac:cxnSpMk id="13" creationId="{BA91CE2E-0B4F-41F3-95F2-0EB7003685D2}"/>
          </ac:cxnSpMkLst>
        </pc:cxnChg>
        <pc:cxnChg chg="add del">
          <ac:chgData name="Lautaro Carro" userId="782875683cdb3cdb" providerId="LiveId" clId="{25E2AE1D-4DC1-452B-9984-4B27AF5F18F4}" dt="2020-07-04T05:22:02.136" v="1143" actId="26606"/>
          <ac:cxnSpMkLst>
            <pc:docMk/>
            <pc:sldMk cId="2391847562" sldId="331"/>
            <ac:cxnSpMk id="16" creationId="{5C45FA27-EB18-4E04-8C96-68F7A0BC1DD9}"/>
          </ac:cxnSpMkLst>
        </pc:cxnChg>
        <pc:cxnChg chg="add del">
          <ac:chgData name="Lautaro Carro" userId="782875683cdb3cdb" providerId="LiveId" clId="{25E2AE1D-4DC1-452B-9984-4B27AF5F18F4}" dt="2020-07-04T05:22:02.863" v="1145" actId="26606"/>
          <ac:cxnSpMkLst>
            <pc:docMk/>
            <pc:sldMk cId="2391847562" sldId="331"/>
            <ac:cxnSpMk id="19" creationId="{5C45FA27-EB18-4E04-8C96-68F7A0BC1DD9}"/>
          </ac:cxnSpMkLst>
        </pc:cxnChg>
        <pc:cxnChg chg="add del">
          <ac:chgData name="Lautaro Carro" userId="782875683cdb3cdb" providerId="LiveId" clId="{25E2AE1D-4DC1-452B-9984-4B27AF5F18F4}" dt="2020-07-04T05:22:54.361" v="1163" actId="26606"/>
          <ac:cxnSpMkLst>
            <pc:docMk/>
            <pc:sldMk cId="2391847562" sldId="331"/>
            <ac:cxnSpMk id="39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5:22:55.236" v="1165" actId="26606"/>
          <ac:cxnSpMkLst>
            <pc:docMk/>
            <pc:sldMk cId="2391847562" sldId="331"/>
            <ac:cxnSpMk id="45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5:22:57.876" v="1167" actId="26606"/>
          <ac:cxnSpMkLst>
            <pc:docMk/>
            <pc:sldMk cId="2391847562" sldId="331"/>
            <ac:cxnSpMk id="50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5:22:57.876" v="1167" actId="26606"/>
          <ac:cxnSpMkLst>
            <pc:docMk/>
            <pc:sldMk cId="2391847562" sldId="331"/>
            <ac:cxnSpMk id="52" creationId="{811DCF04-0C7C-44FC-8246-FC8D736B1A71}"/>
          </ac:cxnSpMkLst>
        </pc:cxnChg>
        <pc:cxnChg chg="add del">
          <ac:chgData name="Lautaro Carro" userId="782875683cdb3cdb" providerId="LiveId" clId="{25E2AE1D-4DC1-452B-9984-4B27AF5F18F4}" dt="2020-07-04T05:22:58.736" v="1169" actId="26606"/>
          <ac:cxnSpMkLst>
            <pc:docMk/>
            <pc:sldMk cId="2391847562" sldId="331"/>
            <ac:cxnSpMk id="56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5:22:58.736" v="1169" actId="26606"/>
          <ac:cxnSpMkLst>
            <pc:docMk/>
            <pc:sldMk cId="2391847562" sldId="331"/>
            <ac:cxnSpMk id="59" creationId="{FEF39256-F095-41C8-8707-6C1A665E8F2F}"/>
          </ac:cxnSpMkLst>
        </pc:cxnChg>
        <pc:cxnChg chg="add del">
          <ac:chgData name="Lautaro Carro" userId="782875683cdb3cdb" providerId="LiveId" clId="{25E2AE1D-4DC1-452B-9984-4B27AF5F18F4}" dt="2020-07-04T05:22:59.309" v="1171" actId="26606"/>
          <ac:cxnSpMkLst>
            <pc:docMk/>
            <pc:sldMk cId="2391847562" sldId="331"/>
            <ac:cxnSpMk id="63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5:22:59.309" v="1171" actId="26606"/>
          <ac:cxnSpMkLst>
            <pc:docMk/>
            <pc:sldMk cId="2391847562" sldId="331"/>
            <ac:cxnSpMk id="65" creationId="{811DCF04-0C7C-44FC-8246-FC8D736B1A71}"/>
          </ac:cxnSpMkLst>
        </pc:cxnChg>
        <pc:cxnChg chg="add">
          <ac:chgData name="Lautaro Carro" userId="782875683cdb3cdb" providerId="LiveId" clId="{25E2AE1D-4DC1-452B-9984-4B27AF5F18F4}" dt="2020-07-04T05:22:59.337" v="1172" actId="26606"/>
          <ac:cxnSpMkLst>
            <pc:docMk/>
            <pc:sldMk cId="2391847562" sldId="331"/>
            <ac:cxnSpMk id="69" creationId="{15E01FA5-D766-43CA-A83D-E7CF3F04E96F}"/>
          </ac:cxnSpMkLst>
        </pc:cxnChg>
        <pc:cxnChg chg="add">
          <ac:chgData name="Lautaro Carro" userId="782875683cdb3cdb" providerId="LiveId" clId="{25E2AE1D-4DC1-452B-9984-4B27AF5F18F4}" dt="2020-07-04T05:22:59.337" v="1172" actId="26606"/>
          <ac:cxnSpMkLst>
            <pc:docMk/>
            <pc:sldMk cId="2391847562" sldId="331"/>
            <ac:cxnSpMk id="71" creationId="{811DCF04-0C7C-44FC-8246-FC8D736B1A71}"/>
          </ac:cxnSpMkLst>
        </pc:cxnChg>
      </pc:sldChg>
      <pc:sldChg chg="add del">
        <pc:chgData name="Lautaro Carro" userId="782875683cdb3cdb" providerId="LiveId" clId="{25E2AE1D-4DC1-452B-9984-4B27AF5F18F4}" dt="2020-07-04T05:21:39.299" v="1136" actId="47"/>
        <pc:sldMkLst>
          <pc:docMk/>
          <pc:sldMk cId="3228377836" sldId="331"/>
        </pc:sldMkLst>
      </pc:sldChg>
      <pc:sldChg chg="add ord">
        <pc:chgData name="Lautaro Carro" userId="782875683cdb3cdb" providerId="LiveId" clId="{25E2AE1D-4DC1-452B-9984-4B27AF5F18F4}" dt="2020-07-04T05:23:17.036" v="1175"/>
        <pc:sldMkLst>
          <pc:docMk/>
          <pc:sldMk cId="1464668135" sldId="332"/>
        </pc:sldMkLst>
      </pc:sldChg>
      <pc:sldChg chg="modSp add del mod">
        <pc:chgData name="Lautaro Carro" userId="782875683cdb3cdb" providerId="LiveId" clId="{25E2AE1D-4DC1-452B-9984-4B27AF5F18F4}" dt="2020-07-04T05:30:39.270" v="1239" actId="47"/>
        <pc:sldMkLst>
          <pc:docMk/>
          <pc:sldMk cId="1873489700" sldId="333"/>
        </pc:sldMkLst>
        <pc:picChg chg="mod">
          <ac:chgData name="Lautaro Carro" userId="782875683cdb3cdb" providerId="LiveId" clId="{25E2AE1D-4DC1-452B-9984-4B27AF5F18F4}" dt="2020-07-04T05:30:20.523" v="1237" actId="1440"/>
          <ac:picMkLst>
            <pc:docMk/>
            <pc:sldMk cId="1873489700" sldId="333"/>
            <ac:picMk id="3" creationId="{EA37F550-DF87-478C-BE89-01026A14C3AB}"/>
          </ac:picMkLst>
        </pc:picChg>
      </pc:sldChg>
      <pc:sldChg chg="new del">
        <pc:chgData name="Lautaro Carro" userId="782875683cdb3cdb" providerId="LiveId" clId="{25E2AE1D-4DC1-452B-9984-4B27AF5F18F4}" dt="2020-07-04T05:24:00.114" v="1181" actId="47"/>
        <pc:sldMkLst>
          <pc:docMk/>
          <pc:sldMk cId="2378356552" sldId="333"/>
        </pc:sldMkLst>
      </pc:sldChg>
      <pc:sldChg chg="modSp add del mod ord">
        <pc:chgData name="Lautaro Carro" userId="782875683cdb3cdb" providerId="LiveId" clId="{25E2AE1D-4DC1-452B-9984-4B27AF5F18F4}" dt="2020-07-04T05:25:16.355" v="1233" actId="47"/>
        <pc:sldMkLst>
          <pc:docMk/>
          <pc:sldMk cId="2035368084" sldId="334"/>
        </pc:sldMkLst>
        <pc:spChg chg="mod">
          <ac:chgData name="Lautaro Carro" userId="782875683cdb3cdb" providerId="LiveId" clId="{25E2AE1D-4DC1-452B-9984-4B27AF5F18F4}" dt="2020-07-04T05:24:09.960" v="1207" actId="20577"/>
          <ac:spMkLst>
            <pc:docMk/>
            <pc:sldMk cId="2035368084" sldId="334"/>
            <ac:spMk id="2" creationId="{EBE02E17-E79E-43DE-BC6D-7EB041C1A666}"/>
          </ac:spMkLst>
        </pc:spChg>
        <pc:spChg chg="mod">
          <ac:chgData name="Lautaro Carro" userId="782875683cdb3cdb" providerId="LiveId" clId="{25E2AE1D-4DC1-452B-9984-4B27AF5F18F4}" dt="2020-07-04T05:24:21.180" v="1208" actId="20577"/>
          <ac:spMkLst>
            <pc:docMk/>
            <pc:sldMk cId="2035368084" sldId="334"/>
            <ac:spMk id="15" creationId="{854DACDA-D426-463C-A4D7-4263CD27F9A4}"/>
          </ac:spMkLst>
        </pc:spChg>
      </pc:sldChg>
      <pc:sldChg chg="addSp delSp modSp add mod ord">
        <pc:chgData name="Lautaro Carro" userId="782875683cdb3cdb" providerId="LiveId" clId="{25E2AE1D-4DC1-452B-9984-4B27AF5F18F4}" dt="2020-07-04T05:32:17.964" v="1266" actId="1440"/>
        <pc:sldMkLst>
          <pc:docMk/>
          <pc:sldMk cId="3495809644" sldId="334"/>
        </pc:sldMkLst>
        <pc:spChg chg="mod">
          <ac:chgData name="Lautaro Carro" userId="782875683cdb3cdb" providerId="LiveId" clId="{25E2AE1D-4DC1-452B-9984-4B27AF5F18F4}" dt="2020-07-04T05:32:11.453" v="1265" actId="26606"/>
          <ac:spMkLst>
            <pc:docMk/>
            <pc:sldMk cId="3495809644" sldId="334"/>
            <ac:spMk id="2" creationId="{41000093-C5F8-4235-9978-6348EA997AED}"/>
          </ac:spMkLst>
        </pc:spChg>
        <pc:spChg chg="add del">
          <ac:chgData name="Lautaro Carro" userId="782875683cdb3cdb" providerId="LiveId" clId="{25E2AE1D-4DC1-452B-9984-4B27AF5F18F4}" dt="2020-07-04T05:30:56.989" v="1247" actId="26606"/>
          <ac:spMkLst>
            <pc:docMk/>
            <pc:sldMk cId="3495809644" sldId="334"/>
            <ac:spMk id="91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5:30:56.989" v="1247" actId="26606"/>
          <ac:spMkLst>
            <pc:docMk/>
            <pc:sldMk cId="3495809644" sldId="334"/>
            <ac:spMk id="93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5:30:56.989" v="1247" actId="26606"/>
          <ac:spMkLst>
            <pc:docMk/>
            <pc:sldMk cId="3495809644" sldId="334"/>
            <ac:spMk id="97" creationId="{CA73784B-AC76-4BAD-93AF-C72D0EDFD715}"/>
          </ac:spMkLst>
        </pc:spChg>
        <pc:spChg chg="add del">
          <ac:chgData name="Lautaro Carro" userId="782875683cdb3cdb" providerId="LiveId" clId="{25E2AE1D-4DC1-452B-9984-4B27AF5F18F4}" dt="2020-07-04T05:30:56.969" v="1246" actId="26606"/>
          <ac:spMkLst>
            <pc:docMk/>
            <pc:sldMk cId="3495809644" sldId="334"/>
            <ac:spMk id="104" creationId="{8CD2B798-7994-4548-A2BE-4AEF9C1A5FAE}"/>
          </ac:spMkLst>
        </pc:spChg>
        <pc:spChg chg="add del">
          <ac:chgData name="Lautaro Carro" userId="782875683cdb3cdb" providerId="LiveId" clId="{25E2AE1D-4DC1-452B-9984-4B27AF5F18F4}" dt="2020-07-04T05:30:56.969" v="1246" actId="26606"/>
          <ac:spMkLst>
            <pc:docMk/>
            <pc:sldMk cId="3495809644" sldId="334"/>
            <ac:spMk id="106" creationId="{E6162320-3B67-42BB-AF9D-939326E6489E}"/>
          </ac:spMkLst>
        </pc:spChg>
        <pc:spChg chg="add del">
          <ac:chgData name="Lautaro Carro" userId="782875683cdb3cdb" providerId="LiveId" clId="{25E2AE1D-4DC1-452B-9984-4B27AF5F18F4}" dt="2020-07-04T05:30:56.969" v="1246" actId="26606"/>
          <ac:spMkLst>
            <pc:docMk/>
            <pc:sldMk cId="3495809644" sldId="334"/>
            <ac:spMk id="110" creationId="{774A886E-E8EF-48CC-8764-20EAE4538CB7}"/>
          </ac:spMkLst>
        </pc:spChg>
        <pc:spChg chg="add del">
          <ac:chgData name="Lautaro Carro" userId="782875683cdb3cdb" providerId="LiveId" clId="{25E2AE1D-4DC1-452B-9984-4B27AF5F18F4}" dt="2020-07-04T05:32:11.453" v="1265" actId="26606"/>
          <ac:spMkLst>
            <pc:docMk/>
            <pc:sldMk cId="3495809644" sldId="334"/>
            <ac:spMk id="114" creationId="{3A8EC506-B1DA-46A1-B44D-774E68468E13}"/>
          </ac:spMkLst>
        </pc:spChg>
        <pc:spChg chg="add del">
          <ac:chgData name="Lautaro Carro" userId="782875683cdb3cdb" providerId="LiveId" clId="{25E2AE1D-4DC1-452B-9984-4B27AF5F18F4}" dt="2020-07-04T05:32:11.453" v="1265" actId="26606"/>
          <ac:spMkLst>
            <pc:docMk/>
            <pc:sldMk cId="3495809644" sldId="334"/>
            <ac:spMk id="115" creationId="{BFF30785-305E-45D7-984F-5AA93D3CA561}"/>
          </ac:spMkLst>
        </pc:spChg>
        <pc:spChg chg="add del">
          <ac:chgData name="Lautaro Carro" userId="782875683cdb3cdb" providerId="LiveId" clId="{25E2AE1D-4DC1-452B-9984-4B27AF5F18F4}" dt="2020-07-04T05:32:11.453" v="1265" actId="26606"/>
          <ac:spMkLst>
            <pc:docMk/>
            <pc:sldMk cId="3495809644" sldId="334"/>
            <ac:spMk id="117" creationId="{CA73784B-AC76-4BAD-93AF-C72D0EDFD715}"/>
          </ac:spMkLst>
        </pc:spChg>
        <pc:spChg chg="add">
          <ac:chgData name="Lautaro Carro" userId="782875683cdb3cdb" providerId="LiveId" clId="{25E2AE1D-4DC1-452B-9984-4B27AF5F18F4}" dt="2020-07-04T05:32:11.453" v="1265" actId="26606"/>
          <ac:spMkLst>
            <pc:docMk/>
            <pc:sldMk cId="3495809644" sldId="334"/>
            <ac:spMk id="123" creationId="{3A8EC506-B1DA-46A1-B44D-774E68468E13}"/>
          </ac:spMkLst>
        </pc:spChg>
        <pc:spChg chg="add">
          <ac:chgData name="Lautaro Carro" userId="782875683cdb3cdb" providerId="LiveId" clId="{25E2AE1D-4DC1-452B-9984-4B27AF5F18F4}" dt="2020-07-04T05:32:11.453" v="1265" actId="26606"/>
          <ac:spMkLst>
            <pc:docMk/>
            <pc:sldMk cId="3495809644" sldId="334"/>
            <ac:spMk id="125" creationId="{BFF30785-305E-45D7-984F-5AA93D3CA561}"/>
          </ac:spMkLst>
        </pc:spChg>
        <pc:spChg chg="add">
          <ac:chgData name="Lautaro Carro" userId="782875683cdb3cdb" providerId="LiveId" clId="{25E2AE1D-4DC1-452B-9984-4B27AF5F18F4}" dt="2020-07-04T05:32:11.453" v="1265" actId="26606"/>
          <ac:spMkLst>
            <pc:docMk/>
            <pc:sldMk cId="3495809644" sldId="334"/>
            <ac:spMk id="129" creationId="{2A85F7B3-F4E6-4FBF-B74E-43CAB468F500}"/>
          </ac:spMkLst>
        </pc:spChg>
        <pc:picChg chg="del">
          <ac:chgData name="Lautaro Carro" userId="782875683cdb3cdb" providerId="LiveId" clId="{25E2AE1D-4DC1-452B-9984-4B27AF5F18F4}" dt="2020-07-04T05:30:45.345" v="1242" actId="478"/>
          <ac:picMkLst>
            <pc:docMk/>
            <pc:sldMk cId="3495809644" sldId="334"/>
            <ac:picMk id="3" creationId="{EA37F550-DF87-478C-BE89-01026A14C3AB}"/>
          </ac:picMkLst>
        </pc:picChg>
        <pc:picChg chg="add mod">
          <ac:chgData name="Lautaro Carro" userId="782875683cdb3cdb" providerId="LiveId" clId="{25E2AE1D-4DC1-452B-9984-4B27AF5F18F4}" dt="2020-07-04T05:32:17.964" v="1266" actId="1440"/>
          <ac:picMkLst>
            <pc:docMk/>
            <pc:sldMk cId="3495809644" sldId="334"/>
            <ac:picMk id="4" creationId="{00F25FBB-2595-4192-9BF0-BD0DC7F12C10}"/>
          </ac:picMkLst>
        </pc:picChg>
        <pc:cxnChg chg="add del">
          <ac:chgData name="Lautaro Carro" userId="782875683cdb3cdb" providerId="LiveId" clId="{25E2AE1D-4DC1-452B-9984-4B27AF5F18F4}" dt="2020-07-04T05:30:56.989" v="1247" actId="26606"/>
          <ac:cxnSpMkLst>
            <pc:docMk/>
            <pc:sldMk cId="3495809644" sldId="334"/>
            <ac:cxnSpMk id="95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5:30:56.989" v="1247" actId="26606"/>
          <ac:cxnSpMkLst>
            <pc:docMk/>
            <pc:sldMk cId="3495809644" sldId="334"/>
            <ac:cxnSpMk id="99" creationId="{811DCF04-0C7C-44FC-8246-FC8D736B1A71}"/>
          </ac:cxnSpMkLst>
        </pc:cxnChg>
        <pc:cxnChg chg="add del">
          <ac:chgData name="Lautaro Carro" userId="782875683cdb3cdb" providerId="LiveId" clId="{25E2AE1D-4DC1-452B-9984-4B27AF5F18F4}" dt="2020-07-04T05:30:56.969" v="1246" actId="26606"/>
          <ac:cxnSpMkLst>
            <pc:docMk/>
            <pc:sldMk cId="3495809644" sldId="334"/>
            <ac:cxnSpMk id="108" creationId="{6722E143-84C1-4F95-937C-78B92D2811CF}"/>
          </ac:cxnSpMkLst>
        </pc:cxnChg>
        <pc:cxnChg chg="add del">
          <ac:chgData name="Lautaro Carro" userId="782875683cdb3cdb" providerId="LiveId" clId="{25E2AE1D-4DC1-452B-9984-4B27AF5F18F4}" dt="2020-07-04T05:30:56.969" v="1246" actId="26606"/>
          <ac:cxnSpMkLst>
            <pc:docMk/>
            <pc:sldMk cId="3495809644" sldId="334"/>
            <ac:cxnSpMk id="112" creationId="{EB1993F9-CFC5-495F-9F26-19953445357F}"/>
          </ac:cxnSpMkLst>
        </pc:cxnChg>
        <pc:cxnChg chg="add del">
          <ac:chgData name="Lautaro Carro" userId="782875683cdb3cdb" providerId="LiveId" clId="{25E2AE1D-4DC1-452B-9984-4B27AF5F18F4}" dt="2020-07-04T05:32:11.453" v="1265" actId="26606"/>
          <ac:cxnSpMkLst>
            <pc:docMk/>
            <pc:sldMk cId="3495809644" sldId="334"/>
            <ac:cxnSpMk id="116" creationId="{15E01FA5-D766-43CA-A83D-E7CF3F04E96F}"/>
          </ac:cxnSpMkLst>
        </pc:cxnChg>
        <pc:cxnChg chg="add del">
          <ac:chgData name="Lautaro Carro" userId="782875683cdb3cdb" providerId="LiveId" clId="{25E2AE1D-4DC1-452B-9984-4B27AF5F18F4}" dt="2020-07-04T05:32:11.453" v="1265" actId="26606"/>
          <ac:cxnSpMkLst>
            <pc:docMk/>
            <pc:sldMk cId="3495809644" sldId="334"/>
            <ac:cxnSpMk id="118" creationId="{811DCF04-0C7C-44FC-8246-FC8D736B1A71}"/>
          </ac:cxnSpMkLst>
        </pc:cxnChg>
        <pc:cxnChg chg="add">
          <ac:chgData name="Lautaro Carro" userId="782875683cdb3cdb" providerId="LiveId" clId="{25E2AE1D-4DC1-452B-9984-4B27AF5F18F4}" dt="2020-07-04T05:32:11.453" v="1265" actId="26606"/>
          <ac:cxnSpMkLst>
            <pc:docMk/>
            <pc:sldMk cId="3495809644" sldId="334"/>
            <ac:cxnSpMk id="127" creationId="{15E01FA5-D766-43CA-A83D-E7CF3F04E96F}"/>
          </ac:cxnSpMkLst>
        </pc:cxnChg>
        <pc:cxnChg chg="add">
          <ac:chgData name="Lautaro Carro" userId="782875683cdb3cdb" providerId="LiveId" clId="{25E2AE1D-4DC1-452B-9984-4B27AF5F18F4}" dt="2020-07-04T05:32:11.453" v="1265" actId="26606"/>
          <ac:cxnSpMkLst>
            <pc:docMk/>
            <pc:sldMk cId="3495809644" sldId="334"/>
            <ac:cxnSpMk id="131" creationId="{73741D5B-1709-4CDB-963A-CC3C749412B8}"/>
          </ac:cxnSpMkLst>
        </pc:cxnChg>
      </pc:sldChg>
    </pc:docChg>
  </pc:docChgLst>
  <pc:docChgLst>
    <pc:chgData name="Lautaro Carro" userId="782875683cdb3cdb" providerId="LiveId" clId="{8CEA79C9-A695-49E5-8929-FC1A59BF6D09}"/>
    <pc:docChg chg="undo redo custSel mod addSld delSld modSld sldOrd">
      <pc:chgData name="Lautaro Carro" userId="782875683cdb3cdb" providerId="LiveId" clId="{8CEA79C9-A695-49E5-8929-FC1A59BF6D09}" dt="2020-12-19T16:24:04.132" v="5263"/>
      <pc:docMkLst>
        <pc:docMk/>
      </pc:docMkLst>
      <pc:sldChg chg="modSp mod">
        <pc:chgData name="Lautaro Carro" userId="782875683cdb3cdb" providerId="LiveId" clId="{8CEA79C9-A695-49E5-8929-FC1A59BF6D09}" dt="2020-12-17T00:44:33.740" v="47" actId="20577"/>
        <pc:sldMkLst>
          <pc:docMk/>
          <pc:sldMk cId="2806257027" sldId="256"/>
        </pc:sldMkLst>
        <pc:spChg chg="mod">
          <ac:chgData name="Lautaro Carro" userId="782875683cdb3cdb" providerId="LiveId" clId="{8CEA79C9-A695-49E5-8929-FC1A59BF6D09}" dt="2020-12-17T00:44:33.740" v="47" actId="20577"/>
          <ac:spMkLst>
            <pc:docMk/>
            <pc:sldMk cId="2806257027" sldId="256"/>
            <ac:spMk id="2" creationId="{DE3D84FB-5D02-47D2-98FD-4F01A02E2AEA}"/>
          </ac:spMkLst>
        </pc:spChg>
      </pc:sldChg>
      <pc:sldChg chg="modSp mod">
        <pc:chgData name="Lautaro Carro" userId="782875683cdb3cdb" providerId="LiveId" clId="{8CEA79C9-A695-49E5-8929-FC1A59BF6D09}" dt="2020-12-19T16:24:04.132" v="5263"/>
        <pc:sldMkLst>
          <pc:docMk/>
          <pc:sldMk cId="3883979418" sldId="281"/>
        </pc:sldMkLst>
        <pc:spChg chg="mod">
          <ac:chgData name="Lautaro Carro" userId="782875683cdb3cdb" providerId="LiveId" clId="{8CEA79C9-A695-49E5-8929-FC1A59BF6D09}" dt="2020-12-19T16:24:04.132" v="5263"/>
          <ac:spMkLst>
            <pc:docMk/>
            <pc:sldMk cId="3883979418" sldId="281"/>
            <ac:spMk id="3" creationId="{F2CE3F53-0E1F-4398-A798-7940A43CEFC6}"/>
          </ac:spMkLst>
        </pc:spChg>
      </pc:sldChg>
      <pc:sldChg chg="del">
        <pc:chgData name="Lautaro Carro" userId="782875683cdb3cdb" providerId="LiveId" clId="{8CEA79C9-A695-49E5-8929-FC1A59BF6D09}" dt="2020-12-18T02:22:24.485" v="825" actId="47"/>
        <pc:sldMkLst>
          <pc:docMk/>
          <pc:sldMk cId="1594731387" sldId="284"/>
        </pc:sldMkLst>
      </pc:sldChg>
      <pc:sldChg chg="modSp mod">
        <pc:chgData name="Lautaro Carro" userId="782875683cdb3cdb" providerId="LiveId" clId="{8CEA79C9-A695-49E5-8929-FC1A59BF6D09}" dt="2020-12-17T00:44:47.380" v="52"/>
        <pc:sldMkLst>
          <pc:docMk/>
          <pc:sldMk cId="485202495" sldId="288"/>
        </pc:sldMkLst>
        <pc:spChg chg="mod">
          <ac:chgData name="Lautaro Carro" userId="782875683cdb3cdb" providerId="LiveId" clId="{8CEA79C9-A695-49E5-8929-FC1A59BF6D09}" dt="2020-12-17T00:44:47.380" v="52"/>
          <ac:spMkLst>
            <pc:docMk/>
            <pc:sldMk cId="485202495" sldId="288"/>
            <ac:spMk id="3" creationId="{E9F6641D-ADF3-40BD-9BA3-E740E77C8826}"/>
          </ac:spMkLst>
        </pc:spChg>
      </pc:sldChg>
      <pc:sldChg chg="modSp mod">
        <pc:chgData name="Lautaro Carro" userId="782875683cdb3cdb" providerId="LiveId" clId="{8CEA79C9-A695-49E5-8929-FC1A59BF6D09}" dt="2020-12-17T00:44:43.798" v="51" actId="27636"/>
        <pc:sldMkLst>
          <pc:docMk/>
          <pc:sldMk cId="2586434858" sldId="292"/>
        </pc:sldMkLst>
        <pc:spChg chg="mod">
          <ac:chgData name="Lautaro Carro" userId="782875683cdb3cdb" providerId="LiveId" clId="{8CEA79C9-A695-49E5-8929-FC1A59BF6D09}" dt="2020-12-17T00:44:43.798" v="51" actId="27636"/>
          <ac:spMkLst>
            <pc:docMk/>
            <pc:sldMk cId="2586434858" sldId="292"/>
            <ac:spMk id="3" creationId="{E9F6641D-ADF3-40BD-9BA3-E740E77C8826}"/>
          </ac:spMkLst>
        </pc:spChg>
      </pc:sldChg>
      <pc:sldChg chg="delSp modSp mod ord">
        <pc:chgData name="Lautaro Carro" userId="782875683cdb3cdb" providerId="LiveId" clId="{8CEA79C9-A695-49E5-8929-FC1A59BF6D09}" dt="2020-12-17T00:49:42.741" v="115" actId="207"/>
        <pc:sldMkLst>
          <pc:docMk/>
          <pc:sldMk cId="4053183575" sldId="318"/>
        </pc:sldMkLst>
        <pc:spChg chg="mod">
          <ac:chgData name="Lautaro Carro" userId="782875683cdb3cdb" providerId="LiveId" clId="{8CEA79C9-A695-49E5-8929-FC1A59BF6D09}" dt="2020-12-17T00:49:42.741" v="115" actId="207"/>
          <ac:spMkLst>
            <pc:docMk/>
            <pc:sldMk cId="4053183575" sldId="318"/>
            <ac:spMk id="2" creationId="{EBE02E17-E79E-43DE-BC6D-7EB041C1A666}"/>
          </ac:spMkLst>
        </pc:spChg>
        <pc:spChg chg="mod">
          <ac:chgData name="Lautaro Carro" userId="782875683cdb3cdb" providerId="LiveId" clId="{8CEA79C9-A695-49E5-8929-FC1A59BF6D09}" dt="2020-12-17T00:49:31.422" v="114" actId="20577"/>
          <ac:spMkLst>
            <pc:docMk/>
            <pc:sldMk cId="4053183575" sldId="318"/>
            <ac:spMk id="15" creationId="{854DACDA-D426-463C-A4D7-4263CD27F9A4}"/>
          </ac:spMkLst>
        </pc:spChg>
        <pc:picChg chg="del">
          <ac:chgData name="Lautaro Carro" userId="782875683cdb3cdb" providerId="LiveId" clId="{8CEA79C9-A695-49E5-8929-FC1A59BF6D09}" dt="2020-12-17T00:47:28.454" v="79" actId="478"/>
          <ac:picMkLst>
            <pc:docMk/>
            <pc:sldMk cId="4053183575" sldId="318"/>
            <ac:picMk id="7170" creationId="{FAFAE005-A99F-48E2-A36C-3104167CC611}"/>
          </ac:picMkLst>
        </pc:picChg>
      </pc:sldChg>
      <pc:sldChg chg="ord">
        <pc:chgData name="Lautaro Carro" userId="782875683cdb3cdb" providerId="LiveId" clId="{8CEA79C9-A695-49E5-8929-FC1A59BF6D09}" dt="2020-12-18T05:55:08.428" v="1904"/>
        <pc:sldMkLst>
          <pc:docMk/>
          <pc:sldMk cId="1308501029" sldId="319"/>
        </pc:sldMkLst>
      </pc:sldChg>
      <pc:sldChg chg="del">
        <pc:chgData name="Lautaro Carro" userId="782875683cdb3cdb" providerId="LiveId" clId="{8CEA79C9-A695-49E5-8929-FC1A59BF6D09}" dt="2020-12-18T02:22:12.609" v="809" actId="47"/>
        <pc:sldMkLst>
          <pc:docMk/>
          <pc:sldMk cId="1044811416" sldId="320"/>
        </pc:sldMkLst>
      </pc:sldChg>
      <pc:sldChg chg="del">
        <pc:chgData name="Lautaro Carro" userId="782875683cdb3cdb" providerId="LiveId" clId="{8CEA79C9-A695-49E5-8929-FC1A59BF6D09}" dt="2020-12-18T02:22:13.235" v="810" actId="47"/>
        <pc:sldMkLst>
          <pc:docMk/>
          <pc:sldMk cId="4189055643" sldId="321"/>
        </pc:sldMkLst>
      </pc:sldChg>
      <pc:sldChg chg="del">
        <pc:chgData name="Lautaro Carro" userId="782875683cdb3cdb" providerId="LiveId" clId="{8CEA79C9-A695-49E5-8929-FC1A59BF6D09}" dt="2020-12-18T02:22:13.748" v="811" actId="47"/>
        <pc:sldMkLst>
          <pc:docMk/>
          <pc:sldMk cId="3647705824" sldId="322"/>
        </pc:sldMkLst>
      </pc:sldChg>
      <pc:sldChg chg="del">
        <pc:chgData name="Lautaro Carro" userId="782875683cdb3cdb" providerId="LiveId" clId="{8CEA79C9-A695-49E5-8929-FC1A59BF6D09}" dt="2020-12-18T02:22:14.170" v="812" actId="47"/>
        <pc:sldMkLst>
          <pc:docMk/>
          <pc:sldMk cId="3104130282" sldId="323"/>
        </pc:sldMkLst>
      </pc:sldChg>
      <pc:sldChg chg="del">
        <pc:chgData name="Lautaro Carro" userId="782875683cdb3cdb" providerId="LiveId" clId="{8CEA79C9-A695-49E5-8929-FC1A59BF6D09}" dt="2020-12-18T02:22:14.612" v="813" actId="47"/>
        <pc:sldMkLst>
          <pc:docMk/>
          <pc:sldMk cId="3577717550" sldId="325"/>
        </pc:sldMkLst>
      </pc:sldChg>
      <pc:sldChg chg="ord">
        <pc:chgData name="Lautaro Carro" userId="782875683cdb3cdb" providerId="LiveId" clId="{8CEA79C9-A695-49E5-8929-FC1A59BF6D09}" dt="2020-12-17T02:21:28.964" v="736"/>
        <pc:sldMkLst>
          <pc:docMk/>
          <pc:sldMk cId="236063447" sldId="327"/>
        </pc:sldMkLst>
      </pc:sldChg>
      <pc:sldChg chg="del">
        <pc:chgData name="Lautaro Carro" userId="782875683cdb3cdb" providerId="LiveId" clId="{8CEA79C9-A695-49E5-8929-FC1A59BF6D09}" dt="2020-12-18T02:22:14.945" v="814" actId="47"/>
        <pc:sldMkLst>
          <pc:docMk/>
          <pc:sldMk cId="1946415939" sldId="328"/>
        </pc:sldMkLst>
      </pc:sldChg>
      <pc:sldChg chg="del">
        <pc:chgData name="Lautaro Carro" userId="782875683cdb3cdb" providerId="LiveId" clId="{8CEA79C9-A695-49E5-8929-FC1A59BF6D09}" dt="2020-12-18T02:22:15.430" v="815" actId="47"/>
        <pc:sldMkLst>
          <pc:docMk/>
          <pc:sldMk cId="2019904817" sldId="329"/>
        </pc:sldMkLst>
      </pc:sldChg>
      <pc:sldChg chg="del">
        <pc:chgData name="Lautaro Carro" userId="782875683cdb3cdb" providerId="LiveId" clId="{8CEA79C9-A695-49E5-8929-FC1A59BF6D09}" dt="2020-12-18T02:22:15.918" v="816" actId="47"/>
        <pc:sldMkLst>
          <pc:docMk/>
          <pc:sldMk cId="3866314157" sldId="330"/>
        </pc:sldMkLst>
      </pc:sldChg>
      <pc:sldChg chg="del">
        <pc:chgData name="Lautaro Carro" userId="782875683cdb3cdb" providerId="LiveId" clId="{8CEA79C9-A695-49E5-8929-FC1A59BF6D09}" dt="2020-12-18T02:22:16.352" v="817" actId="47"/>
        <pc:sldMkLst>
          <pc:docMk/>
          <pc:sldMk cId="1146117619" sldId="331"/>
        </pc:sldMkLst>
      </pc:sldChg>
      <pc:sldChg chg="del">
        <pc:chgData name="Lautaro Carro" userId="782875683cdb3cdb" providerId="LiveId" clId="{8CEA79C9-A695-49E5-8929-FC1A59BF6D09}" dt="2020-12-18T02:22:17.470" v="818" actId="47"/>
        <pc:sldMkLst>
          <pc:docMk/>
          <pc:sldMk cId="1494947836" sldId="332"/>
        </pc:sldMkLst>
      </pc:sldChg>
      <pc:sldChg chg="del">
        <pc:chgData name="Lautaro Carro" userId="782875683cdb3cdb" providerId="LiveId" clId="{8CEA79C9-A695-49E5-8929-FC1A59BF6D09}" dt="2020-12-18T02:22:18.264" v="819" actId="47"/>
        <pc:sldMkLst>
          <pc:docMk/>
          <pc:sldMk cId="1023371733" sldId="333"/>
        </pc:sldMkLst>
      </pc:sldChg>
      <pc:sldChg chg="del">
        <pc:chgData name="Lautaro Carro" userId="782875683cdb3cdb" providerId="LiveId" clId="{8CEA79C9-A695-49E5-8929-FC1A59BF6D09}" dt="2020-12-18T02:22:19.151" v="820" actId="47"/>
        <pc:sldMkLst>
          <pc:docMk/>
          <pc:sldMk cId="3901267660" sldId="334"/>
        </pc:sldMkLst>
      </pc:sldChg>
      <pc:sldChg chg="del">
        <pc:chgData name="Lautaro Carro" userId="782875683cdb3cdb" providerId="LiveId" clId="{8CEA79C9-A695-49E5-8929-FC1A59BF6D09}" dt="2020-12-18T02:22:19.926" v="821" actId="47"/>
        <pc:sldMkLst>
          <pc:docMk/>
          <pc:sldMk cId="836270246" sldId="335"/>
        </pc:sldMkLst>
      </pc:sldChg>
      <pc:sldChg chg="del">
        <pc:chgData name="Lautaro Carro" userId="782875683cdb3cdb" providerId="LiveId" clId="{8CEA79C9-A695-49E5-8929-FC1A59BF6D09}" dt="2020-12-18T02:22:21.601" v="822" actId="47"/>
        <pc:sldMkLst>
          <pc:docMk/>
          <pc:sldMk cId="2661784634" sldId="336"/>
        </pc:sldMkLst>
      </pc:sldChg>
      <pc:sldChg chg="del">
        <pc:chgData name="Lautaro Carro" userId="782875683cdb3cdb" providerId="LiveId" clId="{8CEA79C9-A695-49E5-8929-FC1A59BF6D09}" dt="2020-12-18T02:22:22.501" v="823" actId="47"/>
        <pc:sldMkLst>
          <pc:docMk/>
          <pc:sldMk cId="744637085" sldId="337"/>
        </pc:sldMkLst>
      </pc:sldChg>
      <pc:sldChg chg="del">
        <pc:chgData name="Lautaro Carro" userId="782875683cdb3cdb" providerId="LiveId" clId="{8CEA79C9-A695-49E5-8929-FC1A59BF6D09}" dt="2020-12-18T02:22:23.642" v="824" actId="47"/>
        <pc:sldMkLst>
          <pc:docMk/>
          <pc:sldMk cId="2136577575" sldId="338"/>
        </pc:sldMkLst>
      </pc:sldChg>
      <pc:sldChg chg="addSp delSp modSp mod ord setBg">
        <pc:chgData name="Lautaro Carro" userId="782875683cdb3cdb" providerId="LiveId" clId="{8CEA79C9-A695-49E5-8929-FC1A59BF6D09}" dt="2020-12-17T01:58:06.915" v="585" actId="1076"/>
        <pc:sldMkLst>
          <pc:docMk/>
          <pc:sldMk cId="2407591551" sldId="339"/>
        </pc:sldMkLst>
        <pc:spChg chg="mod">
          <ac:chgData name="Lautaro Carro" userId="782875683cdb3cdb" providerId="LiveId" clId="{8CEA79C9-A695-49E5-8929-FC1A59BF6D09}" dt="2020-12-17T01:33:56.719" v="564" actId="26606"/>
          <ac:spMkLst>
            <pc:docMk/>
            <pc:sldMk cId="2407591551" sldId="339"/>
            <ac:spMk id="2" creationId="{1BFC6A7B-8B51-4517-9172-5D8E6DEB2161}"/>
          </ac:spMkLst>
        </pc:spChg>
        <pc:spChg chg="del">
          <ac:chgData name="Lautaro Carro" userId="782875683cdb3cdb" providerId="LiveId" clId="{8CEA79C9-A695-49E5-8929-FC1A59BF6D09}" dt="2020-12-17T01:33:30.520" v="549" actId="478"/>
          <ac:spMkLst>
            <pc:docMk/>
            <pc:sldMk cId="2407591551" sldId="339"/>
            <ac:spMk id="3" creationId="{33098955-616B-4F15-9C73-EF96842F0C5D}"/>
          </ac:spMkLst>
        </pc:spChg>
        <pc:spChg chg="add del mod">
          <ac:chgData name="Lautaro Carro" userId="782875683cdb3cdb" providerId="LiveId" clId="{8CEA79C9-A695-49E5-8929-FC1A59BF6D09}" dt="2020-12-17T01:33:32.444" v="551" actId="478"/>
          <ac:spMkLst>
            <pc:docMk/>
            <pc:sldMk cId="2407591551" sldId="339"/>
            <ac:spMk id="5" creationId="{CCF47E4B-9E9E-4B9E-A1EE-92C2A391EDC4}"/>
          </ac:spMkLst>
        </pc:spChg>
        <pc:spChg chg="add del">
          <ac:chgData name="Lautaro Carro" userId="782875683cdb3cdb" providerId="LiveId" clId="{8CEA79C9-A695-49E5-8929-FC1A59BF6D09}" dt="2020-12-17T01:33:48.151" v="554" actId="26606"/>
          <ac:spMkLst>
            <pc:docMk/>
            <pc:sldMk cId="2407591551" sldId="339"/>
            <ac:spMk id="12" creationId="{8CD2B798-7994-4548-A2BE-4AEF9C1A5FAE}"/>
          </ac:spMkLst>
        </pc:spChg>
        <pc:spChg chg="add del">
          <ac:chgData name="Lautaro Carro" userId="782875683cdb3cdb" providerId="LiveId" clId="{8CEA79C9-A695-49E5-8929-FC1A59BF6D09}" dt="2020-12-17T01:33:48.151" v="554" actId="26606"/>
          <ac:spMkLst>
            <pc:docMk/>
            <pc:sldMk cId="2407591551" sldId="339"/>
            <ac:spMk id="14" creationId="{E6162320-3B67-42BB-AF9D-939326E6489E}"/>
          </ac:spMkLst>
        </pc:spChg>
        <pc:spChg chg="add del">
          <ac:chgData name="Lautaro Carro" userId="782875683cdb3cdb" providerId="LiveId" clId="{8CEA79C9-A695-49E5-8929-FC1A59BF6D09}" dt="2020-12-17T01:33:48.151" v="554" actId="26606"/>
          <ac:spMkLst>
            <pc:docMk/>
            <pc:sldMk cId="2407591551" sldId="339"/>
            <ac:spMk id="18" creationId="{774A886E-E8EF-48CC-8764-20EAE4538CB7}"/>
          </ac:spMkLst>
        </pc:spChg>
        <pc:spChg chg="add del">
          <ac:chgData name="Lautaro Carro" userId="782875683cdb3cdb" providerId="LiveId" clId="{8CEA79C9-A695-49E5-8929-FC1A59BF6D09}" dt="2020-12-17T01:33:49.217" v="556" actId="26606"/>
          <ac:spMkLst>
            <pc:docMk/>
            <pc:sldMk cId="2407591551" sldId="339"/>
            <ac:spMk id="22" creationId="{8CD2B798-7994-4548-A2BE-4AEF9C1A5FAE}"/>
          </ac:spMkLst>
        </pc:spChg>
        <pc:spChg chg="add del">
          <ac:chgData name="Lautaro Carro" userId="782875683cdb3cdb" providerId="LiveId" clId="{8CEA79C9-A695-49E5-8929-FC1A59BF6D09}" dt="2020-12-17T01:33:49.217" v="556" actId="26606"/>
          <ac:spMkLst>
            <pc:docMk/>
            <pc:sldMk cId="2407591551" sldId="339"/>
            <ac:spMk id="23" creationId="{E6162320-3B67-42BB-AF9D-939326E6489E}"/>
          </ac:spMkLst>
        </pc:spChg>
        <pc:spChg chg="add del">
          <ac:chgData name="Lautaro Carro" userId="782875683cdb3cdb" providerId="LiveId" clId="{8CEA79C9-A695-49E5-8929-FC1A59BF6D09}" dt="2020-12-17T01:33:49.217" v="556" actId="26606"/>
          <ac:spMkLst>
            <pc:docMk/>
            <pc:sldMk cId="2407591551" sldId="339"/>
            <ac:spMk id="25" creationId="{F3D45596-EA0E-4DD4-956D-80389BE0D742}"/>
          </ac:spMkLst>
        </pc:spChg>
        <pc:spChg chg="add del">
          <ac:chgData name="Lautaro Carro" userId="782875683cdb3cdb" providerId="LiveId" clId="{8CEA79C9-A695-49E5-8929-FC1A59BF6D09}" dt="2020-12-17T01:33:50.848" v="558" actId="26606"/>
          <ac:spMkLst>
            <pc:docMk/>
            <pc:sldMk cId="2407591551" sldId="339"/>
            <ac:spMk id="28" creationId="{8CD2B798-7994-4548-A2BE-4AEF9C1A5FAE}"/>
          </ac:spMkLst>
        </pc:spChg>
        <pc:spChg chg="add del">
          <ac:chgData name="Lautaro Carro" userId="782875683cdb3cdb" providerId="LiveId" clId="{8CEA79C9-A695-49E5-8929-FC1A59BF6D09}" dt="2020-12-17T01:33:50.848" v="558" actId="26606"/>
          <ac:spMkLst>
            <pc:docMk/>
            <pc:sldMk cId="2407591551" sldId="339"/>
            <ac:spMk id="29" creationId="{E6162320-3B67-42BB-AF9D-939326E6489E}"/>
          </ac:spMkLst>
        </pc:spChg>
        <pc:spChg chg="add del">
          <ac:chgData name="Lautaro Carro" userId="782875683cdb3cdb" providerId="LiveId" clId="{8CEA79C9-A695-49E5-8929-FC1A59BF6D09}" dt="2020-12-17T01:33:50.848" v="558" actId="26606"/>
          <ac:spMkLst>
            <pc:docMk/>
            <pc:sldMk cId="2407591551" sldId="339"/>
            <ac:spMk id="31" creationId="{774A886E-E8EF-48CC-8764-20EAE4538CB7}"/>
          </ac:spMkLst>
        </pc:spChg>
        <pc:spChg chg="add del">
          <ac:chgData name="Lautaro Carro" userId="782875683cdb3cdb" providerId="LiveId" clId="{8CEA79C9-A695-49E5-8929-FC1A59BF6D09}" dt="2020-12-17T01:33:52.895" v="560" actId="26606"/>
          <ac:spMkLst>
            <pc:docMk/>
            <pc:sldMk cId="2407591551" sldId="339"/>
            <ac:spMk id="34" creationId="{8CD2B798-7994-4548-A2BE-4AEF9C1A5FAE}"/>
          </ac:spMkLst>
        </pc:spChg>
        <pc:spChg chg="add del">
          <ac:chgData name="Lautaro Carro" userId="782875683cdb3cdb" providerId="LiveId" clId="{8CEA79C9-A695-49E5-8929-FC1A59BF6D09}" dt="2020-12-17T01:33:52.895" v="560" actId="26606"/>
          <ac:spMkLst>
            <pc:docMk/>
            <pc:sldMk cId="2407591551" sldId="339"/>
            <ac:spMk id="35" creationId="{E6162320-3B67-42BB-AF9D-939326E6489E}"/>
          </ac:spMkLst>
        </pc:spChg>
        <pc:spChg chg="add del">
          <ac:chgData name="Lautaro Carro" userId="782875683cdb3cdb" providerId="LiveId" clId="{8CEA79C9-A695-49E5-8929-FC1A59BF6D09}" dt="2020-12-17T01:33:52.895" v="560" actId="26606"/>
          <ac:spMkLst>
            <pc:docMk/>
            <pc:sldMk cId="2407591551" sldId="339"/>
            <ac:spMk id="37" creationId="{29E9E3A5-F4E8-47A7-BB85-6CF927184D95}"/>
          </ac:spMkLst>
        </pc:spChg>
        <pc:spChg chg="add del">
          <ac:chgData name="Lautaro Carro" userId="782875683cdb3cdb" providerId="LiveId" clId="{8CEA79C9-A695-49E5-8929-FC1A59BF6D09}" dt="2020-12-17T01:33:52.895" v="560" actId="26606"/>
          <ac:spMkLst>
            <pc:docMk/>
            <pc:sldMk cId="2407591551" sldId="339"/>
            <ac:spMk id="38" creationId="{880D974B-B1F0-4DE6-B6B2-A9E28BB3728A}"/>
          </ac:spMkLst>
        </pc:spChg>
        <pc:spChg chg="add del">
          <ac:chgData name="Lautaro Carro" userId="782875683cdb3cdb" providerId="LiveId" clId="{8CEA79C9-A695-49E5-8929-FC1A59BF6D09}" dt="2020-12-17T01:33:54.431" v="562" actId="26606"/>
          <ac:spMkLst>
            <pc:docMk/>
            <pc:sldMk cId="2407591551" sldId="339"/>
            <ac:spMk id="41" creationId="{3A8EC506-B1DA-46A1-B44D-774E68468E13}"/>
          </ac:spMkLst>
        </pc:spChg>
        <pc:spChg chg="add del">
          <ac:chgData name="Lautaro Carro" userId="782875683cdb3cdb" providerId="LiveId" clId="{8CEA79C9-A695-49E5-8929-FC1A59BF6D09}" dt="2020-12-17T01:33:54.431" v="562" actId="26606"/>
          <ac:spMkLst>
            <pc:docMk/>
            <pc:sldMk cId="2407591551" sldId="339"/>
            <ac:spMk id="42" creationId="{BFF30785-305E-45D7-984F-5AA93D3CA561}"/>
          </ac:spMkLst>
        </pc:spChg>
        <pc:spChg chg="add del">
          <ac:chgData name="Lautaro Carro" userId="782875683cdb3cdb" providerId="LiveId" clId="{8CEA79C9-A695-49E5-8929-FC1A59BF6D09}" dt="2020-12-17T01:33:54.431" v="562" actId="26606"/>
          <ac:spMkLst>
            <pc:docMk/>
            <pc:sldMk cId="2407591551" sldId="339"/>
            <ac:spMk id="44" creationId="{C6D18C07-B1F9-42F0-8956-B88FC37A674C}"/>
          </ac:spMkLst>
        </pc:spChg>
        <pc:spChg chg="add del">
          <ac:chgData name="Lautaro Carro" userId="782875683cdb3cdb" providerId="LiveId" clId="{8CEA79C9-A695-49E5-8929-FC1A59BF6D09}" dt="2020-12-17T01:33:56.719" v="564" actId="26606"/>
          <ac:spMkLst>
            <pc:docMk/>
            <pc:sldMk cId="2407591551" sldId="339"/>
            <ac:spMk id="46" creationId="{3A8EC506-B1DA-46A1-B44D-774E68468E13}"/>
          </ac:spMkLst>
        </pc:spChg>
        <pc:spChg chg="add del">
          <ac:chgData name="Lautaro Carro" userId="782875683cdb3cdb" providerId="LiveId" clId="{8CEA79C9-A695-49E5-8929-FC1A59BF6D09}" dt="2020-12-17T01:33:56.719" v="564" actId="26606"/>
          <ac:spMkLst>
            <pc:docMk/>
            <pc:sldMk cId="2407591551" sldId="339"/>
            <ac:spMk id="47" creationId="{BFF30785-305E-45D7-984F-5AA93D3CA561}"/>
          </ac:spMkLst>
        </pc:spChg>
        <pc:spChg chg="add del">
          <ac:chgData name="Lautaro Carro" userId="782875683cdb3cdb" providerId="LiveId" clId="{8CEA79C9-A695-49E5-8929-FC1A59BF6D09}" dt="2020-12-17T01:33:56.719" v="564" actId="26606"/>
          <ac:spMkLst>
            <pc:docMk/>
            <pc:sldMk cId="2407591551" sldId="339"/>
            <ac:spMk id="49" creationId="{CA73784B-AC76-4BAD-93AF-C72D0EDFD715}"/>
          </ac:spMkLst>
        </pc:spChg>
        <pc:picChg chg="add mod">
          <ac:chgData name="Lautaro Carro" userId="782875683cdb3cdb" providerId="LiveId" clId="{8CEA79C9-A695-49E5-8929-FC1A59BF6D09}" dt="2020-12-17T01:34:05.220" v="567" actId="1440"/>
          <ac:picMkLst>
            <pc:docMk/>
            <pc:sldMk cId="2407591551" sldId="339"/>
            <ac:picMk id="7" creationId="{D6D3FAAB-0944-48D2-8535-EEADD129AE53}"/>
          </ac:picMkLst>
        </pc:picChg>
        <pc:picChg chg="add mod">
          <ac:chgData name="Lautaro Carro" userId="782875683cdb3cdb" providerId="LiveId" clId="{8CEA79C9-A695-49E5-8929-FC1A59BF6D09}" dt="2020-12-17T01:58:06.915" v="585" actId="1076"/>
          <ac:picMkLst>
            <pc:docMk/>
            <pc:sldMk cId="2407591551" sldId="339"/>
            <ac:picMk id="3074" creationId="{AB96F5C1-20CF-4974-8502-688AA17EA9EC}"/>
          </ac:picMkLst>
        </pc:picChg>
        <pc:cxnChg chg="add del">
          <ac:chgData name="Lautaro Carro" userId="782875683cdb3cdb" providerId="LiveId" clId="{8CEA79C9-A695-49E5-8929-FC1A59BF6D09}" dt="2020-12-17T01:33:48.151" v="554" actId="26606"/>
          <ac:cxnSpMkLst>
            <pc:docMk/>
            <pc:sldMk cId="2407591551" sldId="339"/>
            <ac:cxnSpMk id="16" creationId="{6722E143-84C1-4F95-937C-78B92D2811CF}"/>
          </ac:cxnSpMkLst>
        </pc:cxnChg>
        <pc:cxnChg chg="add del">
          <ac:chgData name="Lautaro Carro" userId="782875683cdb3cdb" providerId="LiveId" clId="{8CEA79C9-A695-49E5-8929-FC1A59BF6D09}" dt="2020-12-17T01:33:48.151" v="554" actId="26606"/>
          <ac:cxnSpMkLst>
            <pc:docMk/>
            <pc:sldMk cId="2407591551" sldId="339"/>
            <ac:cxnSpMk id="20" creationId="{EB1993F9-CFC5-495F-9F26-19953445357F}"/>
          </ac:cxnSpMkLst>
        </pc:cxnChg>
        <pc:cxnChg chg="add del">
          <ac:chgData name="Lautaro Carro" userId="782875683cdb3cdb" providerId="LiveId" clId="{8CEA79C9-A695-49E5-8929-FC1A59BF6D09}" dt="2020-12-17T01:33:49.217" v="556" actId="26606"/>
          <ac:cxnSpMkLst>
            <pc:docMk/>
            <pc:sldMk cId="2407591551" sldId="339"/>
            <ac:cxnSpMk id="24" creationId="{6722E143-84C1-4F95-937C-78B92D2811CF}"/>
          </ac:cxnSpMkLst>
        </pc:cxnChg>
        <pc:cxnChg chg="add del">
          <ac:chgData name="Lautaro Carro" userId="782875683cdb3cdb" providerId="LiveId" clId="{8CEA79C9-A695-49E5-8929-FC1A59BF6D09}" dt="2020-12-17T01:33:49.217" v="556" actId="26606"/>
          <ac:cxnSpMkLst>
            <pc:docMk/>
            <pc:sldMk cId="2407591551" sldId="339"/>
            <ac:cxnSpMk id="26" creationId="{8E6A78A1-C775-42C8-9A7B-6998977BCBEC}"/>
          </ac:cxnSpMkLst>
        </pc:cxnChg>
        <pc:cxnChg chg="add del">
          <ac:chgData name="Lautaro Carro" userId="782875683cdb3cdb" providerId="LiveId" clId="{8CEA79C9-A695-49E5-8929-FC1A59BF6D09}" dt="2020-12-17T01:33:50.848" v="558" actId="26606"/>
          <ac:cxnSpMkLst>
            <pc:docMk/>
            <pc:sldMk cId="2407591551" sldId="339"/>
            <ac:cxnSpMk id="30" creationId="{6722E143-84C1-4F95-937C-78B92D2811CF}"/>
          </ac:cxnSpMkLst>
        </pc:cxnChg>
        <pc:cxnChg chg="add del">
          <ac:chgData name="Lautaro Carro" userId="782875683cdb3cdb" providerId="LiveId" clId="{8CEA79C9-A695-49E5-8929-FC1A59BF6D09}" dt="2020-12-17T01:33:50.848" v="558" actId="26606"/>
          <ac:cxnSpMkLst>
            <pc:docMk/>
            <pc:sldMk cId="2407591551" sldId="339"/>
            <ac:cxnSpMk id="32" creationId="{EB1993F9-CFC5-495F-9F26-19953445357F}"/>
          </ac:cxnSpMkLst>
        </pc:cxnChg>
        <pc:cxnChg chg="add del">
          <ac:chgData name="Lautaro Carro" userId="782875683cdb3cdb" providerId="LiveId" clId="{8CEA79C9-A695-49E5-8929-FC1A59BF6D09}" dt="2020-12-17T01:33:52.895" v="560" actId="26606"/>
          <ac:cxnSpMkLst>
            <pc:docMk/>
            <pc:sldMk cId="2407591551" sldId="339"/>
            <ac:cxnSpMk id="36" creationId="{6722E143-84C1-4F95-937C-78B92D2811CF}"/>
          </ac:cxnSpMkLst>
        </pc:cxnChg>
        <pc:cxnChg chg="add del">
          <ac:chgData name="Lautaro Carro" userId="782875683cdb3cdb" providerId="LiveId" clId="{8CEA79C9-A695-49E5-8929-FC1A59BF6D09}" dt="2020-12-17T01:33:52.895" v="560" actId="26606"/>
          <ac:cxnSpMkLst>
            <pc:docMk/>
            <pc:sldMk cId="2407591551" sldId="339"/>
            <ac:cxnSpMk id="39" creationId="{685A41E9-862B-4839-AD43-1EEC52D9ACCB}"/>
          </ac:cxnSpMkLst>
        </pc:cxnChg>
        <pc:cxnChg chg="add del">
          <ac:chgData name="Lautaro Carro" userId="782875683cdb3cdb" providerId="LiveId" clId="{8CEA79C9-A695-49E5-8929-FC1A59BF6D09}" dt="2020-12-17T01:33:54.431" v="562" actId="26606"/>
          <ac:cxnSpMkLst>
            <pc:docMk/>
            <pc:sldMk cId="2407591551" sldId="339"/>
            <ac:cxnSpMk id="43" creationId="{15E01FA5-D766-43CA-A83D-E7CF3F04E96F}"/>
          </ac:cxnSpMkLst>
        </pc:cxnChg>
        <pc:cxnChg chg="add del">
          <ac:chgData name="Lautaro Carro" userId="782875683cdb3cdb" providerId="LiveId" clId="{8CEA79C9-A695-49E5-8929-FC1A59BF6D09}" dt="2020-12-17T01:33:56.719" v="564" actId="26606"/>
          <ac:cxnSpMkLst>
            <pc:docMk/>
            <pc:sldMk cId="2407591551" sldId="339"/>
            <ac:cxnSpMk id="48" creationId="{15E01FA5-D766-43CA-A83D-E7CF3F04E96F}"/>
          </ac:cxnSpMkLst>
        </pc:cxnChg>
        <pc:cxnChg chg="add del">
          <ac:chgData name="Lautaro Carro" userId="782875683cdb3cdb" providerId="LiveId" clId="{8CEA79C9-A695-49E5-8929-FC1A59BF6D09}" dt="2020-12-17T01:33:56.719" v="564" actId="26606"/>
          <ac:cxnSpMkLst>
            <pc:docMk/>
            <pc:sldMk cId="2407591551" sldId="339"/>
            <ac:cxnSpMk id="50" creationId="{811DCF04-0C7C-44FC-8246-FC8D736B1A71}"/>
          </ac:cxnSpMkLst>
        </pc:cxnChg>
      </pc:sldChg>
      <pc:sldChg chg="del">
        <pc:chgData name="Lautaro Carro" userId="782875683cdb3cdb" providerId="LiveId" clId="{8CEA79C9-A695-49E5-8929-FC1A59BF6D09}" dt="2020-12-18T02:22:27.422" v="827" actId="47"/>
        <pc:sldMkLst>
          <pc:docMk/>
          <pc:sldMk cId="1245365706" sldId="340"/>
        </pc:sldMkLst>
      </pc:sldChg>
      <pc:sldChg chg="del">
        <pc:chgData name="Lautaro Carro" userId="782875683cdb3cdb" providerId="LiveId" clId="{8CEA79C9-A695-49E5-8929-FC1A59BF6D09}" dt="2020-12-18T02:22:29.942" v="828" actId="47"/>
        <pc:sldMkLst>
          <pc:docMk/>
          <pc:sldMk cId="3699665917" sldId="341"/>
        </pc:sldMkLst>
      </pc:sldChg>
      <pc:sldChg chg="del">
        <pc:chgData name="Lautaro Carro" userId="782875683cdb3cdb" providerId="LiveId" clId="{8CEA79C9-A695-49E5-8929-FC1A59BF6D09}" dt="2020-12-18T02:22:25.087" v="826" actId="47"/>
        <pc:sldMkLst>
          <pc:docMk/>
          <pc:sldMk cId="3519115266" sldId="342"/>
        </pc:sldMkLst>
      </pc:sldChg>
      <pc:sldChg chg="modSp add mod">
        <pc:chgData name="Lautaro Carro" userId="782875683cdb3cdb" providerId="LiveId" clId="{8CEA79C9-A695-49E5-8929-FC1A59BF6D09}" dt="2020-12-17T00:53:49.476" v="410" actId="20577"/>
        <pc:sldMkLst>
          <pc:docMk/>
          <pc:sldMk cId="1864389935" sldId="343"/>
        </pc:sldMkLst>
        <pc:spChg chg="mod">
          <ac:chgData name="Lautaro Carro" userId="782875683cdb3cdb" providerId="LiveId" clId="{8CEA79C9-A695-49E5-8929-FC1A59BF6D09}" dt="2020-12-17T00:49:55.592" v="119" actId="207"/>
          <ac:spMkLst>
            <pc:docMk/>
            <pc:sldMk cId="1864389935" sldId="343"/>
            <ac:spMk id="2" creationId="{EBE02E17-E79E-43DE-BC6D-7EB041C1A666}"/>
          </ac:spMkLst>
        </pc:spChg>
        <pc:spChg chg="mod">
          <ac:chgData name="Lautaro Carro" userId="782875683cdb3cdb" providerId="LiveId" clId="{8CEA79C9-A695-49E5-8929-FC1A59BF6D09}" dt="2020-12-17T00:53:49.476" v="410" actId="20577"/>
          <ac:spMkLst>
            <pc:docMk/>
            <pc:sldMk cId="1864389935" sldId="343"/>
            <ac:spMk id="15" creationId="{854DACDA-D426-463C-A4D7-4263CD27F9A4}"/>
          </ac:spMkLst>
        </pc:spChg>
      </pc:sldChg>
      <pc:sldChg chg="addSp modSp new mod">
        <pc:chgData name="Lautaro Carro" userId="782875683cdb3cdb" providerId="LiveId" clId="{8CEA79C9-A695-49E5-8929-FC1A59BF6D09}" dt="2020-12-17T01:29:16.411" v="541" actId="1076"/>
        <pc:sldMkLst>
          <pc:docMk/>
          <pc:sldMk cId="2369731253" sldId="344"/>
        </pc:sldMkLst>
        <pc:spChg chg="mod">
          <ac:chgData name="Lautaro Carro" userId="782875683cdb3cdb" providerId="LiveId" clId="{8CEA79C9-A695-49E5-8929-FC1A59BF6D09}" dt="2020-12-17T01:04:08.815" v="433" actId="20577"/>
          <ac:spMkLst>
            <pc:docMk/>
            <pc:sldMk cId="2369731253" sldId="344"/>
            <ac:spMk id="2" creationId="{B31CDB8F-3EE2-4124-B450-5B7B8E5B9CC5}"/>
          </ac:spMkLst>
        </pc:spChg>
        <pc:spChg chg="mod">
          <ac:chgData name="Lautaro Carro" userId="782875683cdb3cdb" providerId="LiveId" clId="{8CEA79C9-A695-49E5-8929-FC1A59BF6D09}" dt="2020-12-17T01:10:42.943" v="512" actId="5793"/>
          <ac:spMkLst>
            <pc:docMk/>
            <pc:sldMk cId="2369731253" sldId="344"/>
            <ac:spMk id="3" creationId="{73ABE129-AE14-46E2-8AF1-EEF20740E65D}"/>
          </ac:spMkLst>
        </pc:spChg>
        <pc:picChg chg="add mod">
          <ac:chgData name="Lautaro Carro" userId="782875683cdb3cdb" providerId="LiveId" clId="{8CEA79C9-A695-49E5-8929-FC1A59BF6D09}" dt="2020-12-17T01:29:16.411" v="541" actId="1076"/>
          <ac:picMkLst>
            <pc:docMk/>
            <pc:sldMk cId="2369731253" sldId="344"/>
            <ac:picMk id="2050" creationId="{562B69A1-2CE9-4651-8929-2E95E42D4279}"/>
          </ac:picMkLst>
        </pc:picChg>
      </pc:sldChg>
      <pc:sldChg chg="addSp delSp modSp add mod setBg">
        <pc:chgData name="Lautaro Carro" userId="782875683cdb3cdb" providerId="LiveId" clId="{8CEA79C9-A695-49E5-8929-FC1A59BF6D09}" dt="2020-12-17T01:53:48.641" v="575" actId="20577"/>
        <pc:sldMkLst>
          <pc:docMk/>
          <pc:sldMk cId="243778955" sldId="345"/>
        </pc:sldMkLst>
        <pc:spChg chg="mod">
          <ac:chgData name="Lautaro Carro" userId="782875683cdb3cdb" providerId="LiveId" clId="{8CEA79C9-A695-49E5-8929-FC1A59BF6D09}" dt="2020-12-17T01:10:07.670" v="505" actId="26606"/>
          <ac:spMkLst>
            <pc:docMk/>
            <pc:sldMk cId="243778955" sldId="345"/>
            <ac:spMk id="2" creationId="{B31CDB8F-3EE2-4124-B450-5B7B8E5B9CC5}"/>
          </ac:spMkLst>
        </pc:spChg>
        <pc:spChg chg="mod ord">
          <ac:chgData name="Lautaro Carro" userId="782875683cdb3cdb" providerId="LiveId" clId="{8CEA79C9-A695-49E5-8929-FC1A59BF6D09}" dt="2020-12-17T01:53:48.641" v="575" actId="20577"/>
          <ac:spMkLst>
            <pc:docMk/>
            <pc:sldMk cId="243778955" sldId="345"/>
            <ac:spMk id="3" creationId="{73ABE129-AE14-46E2-8AF1-EEF20740E65D}"/>
          </ac:spMkLst>
        </pc:spChg>
        <pc:spChg chg="add del">
          <ac:chgData name="Lautaro Carro" userId="782875683cdb3cdb" providerId="LiveId" clId="{8CEA79C9-A695-49E5-8929-FC1A59BF6D09}" dt="2020-12-17T01:09:43.449" v="496" actId="26606"/>
          <ac:spMkLst>
            <pc:docMk/>
            <pc:sldMk cId="243778955" sldId="345"/>
            <ac:spMk id="6" creationId="{CA4D39DB-AFA4-47BA-A7F2-13A71D210C66}"/>
          </ac:spMkLst>
        </pc:spChg>
        <pc:spChg chg="add del">
          <ac:chgData name="Lautaro Carro" userId="782875683cdb3cdb" providerId="LiveId" clId="{8CEA79C9-A695-49E5-8929-FC1A59BF6D09}" dt="2020-12-17T01:09:47.538" v="500" actId="26606"/>
          <ac:spMkLst>
            <pc:docMk/>
            <pc:sldMk cId="243778955" sldId="345"/>
            <ac:spMk id="7" creationId="{4FAE1107-CEC3-4041-8BAA-CDB6F6759B35}"/>
          </ac:spMkLst>
        </pc:spChg>
        <pc:spChg chg="add del">
          <ac:chgData name="Lautaro Carro" userId="782875683cdb3cdb" providerId="LiveId" clId="{8CEA79C9-A695-49E5-8929-FC1A59BF6D09}" dt="2020-12-17T01:09:40.116" v="492" actId="26606"/>
          <ac:spMkLst>
            <pc:docMk/>
            <pc:sldMk cId="243778955" sldId="345"/>
            <ac:spMk id="9" creationId="{4038CB10-1F5C-4D54-9DF7-12586DE5B007}"/>
          </ac:spMkLst>
        </pc:spChg>
        <pc:spChg chg="add del">
          <ac:chgData name="Lautaro Carro" userId="782875683cdb3cdb" providerId="LiveId" clId="{8CEA79C9-A695-49E5-8929-FC1A59BF6D09}" dt="2020-12-17T01:10:07.667" v="504" actId="26606"/>
          <ac:spMkLst>
            <pc:docMk/>
            <pc:sldMk cId="243778955" sldId="345"/>
            <ac:spMk id="10" creationId="{4FAE1107-CEC3-4041-8BAA-CDB6F6759B35}"/>
          </ac:spMkLst>
        </pc:spChg>
        <pc:spChg chg="add del">
          <ac:chgData name="Lautaro Carro" userId="782875683cdb3cdb" providerId="LiveId" clId="{8CEA79C9-A695-49E5-8929-FC1A59BF6D09}" dt="2020-12-17T01:09:40.116" v="492" actId="26606"/>
          <ac:spMkLst>
            <pc:docMk/>
            <pc:sldMk cId="243778955" sldId="345"/>
            <ac:spMk id="11" creationId="{73ED6512-6858-4552-B699-9A97FE9A4EA2}"/>
          </ac:spMkLst>
        </pc:spChg>
        <pc:picChg chg="add mod modCrop">
          <ac:chgData name="Lautaro Carro" userId="782875683cdb3cdb" providerId="LiveId" clId="{8CEA79C9-A695-49E5-8929-FC1A59BF6D09}" dt="2020-12-17T01:10:23.292" v="508" actId="1076"/>
          <ac:picMkLst>
            <pc:docMk/>
            <pc:sldMk cId="243778955" sldId="345"/>
            <ac:picMk id="4" creationId="{EBD5B8D9-FAC7-4936-897B-91F7F49AC146}"/>
          </ac:picMkLst>
        </pc:picChg>
        <pc:cxnChg chg="add del">
          <ac:chgData name="Lautaro Carro" userId="782875683cdb3cdb" providerId="LiveId" clId="{8CEA79C9-A695-49E5-8929-FC1A59BF6D09}" dt="2020-12-17T01:09:47.538" v="500" actId="26606"/>
          <ac:cxnSpMkLst>
            <pc:docMk/>
            <pc:sldMk cId="243778955" sldId="345"/>
            <ac:cxnSpMk id="8" creationId="{1AEA88FB-F5DD-45CE-AAE1-7B33D0ABDD25}"/>
          </ac:cxnSpMkLst>
        </pc:cxnChg>
        <pc:cxnChg chg="add del">
          <ac:chgData name="Lautaro Carro" userId="782875683cdb3cdb" providerId="LiveId" clId="{8CEA79C9-A695-49E5-8929-FC1A59BF6D09}" dt="2020-12-17T01:10:07.667" v="504" actId="26606"/>
          <ac:cxnSpMkLst>
            <pc:docMk/>
            <pc:sldMk cId="243778955" sldId="345"/>
            <ac:cxnSpMk id="12" creationId="{1AEA88FB-F5DD-45CE-AAE1-7B33D0ABDD25}"/>
          </ac:cxnSpMkLst>
        </pc:cxnChg>
      </pc:sldChg>
      <pc:sldChg chg="addSp delSp modSp new mod">
        <pc:chgData name="Lautaro Carro" userId="782875683cdb3cdb" providerId="LiveId" clId="{8CEA79C9-A695-49E5-8929-FC1A59BF6D09}" dt="2020-12-17T01:57:28.147" v="582" actId="1076"/>
        <pc:sldMkLst>
          <pc:docMk/>
          <pc:sldMk cId="3920147186" sldId="346"/>
        </pc:sldMkLst>
        <pc:spChg chg="mod">
          <ac:chgData name="Lautaro Carro" userId="782875683cdb3cdb" providerId="LiveId" clId="{8CEA79C9-A695-49E5-8929-FC1A59BF6D09}" dt="2020-12-17T01:25:47.114" v="534" actId="20577"/>
          <ac:spMkLst>
            <pc:docMk/>
            <pc:sldMk cId="3920147186" sldId="346"/>
            <ac:spMk id="2" creationId="{A6E39DCB-2A53-4F50-A8AE-9D4003FDCAAD}"/>
          </ac:spMkLst>
        </pc:spChg>
        <pc:spChg chg="del">
          <ac:chgData name="Lautaro Carro" userId="782875683cdb3cdb" providerId="LiveId" clId="{8CEA79C9-A695-49E5-8929-FC1A59BF6D09}" dt="2020-12-17T01:28:28.032" v="535" actId="478"/>
          <ac:spMkLst>
            <pc:docMk/>
            <pc:sldMk cId="3920147186" sldId="346"/>
            <ac:spMk id="3" creationId="{531A94CF-7037-40F4-8C81-E3AE4D32B04D}"/>
          </ac:spMkLst>
        </pc:spChg>
        <pc:picChg chg="add mod">
          <ac:chgData name="Lautaro Carro" userId="782875683cdb3cdb" providerId="LiveId" clId="{8CEA79C9-A695-49E5-8929-FC1A59BF6D09}" dt="2020-12-17T01:28:45.178" v="539" actId="1076"/>
          <ac:picMkLst>
            <pc:docMk/>
            <pc:sldMk cId="3920147186" sldId="346"/>
            <ac:picMk id="1026" creationId="{175CC65E-87D7-4CB4-95F5-98240461558E}"/>
          </ac:picMkLst>
        </pc:picChg>
        <pc:picChg chg="add del mod">
          <ac:chgData name="Lautaro Carro" userId="782875683cdb3cdb" providerId="LiveId" clId="{8CEA79C9-A695-49E5-8929-FC1A59BF6D09}" dt="2020-12-17T01:57:20.019" v="579" actId="478"/>
          <ac:picMkLst>
            <pc:docMk/>
            <pc:sldMk cId="3920147186" sldId="346"/>
            <ac:picMk id="1028" creationId="{ABEB1F91-0F18-48F4-A7BF-3ED7CE08246B}"/>
          </ac:picMkLst>
        </pc:picChg>
        <pc:picChg chg="add mod">
          <ac:chgData name="Lautaro Carro" userId="782875683cdb3cdb" providerId="LiveId" clId="{8CEA79C9-A695-49E5-8929-FC1A59BF6D09}" dt="2020-12-17T01:57:28.147" v="582" actId="1076"/>
          <ac:picMkLst>
            <pc:docMk/>
            <pc:sldMk cId="3920147186" sldId="346"/>
            <ac:picMk id="1030" creationId="{B3E1F3D2-3FAB-4BD2-B6F8-52F76B055CAC}"/>
          </ac:picMkLst>
        </pc:picChg>
      </pc:sldChg>
      <pc:sldChg chg="addSp delSp modSp new mod setBg">
        <pc:chgData name="Lautaro Carro" userId="782875683cdb3cdb" providerId="LiveId" clId="{8CEA79C9-A695-49E5-8929-FC1A59BF6D09}" dt="2020-12-19T02:05:06.248" v="2898" actId="20577"/>
        <pc:sldMkLst>
          <pc:docMk/>
          <pc:sldMk cId="653399474" sldId="347"/>
        </pc:sldMkLst>
        <pc:spChg chg="mod">
          <ac:chgData name="Lautaro Carro" userId="782875683cdb3cdb" providerId="LiveId" clId="{8CEA79C9-A695-49E5-8929-FC1A59BF6D09}" dt="2020-12-19T02:05:06.248" v="2898" actId="20577"/>
          <ac:spMkLst>
            <pc:docMk/>
            <pc:sldMk cId="653399474" sldId="347"/>
            <ac:spMk id="2" creationId="{C98EBE57-5AA0-467F-9563-A59A86661336}"/>
          </ac:spMkLst>
        </pc:spChg>
        <pc:spChg chg="mod">
          <ac:chgData name="Lautaro Carro" userId="782875683cdb3cdb" providerId="LiveId" clId="{8CEA79C9-A695-49E5-8929-FC1A59BF6D09}" dt="2020-12-17T02:20:38.485" v="734" actId="20577"/>
          <ac:spMkLst>
            <pc:docMk/>
            <pc:sldMk cId="653399474" sldId="347"/>
            <ac:spMk id="3" creationId="{E3CBB41D-F6A8-4530-9223-B66C9955E3F9}"/>
          </ac:spMkLst>
        </pc:spChg>
        <pc:spChg chg="add del">
          <ac:chgData name="Lautaro Carro" userId="782875683cdb3cdb" providerId="LiveId" clId="{8CEA79C9-A695-49E5-8929-FC1A59BF6D09}" dt="2020-12-17T02:18:19.983" v="653"/>
          <ac:spMkLst>
            <pc:docMk/>
            <pc:sldMk cId="653399474" sldId="347"/>
            <ac:spMk id="4" creationId="{DE481087-FD2C-41AC-B2CD-D478947AAA1D}"/>
          </ac:spMkLst>
        </pc:spChg>
      </pc:sldChg>
      <pc:sldChg chg="addSp modSp new mod ord">
        <pc:chgData name="Lautaro Carro" userId="782875683cdb3cdb" providerId="LiveId" clId="{8CEA79C9-A695-49E5-8929-FC1A59BF6D09}" dt="2020-12-18T05:00:09.771" v="1224" actId="20577"/>
        <pc:sldMkLst>
          <pc:docMk/>
          <pc:sldMk cId="2940365487" sldId="348"/>
        </pc:sldMkLst>
        <pc:spChg chg="mod">
          <ac:chgData name="Lautaro Carro" userId="782875683cdb3cdb" providerId="LiveId" clId="{8CEA79C9-A695-49E5-8929-FC1A59BF6D09}" dt="2020-12-17T02:33:15.241" v="796" actId="20577"/>
          <ac:spMkLst>
            <pc:docMk/>
            <pc:sldMk cId="2940365487" sldId="348"/>
            <ac:spMk id="2" creationId="{C9C0727A-75CD-40C1-A579-C20DE5762B70}"/>
          </ac:spMkLst>
        </pc:spChg>
        <pc:spChg chg="mod">
          <ac:chgData name="Lautaro Carro" userId="782875683cdb3cdb" providerId="LiveId" clId="{8CEA79C9-A695-49E5-8929-FC1A59BF6D09}" dt="2020-12-18T05:00:09.771" v="1224" actId="20577"/>
          <ac:spMkLst>
            <pc:docMk/>
            <pc:sldMk cId="2940365487" sldId="348"/>
            <ac:spMk id="3" creationId="{904CFA87-218C-45F1-82A8-5AEFACD884EA}"/>
          </ac:spMkLst>
        </pc:spChg>
        <pc:picChg chg="add mod">
          <ac:chgData name="Lautaro Carro" userId="782875683cdb3cdb" providerId="LiveId" clId="{8CEA79C9-A695-49E5-8929-FC1A59BF6D09}" dt="2020-12-17T02:35:57.508" v="807" actId="1076"/>
          <ac:picMkLst>
            <pc:docMk/>
            <pc:sldMk cId="2940365487" sldId="348"/>
            <ac:picMk id="5122" creationId="{CE131FA5-FBB0-4BA2-BFB8-4F8749C01932}"/>
          </ac:picMkLst>
        </pc:picChg>
      </pc:sldChg>
      <pc:sldChg chg="addSp delSp modSp add mod">
        <pc:chgData name="Lautaro Carro" userId="782875683cdb3cdb" providerId="LiveId" clId="{8CEA79C9-A695-49E5-8929-FC1A59BF6D09}" dt="2020-12-18T04:41:02.261" v="1209" actId="20577"/>
        <pc:sldMkLst>
          <pc:docMk/>
          <pc:sldMk cId="1335678945" sldId="349"/>
        </pc:sldMkLst>
        <pc:spChg chg="add mod">
          <ac:chgData name="Lautaro Carro" userId="782875683cdb3cdb" providerId="LiveId" clId="{8CEA79C9-A695-49E5-8929-FC1A59BF6D09}" dt="2020-12-18T04:41:02.261" v="1209" actId="20577"/>
          <ac:spMkLst>
            <pc:docMk/>
            <pc:sldMk cId="1335678945" sldId="349"/>
            <ac:spMk id="5" creationId="{B9E6F594-01FD-489E-8AAD-FA627D645B04}"/>
          </ac:spMkLst>
        </pc:spChg>
        <pc:picChg chg="del mod">
          <ac:chgData name="Lautaro Carro" userId="782875683cdb3cdb" providerId="LiveId" clId="{8CEA79C9-A695-49E5-8929-FC1A59BF6D09}" dt="2020-12-18T03:58:45.518" v="831" actId="478"/>
          <ac:picMkLst>
            <pc:docMk/>
            <pc:sldMk cId="1335678945" sldId="349"/>
            <ac:picMk id="1026" creationId="{175CC65E-87D7-4CB4-95F5-98240461558E}"/>
          </ac:picMkLst>
        </pc:picChg>
      </pc:sldChg>
      <pc:sldChg chg="addSp delSp modSp new mod">
        <pc:chgData name="Lautaro Carro" userId="782875683cdb3cdb" providerId="LiveId" clId="{8CEA79C9-A695-49E5-8929-FC1A59BF6D09}" dt="2020-12-18T05:05:34.330" v="1233" actId="1076"/>
        <pc:sldMkLst>
          <pc:docMk/>
          <pc:sldMk cId="1324991835" sldId="350"/>
        </pc:sldMkLst>
        <pc:spChg chg="del">
          <ac:chgData name="Lautaro Carro" userId="782875683cdb3cdb" providerId="LiveId" clId="{8CEA79C9-A695-49E5-8929-FC1A59BF6D09}" dt="2020-12-18T05:05:17.882" v="1226" actId="478"/>
          <ac:spMkLst>
            <pc:docMk/>
            <pc:sldMk cId="1324991835" sldId="350"/>
            <ac:spMk id="2" creationId="{0DB49029-3608-4AF1-8948-5C24D0F0BBAA}"/>
          </ac:spMkLst>
        </pc:spChg>
        <pc:spChg chg="del">
          <ac:chgData name="Lautaro Carro" userId="782875683cdb3cdb" providerId="LiveId" clId="{8CEA79C9-A695-49E5-8929-FC1A59BF6D09}" dt="2020-12-18T05:05:20.122" v="1227" actId="478"/>
          <ac:spMkLst>
            <pc:docMk/>
            <pc:sldMk cId="1324991835" sldId="350"/>
            <ac:spMk id="3" creationId="{83894452-4D9B-4FA5-8268-7878590A7843}"/>
          </ac:spMkLst>
        </pc:spChg>
        <pc:spChg chg="add del">
          <ac:chgData name="Lautaro Carro" userId="782875683cdb3cdb" providerId="LiveId" clId="{8CEA79C9-A695-49E5-8929-FC1A59BF6D09}" dt="2020-12-18T05:05:25.130" v="1229" actId="22"/>
          <ac:spMkLst>
            <pc:docMk/>
            <pc:sldMk cId="1324991835" sldId="350"/>
            <ac:spMk id="5" creationId="{A3CB4FEB-D7FC-47D9-B0C1-99C32107B281}"/>
          </ac:spMkLst>
        </pc:spChg>
        <pc:picChg chg="add mod">
          <ac:chgData name="Lautaro Carro" userId="782875683cdb3cdb" providerId="LiveId" clId="{8CEA79C9-A695-49E5-8929-FC1A59BF6D09}" dt="2020-12-18T05:05:34.330" v="1233" actId="1076"/>
          <ac:picMkLst>
            <pc:docMk/>
            <pc:sldMk cId="1324991835" sldId="350"/>
            <ac:picMk id="1026" creationId="{DD8B9E9C-42C0-4F02-BBC2-6FE023BE7747}"/>
          </ac:picMkLst>
        </pc:picChg>
      </pc:sldChg>
      <pc:sldChg chg="addSp delSp modSp add del mod">
        <pc:chgData name="Lautaro Carro" userId="782875683cdb3cdb" providerId="LiveId" clId="{8CEA79C9-A695-49E5-8929-FC1A59BF6D09}" dt="2020-12-18T04:50:19.964" v="1217" actId="47"/>
        <pc:sldMkLst>
          <pc:docMk/>
          <pc:sldMk cId="3269246347" sldId="350"/>
        </pc:sldMkLst>
        <pc:spChg chg="add mod">
          <ac:chgData name="Lautaro Carro" userId="782875683cdb3cdb" providerId="LiveId" clId="{8CEA79C9-A695-49E5-8929-FC1A59BF6D09}" dt="2020-12-18T04:42:48.800" v="1214" actId="1076"/>
          <ac:spMkLst>
            <pc:docMk/>
            <pc:sldMk cId="3269246347" sldId="350"/>
            <ac:spMk id="5" creationId="{2096EEC7-7197-4B23-9D9C-37819CACE863}"/>
          </ac:spMkLst>
        </pc:spChg>
        <pc:picChg chg="del">
          <ac:chgData name="Lautaro Carro" userId="782875683cdb3cdb" providerId="LiveId" clId="{8CEA79C9-A695-49E5-8929-FC1A59BF6D09}" dt="2020-12-18T04:41:21.145" v="1211" actId="478"/>
          <ac:picMkLst>
            <pc:docMk/>
            <pc:sldMk cId="3269246347" sldId="350"/>
            <ac:picMk id="7" creationId="{D6D3FAAB-0944-48D2-8535-EEADD129AE53}"/>
          </ac:picMkLst>
        </pc:picChg>
      </pc:sldChg>
      <pc:sldChg chg="addSp delSp modSp new mod">
        <pc:chgData name="Lautaro Carro" userId="782875683cdb3cdb" providerId="LiveId" clId="{8CEA79C9-A695-49E5-8929-FC1A59BF6D09}" dt="2020-12-19T06:37:42.639" v="5049" actId="14100"/>
        <pc:sldMkLst>
          <pc:docMk/>
          <pc:sldMk cId="499182426" sldId="351"/>
        </pc:sldMkLst>
        <pc:spChg chg="mod">
          <ac:chgData name="Lautaro Carro" userId="782875683cdb3cdb" providerId="LiveId" clId="{8CEA79C9-A695-49E5-8929-FC1A59BF6D09}" dt="2020-12-19T01:52:23.233" v="2850" actId="5793"/>
          <ac:spMkLst>
            <pc:docMk/>
            <pc:sldMk cId="499182426" sldId="351"/>
            <ac:spMk id="2" creationId="{9F75D5FA-B344-47ED-88CF-2DB01E6C59DE}"/>
          </ac:spMkLst>
        </pc:spChg>
        <pc:spChg chg="mod">
          <ac:chgData name="Lautaro Carro" userId="782875683cdb3cdb" providerId="LiveId" clId="{8CEA79C9-A695-49E5-8929-FC1A59BF6D09}" dt="2020-12-19T06:37:42.639" v="5049" actId="14100"/>
          <ac:spMkLst>
            <pc:docMk/>
            <pc:sldMk cId="499182426" sldId="351"/>
            <ac:spMk id="3" creationId="{8783196B-96B5-475D-BADC-875519BEEB7A}"/>
          </ac:spMkLst>
        </pc:spChg>
        <pc:picChg chg="add del mod">
          <ac:chgData name="Lautaro Carro" userId="782875683cdb3cdb" providerId="LiveId" clId="{8CEA79C9-A695-49E5-8929-FC1A59BF6D09}" dt="2020-12-18T05:47:12.908" v="1849" actId="478"/>
          <ac:picMkLst>
            <pc:docMk/>
            <pc:sldMk cId="499182426" sldId="351"/>
            <ac:picMk id="5" creationId="{356CF684-F76C-4881-B1B4-BADDC1835FD1}"/>
          </ac:picMkLst>
        </pc:picChg>
      </pc:sldChg>
      <pc:sldChg chg="addSp delSp modSp add mod ord">
        <pc:chgData name="Lautaro Carro" userId="782875683cdb3cdb" providerId="LiveId" clId="{8CEA79C9-A695-49E5-8929-FC1A59BF6D09}" dt="2020-12-19T05:43:31.711" v="4910" actId="20577"/>
        <pc:sldMkLst>
          <pc:docMk/>
          <pc:sldMk cId="2277871562" sldId="352"/>
        </pc:sldMkLst>
        <pc:spChg chg="mod">
          <ac:chgData name="Lautaro Carro" userId="782875683cdb3cdb" providerId="LiveId" clId="{8CEA79C9-A695-49E5-8929-FC1A59BF6D09}" dt="2020-12-18T05:32:39.257" v="1597" actId="20577"/>
          <ac:spMkLst>
            <pc:docMk/>
            <pc:sldMk cId="2277871562" sldId="352"/>
            <ac:spMk id="2" creationId="{C9C0727A-75CD-40C1-A579-C20DE5762B70}"/>
          </ac:spMkLst>
        </pc:spChg>
        <pc:spChg chg="del mod">
          <ac:chgData name="Lautaro Carro" userId="782875683cdb3cdb" providerId="LiveId" clId="{8CEA79C9-A695-49E5-8929-FC1A59BF6D09}" dt="2020-12-19T02:33:54.294" v="3318" actId="478"/>
          <ac:spMkLst>
            <pc:docMk/>
            <pc:sldMk cId="2277871562" sldId="352"/>
            <ac:spMk id="3" creationId="{904CFA87-218C-45F1-82A8-5AEFACD884EA}"/>
          </ac:spMkLst>
        </pc:spChg>
        <pc:spChg chg="add mod">
          <ac:chgData name="Lautaro Carro" userId="782875683cdb3cdb" providerId="LiveId" clId="{8CEA79C9-A695-49E5-8929-FC1A59BF6D09}" dt="2020-12-19T05:43:31.711" v="4910" actId="20577"/>
          <ac:spMkLst>
            <pc:docMk/>
            <pc:sldMk cId="2277871562" sldId="352"/>
            <ac:spMk id="5" creationId="{AE47FB04-2CD0-43AD-98BC-6A83F8EC87E1}"/>
          </ac:spMkLst>
        </pc:spChg>
        <pc:spChg chg="add del mod">
          <ac:chgData name="Lautaro Carro" userId="782875683cdb3cdb" providerId="LiveId" clId="{8CEA79C9-A695-49E5-8929-FC1A59BF6D09}" dt="2020-12-19T02:34:08.487" v="3325" actId="478"/>
          <ac:spMkLst>
            <pc:docMk/>
            <pc:sldMk cId="2277871562" sldId="352"/>
            <ac:spMk id="6" creationId="{87DEAAFE-78F6-4BDF-808B-DBD5B4C4C21B}"/>
          </ac:spMkLst>
        </pc:spChg>
        <pc:spChg chg="add del mod">
          <ac:chgData name="Lautaro Carro" userId="782875683cdb3cdb" providerId="LiveId" clId="{8CEA79C9-A695-49E5-8929-FC1A59BF6D09}" dt="2020-12-19T02:34:10.839" v="3326" actId="478"/>
          <ac:spMkLst>
            <pc:docMk/>
            <pc:sldMk cId="2277871562" sldId="352"/>
            <ac:spMk id="8" creationId="{B8730083-382E-49BC-9F26-2E8A2CBB4F39}"/>
          </ac:spMkLst>
        </pc:spChg>
        <pc:picChg chg="add mod">
          <ac:chgData name="Lautaro Carro" userId="782875683cdb3cdb" providerId="LiveId" clId="{8CEA79C9-A695-49E5-8929-FC1A59BF6D09}" dt="2020-12-19T02:34:34.917" v="3337" actId="1076"/>
          <ac:picMkLst>
            <pc:docMk/>
            <pc:sldMk cId="2277871562" sldId="352"/>
            <ac:picMk id="2050" creationId="{408AFDC0-AA3A-4401-981E-F25E4CFA9F44}"/>
          </ac:picMkLst>
        </pc:picChg>
        <pc:picChg chg="del">
          <ac:chgData name="Lautaro Carro" userId="782875683cdb3cdb" providerId="LiveId" clId="{8CEA79C9-A695-49E5-8929-FC1A59BF6D09}" dt="2020-12-18T05:32:47.463" v="1598" actId="478"/>
          <ac:picMkLst>
            <pc:docMk/>
            <pc:sldMk cId="2277871562" sldId="352"/>
            <ac:picMk id="5122" creationId="{CE131FA5-FBB0-4BA2-BFB8-4F8749C01932}"/>
          </ac:picMkLst>
        </pc:picChg>
      </pc:sldChg>
      <pc:sldChg chg="addSp delSp modSp new mod">
        <pc:chgData name="Lautaro Carro" userId="782875683cdb3cdb" providerId="LiveId" clId="{8CEA79C9-A695-49E5-8929-FC1A59BF6D09}" dt="2020-12-18T05:56:01.386" v="1922" actId="20577"/>
        <pc:sldMkLst>
          <pc:docMk/>
          <pc:sldMk cId="657714281" sldId="353"/>
        </pc:sldMkLst>
        <pc:spChg chg="mod">
          <ac:chgData name="Lautaro Carro" userId="782875683cdb3cdb" providerId="LiveId" clId="{8CEA79C9-A695-49E5-8929-FC1A59BF6D09}" dt="2020-12-18T05:56:01.386" v="1922" actId="20577"/>
          <ac:spMkLst>
            <pc:docMk/>
            <pc:sldMk cId="657714281" sldId="353"/>
            <ac:spMk id="2" creationId="{2ACECEDD-955A-4B9B-9BDF-D0EE8F289379}"/>
          </ac:spMkLst>
        </pc:spChg>
        <pc:spChg chg="del">
          <ac:chgData name="Lautaro Carro" userId="782875683cdb3cdb" providerId="LiveId" clId="{8CEA79C9-A695-49E5-8929-FC1A59BF6D09}" dt="2020-12-18T05:34:40.643" v="1696" actId="478"/>
          <ac:spMkLst>
            <pc:docMk/>
            <pc:sldMk cId="657714281" sldId="353"/>
            <ac:spMk id="3" creationId="{BA79050F-D2C3-4E8E-A46F-0ADC8A5951B8}"/>
          </ac:spMkLst>
        </pc:spChg>
        <pc:picChg chg="add del mod">
          <ac:chgData name="Lautaro Carro" userId="782875683cdb3cdb" providerId="LiveId" clId="{8CEA79C9-A695-49E5-8929-FC1A59BF6D09}" dt="2020-12-18T05:38:34.887" v="1709" actId="478"/>
          <ac:picMkLst>
            <pc:docMk/>
            <pc:sldMk cId="657714281" sldId="353"/>
            <ac:picMk id="4" creationId="{1E3FF2A7-5993-4515-9E7B-34534DDBFCB3}"/>
          </ac:picMkLst>
        </pc:picChg>
        <pc:picChg chg="add del mod">
          <ac:chgData name="Lautaro Carro" userId="782875683cdb3cdb" providerId="LiveId" clId="{8CEA79C9-A695-49E5-8929-FC1A59BF6D09}" dt="2020-12-18T05:39:46.254" v="1713" actId="478"/>
          <ac:picMkLst>
            <pc:docMk/>
            <pc:sldMk cId="657714281" sldId="353"/>
            <ac:picMk id="5" creationId="{19B6A8DB-81B4-4504-B134-7D31D77C5078}"/>
          </ac:picMkLst>
        </pc:picChg>
        <pc:picChg chg="add mod">
          <ac:chgData name="Lautaro Carro" userId="782875683cdb3cdb" providerId="LiveId" clId="{8CEA79C9-A695-49E5-8929-FC1A59BF6D09}" dt="2020-12-18T05:40:22.948" v="1718" actId="1076"/>
          <ac:picMkLst>
            <pc:docMk/>
            <pc:sldMk cId="657714281" sldId="353"/>
            <ac:picMk id="7" creationId="{9B0A0A78-9324-4F08-A519-1BC331876856}"/>
          </ac:picMkLst>
        </pc:picChg>
        <pc:picChg chg="add mod">
          <ac:chgData name="Lautaro Carro" userId="782875683cdb3cdb" providerId="LiveId" clId="{8CEA79C9-A695-49E5-8929-FC1A59BF6D09}" dt="2020-12-18T05:40:20.061" v="1717" actId="1076"/>
          <ac:picMkLst>
            <pc:docMk/>
            <pc:sldMk cId="657714281" sldId="353"/>
            <ac:picMk id="9" creationId="{239FCB21-AFDC-43D9-8065-49F7B0B18D4A}"/>
          </ac:picMkLst>
        </pc:picChg>
      </pc:sldChg>
      <pc:sldChg chg="add del ord">
        <pc:chgData name="Lautaro Carro" userId="782875683cdb3cdb" providerId="LiveId" clId="{8CEA79C9-A695-49E5-8929-FC1A59BF6D09}" dt="2020-12-18T05:40:48.451" v="1722" actId="47"/>
        <pc:sldMkLst>
          <pc:docMk/>
          <pc:sldMk cId="1135556895" sldId="354"/>
        </pc:sldMkLst>
      </pc:sldChg>
      <pc:sldChg chg="add ord">
        <pc:chgData name="Lautaro Carro" userId="782875683cdb3cdb" providerId="LiveId" clId="{8CEA79C9-A695-49E5-8929-FC1A59BF6D09}" dt="2020-12-18T05:45:00.860" v="1841"/>
        <pc:sldMkLst>
          <pc:docMk/>
          <pc:sldMk cId="1634678424" sldId="354"/>
        </pc:sldMkLst>
      </pc:sldChg>
      <pc:sldChg chg="add del ord">
        <pc:chgData name="Lautaro Carro" userId="782875683cdb3cdb" providerId="LiveId" clId="{8CEA79C9-A695-49E5-8929-FC1A59BF6D09}" dt="2020-12-18T05:53:09.248" v="1875" actId="47"/>
        <pc:sldMkLst>
          <pc:docMk/>
          <pc:sldMk cId="433853852" sldId="355"/>
        </pc:sldMkLst>
      </pc:sldChg>
      <pc:sldChg chg="addSp delSp modSp new mod">
        <pc:chgData name="Lautaro Carro" userId="782875683cdb3cdb" providerId="LiveId" clId="{8CEA79C9-A695-49E5-8929-FC1A59BF6D09}" dt="2020-12-19T01:52:20.879" v="2848" actId="20577"/>
        <pc:sldMkLst>
          <pc:docMk/>
          <pc:sldMk cId="1746956546" sldId="356"/>
        </pc:sldMkLst>
        <pc:spChg chg="mod">
          <ac:chgData name="Lautaro Carro" userId="782875683cdb3cdb" providerId="LiveId" clId="{8CEA79C9-A695-49E5-8929-FC1A59BF6D09}" dt="2020-12-19T01:52:20.879" v="2848" actId="20577"/>
          <ac:spMkLst>
            <pc:docMk/>
            <pc:sldMk cId="1746956546" sldId="356"/>
            <ac:spMk id="2" creationId="{C80A2BD5-E8A9-4858-A371-7BAD5608CE3D}"/>
          </ac:spMkLst>
        </pc:spChg>
        <pc:spChg chg="del">
          <ac:chgData name="Lautaro Carro" userId="782875683cdb3cdb" providerId="LiveId" clId="{8CEA79C9-A695-49E5-8929-FC1A59BF6D09}" dt="2020-12-18T05:47:18.221" v="1851" actId="478"/>
          <ac:spMkLst>
            <pc:docMk/>
            <pc:sldMk cId="1746956546" sldId="356"/>
            <ac:spMk id="3" creationId="{6264E0DE-020E-44DF-8C26-0F8647D36335}"/>
          </ac:spMkLst>
        </pc:spChg>
        <pc:picChg chg="add mod">
          <ac:chgData name="Lautaro Carro" userId="782875683cdb3cdb" providerId="LiveId" clId="{8CEA79C9-A695-49E5-8929-FC1A59BF6D09}" dt="2020-12-18T05:47:33.876" v="1865" actId="1440"/>
          <ac:picMkLst>
            <pc:docMk/>
            <pc:sldMk cId="1746956546" sldId="356"/>
            <ac:picMk id="5" creationId="{D281AF97-C311-42D1-B8F3-469B9D104AEB}"/>
          </ac:picMkLst>
        </pc:picChg>
      </pc:sldChg>
      <pc:sldChg chg="addSp delSp modSp add del mod">
        <pc:chgData name="Lautaro Carro" userId="782875683cdb3cdb" providerId="LiveId" clId="{8CEA79C9-A695-49E5-8929-FC1A59BF6D09}" dt="2020-12-19T01:50:15.614" v="2832" actId="47"/>
        <pc:sldMkLst>
          <pc:docMk/>
          <pc:sldMk cId="2249640185" sldId="357"/>
        </pc:sldMkLst>
        <pc:picChg chg="add mod">
          <ac:chgData name="Lautaro Carro" userId="782875683cdb3cdb" providerId="LiveId" clId="{8CEA79C9-A695-49E5-8929-FC1A59BF6D09}" dt="2020-12-18T05:50:33.788" v="1872" actId="1076"/>
          <ac:picMkLst>
            <pc:docMk/>
            <pc:sldMk cId="2249640185" sldId="357"/>
            <ac:picMk id="4" creationId="{4C77441A-6D33-462F-B732-69DFE2E23072}"/>
          </ac:picMkLst>
        </pc:picChg>
        <pc:picChg chg="del">
          <ac:chgData name="Lautaro Carro" userId="782875683cdb3cdb" providerId="LiveId" clId="{8CEA79C9-A695-49E5-8929-FC1A59BF6D09}" dt="2020-12-18T05:48:33.159" v="1867" actId="478"/>
          <ac:picMkLst>
            <pc:docMk/>
            <pc:sldMk cId="2249640185" sldId="357"/>
            <ac:picMk id="5" creationId="{D281AF97-C311-42D1-B8F3-469B9D104AEB}"/>
          </ac:picMkLst>
        </pc:picChg>
      </pc:sldChg>
      <pc:sldChg chg="addSp delSp modSp new mod setBg">
        <pc:chgData name="Lautaro Carro" userId="782875683cdb3cdb" providerId="LiveId" clId="{8CEA79C9-A695-49E5-8929-FC1A59BF6D09}" dt="2020-12-18T05:54:24.404" v="1902" actId="26606"/>
        <pc:sldMkLst>
          <pc:docMk/>
          <pc:sldMk cId="2471584011" sldId="358"/>
        </pc:sldMkLst>
        <pc:spChg chg="mod">
          <ac:chgData name="Lautaro Carro" userId="782875683cdb3cdb" providerId="LiveId" clId="{8CEA79C9-A695-49E5-8929-FC1A59BF6D09}" dt="2020-12-18T05:54:24.404" v="1902" actId="26606"/>
          <ac:spMkLst>
            <pc:docMk/>
            <pc:sldMk cId="2471584011" sldId="358"/>
            <ac:spMk id="2" creationId="{DAB3FD97-ADD3-45C0-ABD9-B624A7AD4C6C}"/>
          </ac:spMkLst>
        </pc:spChg>
        <pc:spChg chg="del">
          <ac:chgData name="Lautaro Carro" userId="782875683cdb3cdb" providerId="LiveId" clId="{8CEA79C9-A695-49E5-8929-FC1A59BF6D09}" dt="2020-12-18T05:54:06.564" v="1901" actId="478"/>
          <ac:spMkLst>
            <pc:docMk/>
            <pc:sldMk cId="2471584011" sldId="358"/>
            <ac:spMk id="3" creationId="{A472E092-76FB-4196-BCC4-CD3EFDBC3441}"/>
          </ac:spMkLst>
        </pc:spChg>
        <pc:spChg chg="add">
          <ac:chgData name="Lautaro Carro" userId="782875683cdb3cdb" providerId="LiveId" clId="{8CEA79C9-A695-49E5-8929-FC1A59BF6D09}" dt="2020-12-18T05:54:24.404" v="1902" actId="26606"/>
          <ac:spMkLst>
            <pc:docMk/>
            <pc:sldMk cId="2471584011" sldId="358"/>
            <ac:spMk id="7" creationId="{BE194971-2F2D-44B0-8AE6-FF2DCCEE0A96}"/>
          </ac:spMkLst>
        </pc:spChg>
        <pc:spChg chg="add">
          <ac:chgData name="Lautaro Carro" userId="782875683cdb3cdb" providerId="LiveId" clId="{8CEA79C9-A695-49E5-8929-FC1A59BF6D09}" dt="2020-12-18T05:54:24.404" v="1902" actId="26606"/>
          <ac:spMkLst>
            <pc:docMk/>
            <pc:sldMk cId="2471584011" sldId="358"/>
            <ac:spMk id="9" creationId="{1FF9A61E-EB11-4C46-82E1-3E00A3B4B4D6}"/>
          </ac:spMkLst>
        </pc:spChg>
        <pc:spChg chg="add">
          <ac:chgData name="Lautaro Carro" userId="782875683cdb3cdb" providerId="LiveId" clId="{8CEA79C9-A695-49E5-8929-FC1A59BF6D09}" dt="2020-12-18T05:54:24.404" v="1902" actId="26606"/>
          <ac:spMkLst>
            <pc:docMk/>
            <pc:sldMk cId="2471584011" sldId="358"/>
            <ac:spMk id="13" creationId="{4BA0C938-1486-4635-9F6C-44D521FA6A4E}"/>
          </ac:spMkLst>
        </pc:spChg>
        <pc:spChg chg="add">
          <ac:chgData name="Lautaro Carro" userId="782875683cdb3cdb" providerId="LiveId" clId="{8CEA79C9-A695-49E5-8929-FC1A59BF6D09}" dt="2020-12-18T05:54:24.404" v="1902" actId="26606"/>
          <ac:spMkLst>
            <pc:docMk/>
            <pc:sldMk cId="2471584011" sldId="358"/>
            <ac:spMk id="15" creationId="{942A7ABB-6A86-4A02-A072-FA82CDCE533C}"/>
          </ac:spMkLst>
        </pc:spChg>
        <pc:cxnChg chg="add">
          <ac:chgData name="Lautaro Carro" userId="782875683cdb3cdb" providerId="LiveId" clId="{8CEA79C9-A695-49E5-8929-FC1A59BF6D09}" dt="2020-12-18T05:54:24.404" v="1902" actId="26606"/>
          <ac:cxnSpMkLst>
            <pc:docMk/>
            <pc:sldMk cId="2471584011" sldId="358"/>
            <ac:cxnSpMk id="11" creationId="{5E564EB3-35F2-4EFF-87DC-642DC020526D}"/>
          </ac:cxnSpMkLst>
        </pc:cxnChg>
        <pc:cxnChg chg="add">
          <ac:chgData name="Lautaro Carro" userId="782875683cdb3cdb" providerId="LiveId" clId="{8CEA79C9-A695-49E5-8929-FC1A59BF6D09}" dt="2020-12-18T05:54:24.404" v="1902" actId="26606"/>
          <ac:cxnSpMkLst>
            <pc:docMk/>
            <pc:sldMk cId="2471584011" sldId="358"/>
            <ac:cxnSpMk id="17" creationId="{B6916720-6D22-4D4B-BC19-23008C7DD487}"/>
          </ac:cxnSpMkLst>
        </pc:cxnChg>
      </pc:sldChg>
      <pc:sldChg chg="add ord">
        <pc:chgData name="Lautaro Carro" userId="782875683cdb3cdb" providerId="LiveId" clId="{8CEA79C9-A695-49E5-8929-FC1A59BF6D09}" dt="2020-12-18T05:55:49.844" v="1907"/>
        <pc:sldMkLst>
          <pc:docMk/>
          <pc:sldMk cId="4164716253" sldId="359"/>
        </pc:sldMkLst>
      </pc:sldChg>
      <pc:sldChg chg="addSp delSp modSp add mod ord">
        <pc:chgData name="Lautaro Carro" userId="782875683cdb3cdb" providerId="LiveId" clId="{8CEA79C9-A695-49E5-8929-FC1A59BF6D09}" dt="2020-12-19T07:41:17.433" v="5172" actId="20577"/>
        <pc:sldMkLst>
          <pc:docMk/>
          <pc:sldMk cId="3470540233" sldId="360"/>
        </pc:sldMkLst>
        <pc:spChg chg="mod">
          <ac:chgData name="Lautaro Carro" userId="782875683cdb3cdb" providerId="LiveId" clId="{8CEA79C9-A695-49E5-8929-FC1A59BF6D09}" dt="2020-12-18T05:56:37.142" v="1932" actId="20577"/>
          <ac:spMkLst>
            <pc:docMk/>
            <pc:sldMk cId="3470540233" sldId="360"/>
            <ac:spMk id="2" creationId="{C9C0727A-75CD-40C1-A579-C20DE5762B70}"/>
          </ac:spMkLst>
        </pc:spChg>
        <pc:spChg chg="del mod">
          <ac:chgData name="Lautaro Carro" userId="782875683cdb3cdb" providerId="LiveId" clId="{8CEA79C9-A695-49E5-8929-FC1A59BF6D09}" dt="2020-12-19T02:54:00.568" v="3945" actId="478"/>
          <ac:spMkLst>
            <pc:docMk/>
            <pc:sldMk cId="3470540233" sldId="360"/>
            <ac:spMk id="3" creationId="{904CFA87-218C-45F1-82A8-5AEFACD884EA}"/>
          </ac:spMkLst>
        </pc:spChg>
        <pc:spChg chg="add mod">
          <ac:chgData name="Lautaro Carro" userId="782875683cdb3cdb" providerId="LiveId" clId="{8CEA79C9-A695-49E5-8929-FC1A59BF6D09}" dt="2020-12-19T07:41:17.433" v="5172" actId="20577"/>
          <ac:spMkLst>
            <pc:docMk/>
            <pc:sldMk cId="3470540233" sldId="360"/>
            <ac:spMk id="4" creationId="{0B5856BE-E3F9-437B-9552-ADAAF14B4E98}"/>
          </ac:spMkLst>
        </pc:spChg>
        <pc:spChg chg="add del mod">
          <ac:chgData name="Lautaro Carro" userId="782875683cdb3cdb" providerId="LiveId" clId="{8CEA79C9-A695-49E5-8929-FC1A59BF6D09}" dt="2020-12-19T02:54:02.642" v="3946" actId="478"/>
          <ac:spMkLst>
            <pc:docMk/>
            <pc:sldMk cId="3470540233" sldId="360"/>
            <ac:spMk id="6" creationId="{390C3DBB-4069-4357-B81E-ECBFC44F4A86}"/>
          </ac:spMkLst>
        </pc:spChg>
      </pc:sldChg>
      <pc:sldChg chg="addSp delSp modSp add mod">
        <pc:chgData name="Lautaro Carro" userId="782875683cdb3cdb" providerId="LiveId" clId="{8CEA79C9-A695-49E5-8929-FC1A59BF6D09}" dt="2020-12-19T03:52:59.998" v="4703" actId="1076"/>
        <pc:sldMkLst>
          <pc:docMk/>
          <pc:sldMk cId="860343932" sldId="361"/>
        </pc:sldMkLst>
        <pc:spChg chg="del mod">
          <ac:chgData name="Lautaro Carro" userId="782875683cdb3cdb" providerId="LiveId" clId="{8CEA79C9-A695-49E5-8929-FC1A59BF6D09}" dt="2020-12-18T06:03:07.206" v="2242" actId="478"/>
          <ac:spMkLst>
            <pc:docMk/>
            <pc:sldMk cId="860343932" sldId="361"/>
            <ac:spMk id="3" creationId="{904CFA87-218C-45F1-82A8-5AEFACD884EA}"/>
          </ac:spMkLst>
        </pc:spChg>
        <pc:spChg chg="add mod">
          <ac:chgData name="Lautaro Carro" userId="782875683cdb3cdb" providerId="LiveId" clId="{8CEA79C9-A695-49E5-8929-FC1A59BF6D09}" dt="2020-12-18T06:08:21.175" v="2498" actId="122"/>
          <ac:spMkLst>
            <pc:docMk/>
            <pc:sldMk cId="860343932" sldId="361"/>
            <ac:spMk id="4" creationId="{67924C6F-99CA-4CD1-ABC8-7A1BC5B7C08A}"/>
          </ac:spMkLst>
        </pc:spChg>
        <pc:spChg chg="add mod">
          <ac:chgData name="Lautaro Carro" userId="782875683cdb3cdb" providerId="LiveId" clId="{8CEA79C9-A695-49E5-8929-FC1A59BF6D09}" dt="2020-12-18T06:08:31.888" v="2505" actId="122"/>
          <ac:spMkLst>
            <pc:docMk/>
            <pc:sldMk cId="860343932" sldId="361"/>
            <ac:spMk id="5" creationId="{C1EAFAE5-EA67-4FA2-9FD6-BABC1325368B}"/>
          </ac:spMkLst>
        </pc:spChg>
        <pc:spChg chg="add del mod">
          <ac:chgData name="Lautaro Carro" userId="782875683cdb3cdb" providerId="LiveId" clId="{8CEA79C9-A695-49E5-8929-FC1A59BF6D09}" dt="2020-12-18T06:10:10.623" v="2523" actId="478"/>
          <ac:spMkLst>
            <pc:docMk/>
            <pc:sldMk cId="860343932" sldId="361"/>
            <ac:spMk id="9" creationId="{8288EDDD-3ADF-4FB7-9976-BE8D1822AA3C}"/>
          </ac:spMkLst>
        </pc:spChg>
        <pc:spChg chg="add del mod">
          <ac:chgData name="Lautaro Carro" userId="782875683cdb3cdb" providerId="LiveId" clId="{8CEA79C9-A695-49E5-8929-FC1A59BF6D09}" dt="2020-12-18T06:10:57.276" v="2535" actId="478"/>
          <ac:spMkLst>
            <pc:docMk/>
            <pc:sldMk cId="860343932" sldId="361"/>
            <ac:spMk id="10" creationId="{4490AC2F-1D91-4F88-B50D-E0F726273914}"/>
          </ac:spMkLst>
        </pc:spChg>
        <pc:spChg chg="add mod">
          <ac:chgData name="Lautaro Carro" userId="782875683cdb3cdb" providerId="LiveId" clId="{8CEA79C9-A695-49E5-8929-FC1A59BF6D09}" dt="2020-12-19T03:51:50.588" v="4685" actId="1037"/>
          <ac:spMkLst>
            <pc:docMk/>
            <pc:sldMk cId="860343932" sldId="361"/>
            <ac:spMk id="12" creationId="{FD040550-E4FB-4C2E-85C9-69860D7416B6}"/>
          </ac:spMkLst>
        </pc:spChg>
        <pc:spChg chg="add mod">
          <ac:chgData name="Lautaro Carro" userId="782875683cdb3cdb" providerId="LiveId" clId="{8CEA79C9-A695-49E5-8929-FC1A59BF6D09}" dt="2020-12-19T03:51:55.742" v="4687" actId="1076"/>
          <ac:spMkLst>
            <pc:docMk/>
            <pc:sldMk cId="860343932" sldId="361"/>
            <ac:spMk id="14" creationId="{ED829DFF-B78C-45FF-A429-F971F1D7B828}"/>
          </ac:spMkLst>
        </pc:spChg>
        <pc:spChg chg="add mod">
          <ac:chgData name="Lautaro Carro" userId="782875683cdb3cdb" providerId="LiveId" clId="{8CEA79C9-A695-49E5-8929-FC1A59BF6D09}" dt="2020-12-19T03:51:37.263" v="4664" actId="1037"/>
          <ac:spMkLst>
            <pc:docMk/>
            <pc:sldMk cId="860343932" sldId="361"/>
            <ac:spMk id="15" creationId="{18AB07F3-86C0-46AD-9CDE-0A9217C05503}"/>
          </ac:spMkLst>
        </pc:spChg>
        <pc:spChg chg="add mod">
          <ac:chgData name="Lautaro Carro" userId="782875683cdb3cdb" providerId="LiveId" clId="{8CEA79C9-A695-49E5-8929-FC1A59BF6D09}" dt="2020-12-19T03:52:54.349" v="4701" actId="1076"/>
          <ac:spMkLst>
            <pc:docMk/>
            <pc:sldMk cId="860343932" sldId="361"/>
            <ac:spMk id="17" creationId="{7C73B80D-2D10-4D3F-8F7C-06DEAD6F4A57}"/>
          </ac:spMkLst>
        </pc:spChg>
        <pc:spChg chg="add del mod">
          <ac:chgData name="Lautaro Carro" userId="782875683cdb3cdb" providerId="LiveId" clId="{8CEA79C9-A695-49E5-8929-FC1A59BF6D09}" dt="2020-12-18T06:07:33.342" v="2474"/>
          <ac:spMkLst>
            <pc:docMk/>
            <pc:sldMk cId="860343932" sldId="361"/>
            <ac:spMk id="17" creationId="{9B2F9CF0-6D60-4623-811C-0B5E3534362F}"/>
          </ac:spMkLst>
        </pc:spChg>
        <pc:spChg chg="add mod">
          <ac:chgData name="Lautaro Carro" userId="782875683cdb3cdb" providerId="LiveId" clId="{8CEA79C9-A695-49E5-8929-FC1A59BF6D09}" dt="2020-12-19T03:51:37.263" v="4664" actId="1037"/>
          <ac:spMkLst>
            <pc:docMk/>
            <pc:sldMk cId="860343932" sldId="361"/>
            <ac:spMk id="18" creationId="{EF858930-3E3C-45FB-BB71-2306CC90F2F3}"/>
          </ac:spMkLst>
        </pc:spChg>
        <pc:spChg chg="add del mod">
          <ac:chgData name="Lautaro Carro" userId="782875683cdb3cdb" providerId="LiveId" clId="{8CEA79C9-A695-49E5-8929-FC1A59BF6D09}" dt="2020-12-18T06:17:00.158" v="2721" actId="478"/>
          <ac:spMkLst>
            <pc:docMk/>
            <pc:sldMk cId="860343932" sldId="361"/>
            <ac:spMk id="19" creationId="{877CEECD-7C47-4A8A-AA9B-72BDBA99CE17}"/>
          </ac:spMkLst>
        </pc:spChg>
        <pc:spChg chg="add mod">
          <ac:chgData name="Lautaro Carro" userId="782875683cdb3cdb" providerId="LiveId" clId="{8CEA79C9-A695-49E5-8929-FC1A59BF6D09}" dt="2020-12-19T03:52:17.478" v="4696" actId="20577"/>
          <ac:spMkLst>
            <pc:docMk/>
            <pc:sldMk cId="860343932" sldId="361"/>
            <ac:spMk id="22" creationId="{467391F8-C4B2-4180-8AD4-2208E1155ECE}"/>
          </ac:spMkLst>
        </pc:spChg>
        <pc:spChg chg="add mod">
          <ac:chgData name="Lautaro Carro" userId="782875683cdb3cdb" providerId="LiveId" clId="{8CEA79C9-A695-49E5-8929-FC1A59BF6D09}" dt="2020-12-19T03:52:57.381" v="4702" actId="1076"/>
          <ac:spMkLst>
            <pc:docMk/>
            <pc:sldMk cId="860343932" sldId="361"/>
            <ac:spMk id="24" creationId="{D0CC9FBE-39D8-4891-9E10-C3A59D5497FA}"/>
          </ac:spMkLst>
        </pc:spChg>
        <pc:cxnChg chg="add mod">
          <ac:chgData name="Lautaro Carro" userId="782875683cdb3cdb" providerId="LiveId" clId="{8CEA79C9-A695-49E5-8929-FC1A59BF6D09}" dt="2020-12-18T06:08:39.895" v="2522" actId="1037"/>
          <ac:cxnSpMkLst>
            <pc:docMk/>
            <pc:sldMk cId="860343932" sldId="361"/>
            <ac:cxnSpMk id="7" creationId="{30631F74-DDAD-4DFA-BC8F-5151F33AE7D9}"/>
          </ac:cxnSpMkLst>
        </pc:cxnChg>
        <pc:cxnChg chg="add mod">
          <ac:chgData name="Lautaro Carro" userId="782875683cdb3cdb" providerId="LiveId" clId="{8CEA79C9-A695-49E5-8929-FC1A59BF6D09}" dt="2020-12-18T06:08:39.895" v="2522" actId="1037"/>
          <ac:cxnSpMkLst>
            <pc:docMk/>
            <pc:sldMk cId="860343932" sldId="361"/>
            <ac:cxnSpMk id="8" creationId="{E4BD98CD-BD63-4263-98A3-2EA5C76DDB0D}"/>
          </ac:cxnSpMkLst>
        </pc:cxnChg>
        <pc:cxnChg chg="add mod">
          <ac:chgData name="Lautaro Carro" userId="782875683cdb3cdb" providerId="LiveId" clId="{8CEA79C9-A695-49E5-8929-FC1A59BF6D09}" dt="2020-12-19T03:51:45.111" v="4677" actId="1037"/>
          <ac:cxnSpMkLst>
            <pc:docMk/>
            <pc:sldMk cId="860343932" sldId="361"/>
            <ac:cxnSpMk id="11" creationId="{21D7C761-A07E-4DAA-ABCD-B0343D6EB512}"/>
          </ac:cxnSpMkLst>
        </pc:cxnChg>
        <pc:cxnChg chg="add del mod">
          <ac:chgData name="Lautaro Carro" userId="782875683cdb3cdb" providerId="LiveId" clId="{8CEA79C9-A695-49E5-8929-FC1A59BF6D09}" dt="2020-12-18T06:12:28.478" v="2538" actId="478"/>
          <ac:cxnSpMkLst>
            <pc:docMk/>
            <pc:sldMk cId="860343932" sldId="361"/>
            <ac:cxnSpMk id="13" creationId="{2022D868-7EFD-4DAE-A5BD-4B2B4AA87DB0}"/>
          </ac:cxnSpMkLst>
        </pc:cxnChg>
        <pc:cxnChg chg="add mod">
          <ac:chgData name="Lautaro Carro" userId="782875683cdb3cdb" providerId="LiveId" clId="{8CEA79C9-A695-49E5-8929-FC1A59BF6D09}" dt="2020-12-19T03:51:53.365" v="4686" actId="1076"/>
          <ac:cxnSpMkLst>
            <pc:docMk/>
            <pc:sldMk cId="860343932" sldId="361"/>
            <ac:cxnSpMk id="13" creationId="{4374638A-0783-42BE-B703-5FD2818F6E8E}"/>
          </ac:cxnSpMkLst>
        </pc:cxnChg>
        <pc:cxnChg chg="add mod">
          <ac:chgData name="Lautaro Carro" userId="782875683cdb3cdb" providerId="LiveId" clId="{8CEA79C9-A695-49E5-8929-FC1A59BF6D09}" dt="2020-12-19T03:52:52.806" v="4700" actId="1076"/>
          <ac:cxnSpMkLst>
            <pc:docMk/>
            <pc:sldMk cId="860343932" sldId="361"/>
            <ac:cxnSpMk id="16" creationId="{053BA2ED-0C75-4E2D-B45D-0C9DBD2A2199}"/>
          </ac:cxnSpMkLst>
        </pc:cxnChg>
        <pc:cxnChg chg="add del mod">
          <ac:chgData name="Lautaro Carro" userId="782875683cdb3cdb" providerId="LiveId" clId="{8CEA79C9-A695-49E5-8929-FC1A59BF6D09}" dt="2020-12-18T06:10:58.914" v="2536" actId="478"/>
          <ac:cxnSpMkLst>
            <pc:docMk/>
            <pc:sldMk cId="860343932" sldId="361"/>
            <ac:cxnSpMk id="16" creationId="{20C04E09-A152-43FB-825C-91E7D49083FD}"/>
          </ac:cxnSpMkLst>
        </pc:cxnChg>
        <pc:cxnChg chg="add mod">
          <ac:chgData name="Lautaro Carro" userId="782875683cdb3cdb" providerId="LiveId" clId="{8CEA79C9-A695-49E5-8929-FC1A59BF6D09}" dt="2020-12-19T03:52:04.238" v="4690" actId="1076"/>
          <ac:cxnSpMkLst>
            <pc:docMk/>
            <pc:sldMk cId="860343932" sldId="361"/>
            <ac:cxnSpMk id="21" creationId="{C3412D3F-0D35-490C-970D-56091C14070B}"/>
          </ac:cxnSpMkLst>
        </pc:cxnChg>
        <pc:cxnChg chg="add mod">
          <ac:chgData name="Lautaro Carro" userId="782875683cdb3cdb" providerId="LiveId" clId="{8CEA79C9-A695-49E5-8929-FC1A59BF6D09}" dt="2020-12-19T03:52:59.998" v="4703" actId="1076"/>
          <ac:cxnSpMkLst>
            <pc:docMk/>
            <pc:sldMk cId="860343932" sldId="361"/>
            <ac:cxnSpMk id="23" creationId="{10415EBD-3E97-43E5-8621-376A061F260F}"/>
          </ac:cxnSpMkLst>
        </pc:cxnChg>
      </pc:sldChg>
      <pc:sldChg chg="addSp delSp modSp new mod setBg setClrOvrMap">
        <pc:chgData name="Lautaro Carro" userId="782875683cdb3cdb" providerId="LiveId" clId="{8CEA79C9-A695-49E5-8929-FC1A59BF6D09}" dt="2020-12-19T01:23:32.005" v="2780" actId="790"/>
        <pc:sldMkLst>
          <pc:docMk/>
          <pc:sldMk cId="748743476" sldId="362"/>
        </pc:sldMkLst>
        <pc:spChg chg="mod ord">
          <ac:chgData name="Lautaro Carro" userId="782875683cdb3cdb" providerId="LiveId" clId="{8CEA79C9-A695-49E5-8929-FC1A59BF6D09}" dt="2020-12-19T01:23:32.005" v="2780" actId="790"/>
          <ac:spMkLst>
            <pc:docMk/>
            <pc:sldMk cId="748743476" sldId="362"/>
            <ac:spMk id="2" creationId="{08BB9432-6928-4C4A-842B-541754F79EFF}"/>
          </ac:spMkLst>
        </pc:spChg>
        <pc:spChg chg="del">
          <ac:chgData name="Lautaro Carro" userId="782875683cdb3cdb" providerId="LiveId" clId="{8CEA79C9-A695-49E5-8929-FC1A59BF6D09}" dt="2020-12-19T01:23:02.258" v="2759" actId="478"/>
          <ac:spMkLst>
            <pc:docMk/>
            <pc:sldMk cId="748743476" sldId="362"/>
            <ac:spMk id="3" creationId="{DEAE6DBA-DA2B-4A0E-AAEC-25A2AC7ECCC8}"/>
          </ac:spMkLst>
        </pc:spChg>
        <pc:spChg chg="add del">
          <ac:chgData name="Lautaro Carro" userId="782875683cdb3cdb" providerId="LiveId" clId="{8CEA79C9-A695-49E5-8929-FC1A59BF6D09}" dt="2020-12-19T01:23:18.308" v="2762" actId="26606"/>
          <ac:spMkLst>
            <pc:docMk/>
            <pc:sldMk cId="748743476" sldId="362"/>
            <ac:spMk id="71" creationId="{8CD2B798-7994-4548-A2BE-4AEF9C1A5FAE}"/>
          </ac:spMkLst>
        </pc:spChg>
        <pc:spChg chg="add del">
          <ac:chgData name="Lautaro Carro" userId="782875683cdb3cdb" providerId="LiveId" clId="{8CEA79C9-A695-49E5-8929-FC1A59BF6D09}" dt="2020-12-19T01:23:18.308" v="2762" actId="26606"/>
          <ac:spMkLst>
            <pc:docMk/>
            <pc:sldMk cId="748743476" sldId="362"/>
            <ac:spMk id="73" creationId="{E6162320-3B67-42BB-AF9D-939326E6489E}"/>
          </ac:spMkLst>
        </pc:spChg>
        <pc:spChg chg="add del">
          <ac:chgData name="Lautaro Carro" userId="782875683cdb3cdb" providerId="LiveId" clId="{8CEA79C9-A695-49E5-8929-FC1A59BF6D09}" dt="2020-12-19T01:23:18.308" v="2762" actId="26606"/>
          <ac:spMkLst>
            <pc:docMk/>
            <pc:sldMk cId="748743476" sldId="362"/>
            <ac:spMk id="77" creationId="{B8D726A5-7900-41B4-8D49-49B4A2010E7C}"/>
          </ac:spMkLst>
        </pc:spChg>
        <pc:spChg chg="add">
          <ac:chgData name="Lautaro Carro" userId="782875683cdb3cdb" providerId="LiveId" clId="{8CEA79C9-A695-49E5-8929-FC1A59BF6D09}" dt="2020-12-19T01:23:18.337" v="2763" actId="26606"/>
          <ac:spMkLst>
            <pc:docMk/>
            <pc:sldMk cId="748743476" sldId="362"/>
            <ac:spMk id="1028" creationId="{8CD2B798-7994-4548-A2BE-4AEF9C1A5FAE}"/>
          </ac:spMkLst>
        </pc:spChg>
        <pc:spChg chg="add">
          <ac:chgData name="Lautaro Carro" userId="782875683cdb3cdb" providerId="LiveId" clId="{8CEA79C9-A695-49E5-8929-FC1A59BF6D09}" dt="2020-12-19T01:23:18.337" v="2763" actId="26606"/>
          <ac:spMkLst>
            <pc:docMk/>
            <pc:sldMk cId="748743476" sldId="362"/>
            <ac:spMk id="1029" creationId="{E6162320-3B67-42BB-AF9D-939326E6489E}"/>
          </ac:spMkLst>
        </pc:spChg>
        <pc:spChg chg="add">
          <ac:chgData name="Lautaro Carro" userId="782875683cdb3cdb" providerId="LiveId" clId="{8CEA79C9-A695-49E5-8929-FC1A59BF6D09}" dt="2020-12-19T01:23:18.337" v="2763" actId="26606"/>
          <ac:spMkLst>
            <pc:docMk/>
            <pc:sldMk cId="748743476" sldId="362"/>
            <ac:spMk id="1031" creationId="{A2B5AF8E-A8F5-44F6-A878-BD9D094055B4}"/>
          </ac:spMkLst>
        </pc:spChg>
        <pc:picChg chg="add mod">
          <ac:chgData name="Lautaro Carro" userId="782875683cdb3cdb" providerId="LiveId" clId="{8CEA79C9-A695-49E5-8929-FC1A59BF6D09}" dt="2020-12-19T01:23:18.337" v="2763" actId="26606"/>
          <ac:picMkLst>
            <pc:docMk/>
            <pc:sldMk cId="748743476" sldId="362"/>
            <ac:picMk id="1026" creationId="{F461DB52-F5AF-41F5-8F42-8FA984A5E4C0}"/>
          </ac:picMkLst>
        </pc:picChg>
        <pc:cxnChg chg="add del">
          <ac:chgData name="Lautaro Carro" userId="782875683cdb3cdb" providerId="LiveId" clId="{8CEA79C9-A695-49E5-8929-FC1A59BF6D09}" dt="2020-12-19T01:23:18.308" v="2762" actId="26606"/>
          <ac:cxnSpMkLst>
            <pc:docMk/>
            <pc:sldMk cId="748743476" sldId="362"/>
            <ac:cxnSpMk id="75" creationId="{6722E143-84C1-4F95-937C-78B92D2811CF}"/>
          </ac:cxnSpMkLst>
        </pc:cxnChg>
        <pc:cxnChg chg="add del">
          <ac:chgData name="Lautaro Carro" userId="782875683cdb3cdb" providerId="LiveId" clId="{8CEA79C9-A695-49E5-8929-FC1A59BF6D09}" dt="2020-12-19T01:23:18.308" v="2762" actId="26606"/>
          <ac:cxnSpMkLst>
            <pc:docMk/>
            <pc:sldMk cId="748743476" sldId="362"/>
            <ac:cxnSpMk id="79" creationId="{46E49661-E258-450C-8150-A91A6B30D1CD}"/>
          </ac:cxnSpMkLst>
        </pc:cxnChg>
        <pc:cxnChg chg="add">
          <ac:chgData name="Lautaro Carro" userId="782875683cdb3cdb" providerId="LiveId" clId="{8CEA79C9-A695-49E5-8929-FC1A59BF6D09}" dt="2020-12-19T01:23:18.337" v="2763" actId="26606"/>
          <ac:cxnSpMkLst>
            <pc:docMk/>
            <pc:sldMk cId="748743476" sldId="362"/>
            <ac:cxnSpMk id="1030" creationId="{6722E143-84C1-4F95-937C-78B92D2811CF}"/>
          </ac:cxnSpMkLst>
        </pc:cxnChg>
        <pc:cxnChg chg="add">
          <ac:chgData name="Lautaro Carro" userId="782875683cdb3cdb" providerId="LiveId" clId="{8CEA79C9-A695-49E5-8929-FC1A59BF6D09}" dt="2020-12-19T01:23:18.337" v="2763" actId="26606"/>
          <ac:cxnSpMkLst>
            <pc:docMk/>
            <pc:sldMk cId="748743476" sldId="362"/>
            <ac:cxnSpMk id="1032" creationId="{32EEDFD0-E50B-4516-A185-DA1CE93EE32D}"/>
          </ac:cxnSpMkLst>
        </pc:cxnChg>
      </pc:sldChg>
      <pc:sldChg chg="modSp add mod">
        <pc:chgData name="Lautaro Carro" userId="782875683cdb3cdb" providerId="LiveId" clId="{8CEA79C9-A695-49E5-8929-FC1A59BF6D09}" dt="2020-12-19T01:52:31.573" v="2857" actId="20577"/>
        <pc:sldMkLst>
          <pc:docMk/>
          <pc:sldMk cId="4033372521" sldId="363"/>
        </pc:sldMkLst>
        <pc:spChg chg="mod">
          <ac:chgData name="Lautaro Carro" userId="782875683cdb3cdb" providerId="LiveId" clId="{8CEA79C9-A695-49E5-8929-FC1A59BF6D09}" dt="2020-12-19T01:52:31.573" v="2857" actId="20577"/>
          <ac:spMkLst>
            <pc:docMk/>
            <pc:sldMk cId="4033372521" sldId="363"/>
            <ac:spMk id="2" creationId="{C80A2BD5-E8A9-4858-A371-7BAD5608CE3D}"/>
          </ac:spMkLst>
        </pc:spChg>
      </pc:sldChg>
      <pc:sldChg chg="addSp delSp modSp add mod">
        <pc:chgData name="Lautaro Carro" userId="782875683cdb3cdb" providerId="LiveId" clId="{8CEA79C9-A695-49E5-8929-FC1A59BF6D09}" dt="2020-12-19T02:04:41.021" v="2867" actId="1076"/>
        <pc:sldMkLst>
          <pc:docMk/>
          <pc:sldMk cId="3625054641" sldId="364"/>
        </pc:sldMkLst>
        <pc:spChg chg="mod">
          <ac:chgData name="Lautaro Carro" userId="782875683cdb3cdb" providerId="LiveId" clId="{8CEA79C9-A695-49E5-8929-FC1A59BF6D09}" dt="2020-12-19T01:36:23.301" v="2799" actId="20577"/>
          <ac:spMkLst>
            <pc:docMk/>
            <pc:sldMk cId="3625054641" sldId="364"/>
            <ac:spMk id="2" creationId="{C80A2BD5-E8A9-4858-A371-7BAD5608CE3D}"/>
          </ac:spMkLst>
        </pc:spChg>
        <pc:picChg chg="del">
          <ac:chgData name="Lautaro Carro" userId="782875683cdb3cdb" providerId="LiveId" clId="{8CEA79C9-A695-49E5-8929-FC1A59BF6D09}" dt="2020-12-19T01:36:28.548" v="2800" actId="478"/>
          <ac:picMkLst>
            <pc:docMk/>
            <pc:sldMk cId="3625054641" sldId="364"/>
            <ac:picMk id="4" creationId="{4C77441A-6D33-462F-B732-69DFE2E23072}"/>
          </ac:picMkLst>
        </pc:picChg>
        <pc:picChg chg="add mod modCrop">
          <ac:chgData name="Lautaro Carro" userId="782875683cdb3cdb" providerId="LiveId" clId="{8CEA79C9-A695-49E5-8929-FC1A59BF6D09}" dt="2020-12-19T02:04:41.021" v="2867" actId="1076"/>
          <ac:picMkLst>
            <pc:docMk/>
            <pc:sldMk cId="3625054641" sldId="364"/>
            <ac:picMk id="5" creationId="{0F7E8338-D232-4154-B77B-22396828E546}"/>
          </ac:picMkLst>
        </pc:picChg>
        <pc:picChg chg="add mod modCrop">
          <ac:chgData name="Lautaro Carro" userId="782875683cdb3cdb" providerId="LiveId" clId="{8CEA79C9-A695-49E5-8929-FC1A59BF6D09}" dt="2020-12-19T01:38:25.924" v="2830" actId="1076"/>
          <ac:picMkLst>
            <pc:docMk/>
            <pc:sldMk cId="3625054641" sldId="364"/>
            <ac:picMk id="7" creationId="{FE817BFA-6443-44F1-94AF-80D81CE753BA}"/>
          </ac:picMkLst>
        </pc:picChg>
      </pc:sldChg>
      <pc:sldChg chg="addSp delSp modSp new mod ord">
        <pc:chgData name="Lautaro Carro" userId="782875683cdb3cdb" providerId="LiveId" clId="{8CEA79C9-A695-49E5-8929-FC1A59BF6D09}" dt="2020-12-19T02:05:20.436" v="2900" actId="1076"/>
        <pc:sldMkLst>
          <pc:docMk/>
          <pc:sldMk cId="1602131349" sldId="365"/>
        </pc:sldMkLst>
        <pc:spChg chg="mod">
          <ac:chgData name="Lautaro Carro" userId="782875683cdb3cdb" providerId="LiveId" clId="{8CEA79C9-A695-49E5-8929-FC1A59BF6D09}" dt="2020-12-19T01:52:18.167" v="2847" actId="20577"/>
          <ac:spMkLst>
            <pc:docMk/>
            <pc:sldMk cId="1602131349" sldId="365"/>
            <ac:spMk id="2" creationId="{68E47C0E-03DD-4426-ABC0-0527E59D77EE}"/>
          </ac:spMkLst>
        </pc:spChg>
        <pc:spChg chg="del">
          <ac:chgData name="Lautaro Carro" userId="782875683cdb3cdb" providerId="LiveId" clId="{8CEA79C9-A695-49E5-8929-FC1A59BF6D09}" dt="2020-12-19T01:51:51.350" v="2838" actId="478"/>
          <ac:spMkLst>
            <pc:docMk/>
            <pc:sldMk cId="1602131349" sldId="365"/>
            <ac:spMk id="3" creationId="{ED1C413F-9BFE-4E00-B5E8-8DD2C46BE4B1}"/>
          </ac:spMkLst>
        </pc:spChg>
        <pc:picChg chg="add mod modCrop">
          <ac:chgData name="Lautaro Carro" userId="782875683cdb3cdb" providerId="LiveId" clId="{8CEA79C9-A695-49E5-8929-FC1A59BF6D09}" dt="2020-12-19T01:55:11.565" v="2860" actId="1076"/>
          <ac:picMkLst>
            <pc:docMk/>
            <pc:sldMk cId="1602131349" sldId="365"/>
            <ac:picMk id="5" creationId="{1C5B5174-B81C-4D55-AB1F-3ED597CDA3F0}"/>
          </ac:picMkLst>
        </pc:picChg>
        <pc:picChg chg="add mod modCrop">
          <ac:chgData name="Lautaro Carro" userId="782875683cdb3cdb" providerId="LiveId" clId="{8CEA79C9-A695-49E5-8929-FC1A59BF6D09}" dt="2020-12-19T02:05:20.436" v="2900" actId="1076"/>
          <ac:picMkLst>
            <pc:docMk/>
            <pc:sldMk cId="1602131349" sldId="365"/>
            <ac:picMk id="7" creationId="{2282D4F6-13DB-4FA4-AC5F-29EE8C787378}"/>
          </ac:picMkLst>
        </pc:picChg>
      </pc:sldChg>
      <pc:sldChg chg="modSp new mod">
        <pc:chgData name="Lautaro Carro" userId="782875683cdb3cdb" providerId="LiveId" clId="{8CEA79C9-A695-49E5-8929-FC1A59BF6D09}" dt="2020-12-19T07:12:26.444" v="5092" actId="20577"/>
        <pc:sldMkLst>
          <pc:docMk/>
          <pc:sldMk cId="1873765517" sldId="366"/>
        </pc:sldMkLst>
        <pc:spChg chg="mod">
          <ac:chgData name="Lautaro Carro" userId="782875683cdb3cdb" providerId="LiveId" clId="{8CEA79C9-A695-49E5-8929-FC1A59BF6D09}" dt="2020-12-19T02:39:10.182" v="3338" actId="20577"/>
          <ac:spMkLst>
            <pc:docMk/>
            <pc:sldMk cId="1873765517" sldId="366"/>
            <ac:spMk id="2" creationId="{050AC104-C0CF-43A8-8C82-C0B3DFFF49CD}"/>
          </ac:spMkLst>
        </pc:spChg>
        <pc:spChg chg="mod">
          <ac:chgData name="Lautaro Carro" userId="782875683cdb3cdb" providerId="LiveId" clId="{8CEA79C9-A695-49E5-8929-FC1A59BF6D09}" dt="2020-12-19T07:12:26.444" v="5092" actId="20577"/>
          <ac:spMkLst>
            <pc:docMk/>
            <pc:sldMk cId="1873765517" sldId="366"/>
            <ac:spMk id="3" creationId="{699CD709-D0E3-4BEB-85BC-DBF14FC1FA13}"/>
          </ac:spMkLst>
        </pc:spChg>
      </pc:sldChg>
      <pc:sldChg chg="modSp add mod ord">
        <pc:chgData name="Lautaro Carro" userId="782875683cdb3cdb" providerId="LiveId" clId="{8CEA79C9-A695-49E5-8929-FC1A59BF6D09}" dt="2020-12-19T07:41:02.577" v="5170" actId="20577"/>
        <pc:sldMkLst>
          <pc:docMk/>
          <pc:sldMk cId="3086689779" sldId="367"/>
        </pc:sldMkLst>
        <pc:spChg chg="mod">
          <ac:chgData name="Lautaro Carro" userId="782875683cdb3cdb" providerId="LiveId" clId="{8CEA79C9-A695-49E5-8929-FC1A59BF6D09}" dt="2020-12-19T02:41:51.567" v="3360" actId="20577"/>
          <ac:spMkLst>
            <pc:docMk/>
            <pc:sldMk cId="3086689779" sldId="367"/>
            <ac:spMk id="2" creationId="{050AC104-C0CF-43A8-8C82-C0B3DFFF49CD}"/>
          </ac:spMkLst>
        </pc:spChg>
        <pc:spChg chg="mod">
          <ac:chgData name="Lautaro Carro" userId="782875683cdb3cdb" providerId="LiveId" clId="{8CEA79C9-A695-49E5-8929-FC1A59BF6D09}" dt="2020-12-19T07:41:02.577" v="5170" actId="20577"/>
          <ac:spMkLst>
            <pc:docMk/>
            <pc:sldMk cId="3086689779" sldId="367"/>
            <ac:spMk id="3" creationId="{699CD709-D0E3-4BEB-85BC-DBF14FC1FA13}"/>
          </ac:spMkLst>
        </pc:spChg>
      </pc:sldChg>
      <pc:sldChg chg="addSp delSp modSp add mod">
        <pc:chgData name="Lautaro Carro" userId="782875683cdb3cdb" providerId="LiveId" clId="{8CEA79C9-A695-49E5-8929-FC1A59BF6D09}" dt="2020-12-19T03:33:09.005" v="4038" actId="1076"/>
        <pc:sldMkLst>
          <pc:docMk/>
          <pc:sldMk cId="4032320529" sldId="368"/>
        </pc:sldMkLst>
        <pc:spChg chg="mod">
          <ac:chgData name="Lautaro Carro" userId="782875683cdb3cdb" providerId="LiveId" clId="{8CEA79C9-A695-49E5-8929-FC1A59BF6D09}" dt="2020-12-19T03:05:46.991" v="3992" actId="20577"/>
          <ac:spMkLst>
            <pc:docMk/>
            <pc:sldMk cId="4032320529" sldId="368"/>
            <ac:spMk id="2" creationId="{C9C0727A-75CD-40C1-A579-C20DE5762B70}"/>
          </ac:spMkLst>
        </pc:spChg>
        <pc:spChg chg="del mod">
          <ac:chgData name="Lautaro Carro" userId="782875683cdb3cdb" providerId="LiveId" clId="{8CEA79C9-A695-49E5-8929-FC1A59BF6D09}" dt="2020-12-19T03:05:55.533" v="3994" actId="478"/>
          <ac:spMkLst>
            <pc:docMk/>
            <pc:sldMk cId="4032320529" sldId="368"/>
            <ac:spMk id="4" creationId="{0B5856BE-E3F9-437B-9552-ADAAF14B4E98}"/>
          </ac:spMkLst>
        </pc:spChg>
        <pc:spChg chg="add del">
          <ac:chgData name="Lautaro Carro" userId="782875683cdb3cdb" providerId="LiveId" clId="{8CEA79C9-A695-49E5-8929-FC1A59BF6D09}" dt="2020-12-19T03:32:17.217" v="4019" actId="478"/>
          <ac:spMkLst>
            <pc:docMk/>
            <pc:sldMk cId="4032320529" sldId="368"/>
            <ac:spMk id="6" creationId="{1122341D-3B93-4C2D-84DD-9CFC21AA3589}"/>
          </ac:spMkLst>
        </pc:spChg>
        <pc:picChg chg="add del mod">
          <ac:chgData name="Lautaro Carro" userId="782875683cdb3cdb" providerId="LiveId" clId="{8CEA79C9-A695-49E5-8929-FC1A59BF6D09}" dt="2020-12-19T03:32:57.004" v="4032" actId="478"/>
          <ac:picMkLst>
            <pc:docMk/>
            <pc:sldMk cId="4032320529" sldId="368"/>
            <ac:picMk id="5" creationId="{1F455DE4-7132-47F2-82A1-B670A8FB02C5}"/>
          </ac:picMkLst>
        </pc:picChg>
        <pc:picChg chg="add mod">
          <ac:chgData name="Lautaro Carro" userId="782875683cdb3cdb" providerId="LiveId" clId="{8CEA79C9-A695-49E5-8929-FC1A59BF6D09}" dt="2020-12-19T03:33:07.583" v="4037" actId="1076"/>
          <ac:picMkLst>
            <pc:docMk/>
            <pc:sldMk cId="4032320529" sldId="368"/>
            <ac:picMk id="3074" creationId="{AF78CC43-41A8-4299-9922-18D8BD3488DF}"/>
          </ac:picMkLst>
        </pc:picChg>
        <pc:picChg chg="add mod">
          <ac:chgData name="Lautaro Carro" userId="782875683cdb3cdb" providerId="LiveId" clId="{8CEA79C9-A695-49E5-8929-FC1A59BF6D09}" dt="2020-12-19T03:33:05.957" v="4036" actId="1076"/>
          <ac:picMkLst>
            <pc:docMk/>
            <pc:sldMk cId="4032320529" sldId="368"/>
            <ac:picMk id="3076" creationId="{6C9118CB-A4A5-4B4C-91B0-F164DA76D89F}"/>
          </ac:picMkLst>
        </pc:picChg>
        <pc:picChg chg="add del mod">
          <ac:chgData name="Lautaro Carro" userId="782875683cdb3cdb" providerId="LiveId" clId="{8CEA79C9-A695-49E5-8929-FC1A59BF6D09}" dt="2020-12-19T03:32:43.821" v="4025" actId="478"/>
          <ac:picMkLst>
            <pc:docMk/>
            <pc:sldMk cId="4032320529" sldId="368"/>
            <ac:picMk id="3080" creationId="{1C560D99-2535-4ECA-A957-8C8BFAD6BE26}"/>
          </ac:picMkLst>
        </pc:picChg>
        <pc:picChg chg="add mod">
          <ac:chgData name="Lautaro Carro" userId="782875683cdb3cdb" providerId="LiveId" clId="{8CEA79C9-A695-49E5-8929-FC1A59BF6D09}" dt="2020-12-19T03:33:09.005" v="4038" actId="1076"/>
          <ac:picMkLst>
            <pc:docMk/>
            <pc:sldMk cId="4032320529" sldId="368"/>
            <ac:picMk id="3082" creationId="{D18FD650-809F-457F-AC0B-DC1E037021A1}"/>
          </ac:picMkLst>
        </pc:picChg>
      </pc:sldChg>
      <pc:sldChg chg="modSp add mod ord">
        <pc:chgData name="Lautaro Carro" userId="782875683cdb3cdb" providerId="LiveId" clId="{8CEA79C9-A695-49E5-8929-FC1A59BF6D09}" dt="2020-12-19T07:45:11.845" v="5262" actId="20577"/>
        <pc:sldMkLst>
          <pc:docMk/>
          <pc:sldMk cId="2957091000" sldId="369"/>
        </pc:sldMkLst>
        <pc:spChg chg="mod">
          <ac:chgData name="Lautaro Carro" userId="782875683cdb3cdb" providerId="LiveId" clId="{8CEA79C9-A695-49E5-8929-FC1A59BF6D09}" dt="2020-12-19T03:33:32.062" v="4048" actId="20577"/>
          <ac:spMkLst>
            <pc:docMk/>
            <pc:sldMk cId="2957091000" sldId="369"/>
            <ac:spMk id="2" creationId="{050AC104-C0CF-43A8-8C82-C0B3DFFF49CD}"/>
          </ac:spMkLst>
        </pc:spChg>
        <pc:spChg chg="mod">
          <ac:chgData name="Lautaro Carro" userId="782875683cdb3cdb" providerId="LiveId" clId="{8CEA79C9-A695-49E5-8929-FC1A59BF6D09}" dt="2020-12-19T07:45:11.845" v="5262" actId="20577"/>
          <ac:spMkLst>
            <pc:docMk/>
            <pc:sldMk cId="2957091000" sldId="369"/>
            <ac:spMk id="3" creationId="{699CD709-D0E3-4BEB-85BC-DBF14FC1FA13}"/>
          </ac:spMkLst>
        </pc:spChg>
      </pc:sldChg>
      <pc:sldChg chg="addSp delSp modSp new mod ord">
        <pc:chgData name="Lautaro Carro" userId="782875683cdb3cdb" providerId="LiveId" clId="{8CEA79C9-A695-49E5-8929-FC1A59BF6D09}" dt="2020-12-19T05:35:50.096" v="4769" actId="20577"/>
        <pc:sldMkLst>
          <pc:docMk/>
          <pc:sldMk cId="4171423654" sldId="370"/>
        </pc:sldMkLst>
        <pc:spChg chg="mod">
          <ac:chgData name="Lautaro Carro" userId="782875683cdb3cdb" providerId="LiveId" clId="{8CEA79C9-A695-49E5-8929-FC1A59BF6D09}" dt="2020-12-19T05:35:50.096" v="4769" actId="20577"/>
          <ac:spMkLst>
            <pc:docMk/>
            <pc:sldMk cId="4171423654" sldId="370"/>
            <ac:spMk id="2" creationId="{013725FB-5B5F-41AD-874B-00947A438F24}"/>
          </ac:spMkLst>
        </pc:spChg>
        <pc:spChg chg="del">
          <ac:chgData name="Lautaro Carro" userId="782875683cdb3cdb" providerId="LiveId" clId="{8CEA79C9-A695-49E5-8929-FC1A59BF6D09}" dt="2020-12-19T05:22:25.982" v="4745" actId="478"/>
          <ac:spMkLst>
            <pc:docMk/>
            <pc:sldMk cId="4171423654" sldId="370"/>
            <ac:spMk id="3" creationId="{6C670B1B-6016-42D1-8AE9-D461475BF35C}"/>
          </ac:spMkLst>
        </pc:spChg>
        <pc:picChg chg="add del mod modCrop">
          <ac:chgData name="Lautaro Carro" userId="782875683cdb3cdb" providerId="LiveId" clId="{8CEA79C9-A695-49E5-8929-FC1A59BF6D09}" dt="2020-12-19T05:30:29.727" v="4750" actId="478"/>
          <ac:picMkLst>
            <pc:docMk/>
            <pc:sldMk cId="4171423654" sldId="370"/>
            <ac:picMk id="5" creationId="{A5E1E2AF-D706-4079-9B19-4C24043C182D}"/>
          </ac:picMkLst>
        </pc:picChg>
        <pc:picChg chg="add mod">
          <ac:chgData name="Lautaro Carro" userId="782875683cdb3cdb" providerId="LiveId" clId="{8CEA79C9-A695-49E5-8929-FC1A59BF6D09}" dt="2020-12-19T05:31:12.502" v="4754" actId="1076"/>
          <ac:picMkLst>
            <pc:docMk/>
            <pc:sldMk cId="4171423654" sldId="370"/>
            <ac:picMk id="7" creationId="{75F5F50C-E909-4DCA-8397-D7709928550A}"/>
          </ac:picMkLst>
        </pc:picChg>
      </pc:sldChg>
      <pc:sldChg chg="addSp delSp modSp add mod">
        <pc:chgData name="Lautaro Carro" userId="782875683cdb3cdb" providerId="LiveId" clId="{8CEA79C9-A695-49E5-8929-FC1A59BF6D09}" dt="2020-12-19T05:35:52.703" v="4770"/>
        <pc:sldMkLst>
          <pc:docMk/>
          <pc:sldMk cId="2686969479" sldId="371"/>
        </pc:sldMkLst>
        <pc:spChg chg="mod">
          <ac:chgData name="Lautaro Carro" userId="782875683cdb3cdb" providerId="LiveId" clId="{8CEA79C9-A695-49E5-8929-FC1A59BF6D09}" dt="2020-12-19T05:35:52.703" v="4770"/>
          <ac:spMkLst>
            <pc:docMk/>
            <pc:sldMk cId="2686969479" sldId="371"/>
            <ac:spMk id="2" creationId="{013725FB-5B5F-41AD-874B-00947A438F24}"/>
          </ac:spMkLst>
        </pc:spChg>
        <pc:picChg chg="add mod">
          <ac:chgData name="Lautaro Carro" userId="782875683cdb3cdb" providerId="LiveId" clId="{8CEA79C9-A695-49E5-8929-FC1A59BF6D09}" dt="2020-12-19T05:34:07.862" v="4758" actId="1076"/>
          <ac:picMkLst>
            <pc:docMk/>
            <pc:sldMk cId="2686969479" sldId="371"/>
            <ac:picMk id="4" creationId="{D5D0616A-E66A-4AD9-AF44-E2E45FBAA251}"/>
          </ac:picMkLst>
        </pc:picChg>
        <pc:picChg chg="del">
          <ac:chgData name="Lautaro Carro" userId="782875683cdb3cdb" providerId="LiveId" clId="{8CEA79C9-A695-49E5-8929-FC1A59BF6D09}" dt="2020-12-19T05:31:21.112" v="4756" actId="478"/>
          <ac:picMkLst>
            <pc:docMk/>
            <pc:sldMk cId="2686969479" sldId="371"/>
            <ac:picMk id="7" creationId="{75F5F50C-E909-4DCA-8397-D7709928550A}"/>
          </ac:picMkLst>
        </pc:picChg>
      </pc:sldChg>
      <pc:sldChg chg="modSp add mod ord">
        <pc:chgData name="Lautaro Carro" userId="782875683cdb3cdb" providerId="LiveId" clId="{8CEA79C9-A695-49E5-8929-FC1A59BF6D09}" dt="2020-12-19T05:43:09.540" v="4902" actId="20577"/>
        <pc:sldMkLst>
          <pc:docMk/>
          <pc:sldMk cId="3001992581" sldId="372"/>
        </pc:sldMkLst>
        <pc:spChg chg="mod">
          <ac:chgData name="Lautaro Carro" userId="782875683cdb3cdb" providerId="LiveId" clId="{8CEA79C9-A695-49E5-8929-FC1A59BF6D09}" dt="2020-12-19T05:43:09.540" v="4902" actId="20577"/>
          <ac:spMkLst>
            <pc:docMk/>
            <pc:sldMk cId="3001992581" sldId="372"/>
            <ac:spMk id="2" creationId="{050AC104-C0CF-43A8-8C82-C0B3DFFF49CD}"/>
          </ac:spMkLst>
        </pc:spChg>
        <pc:spChg chg="mod">
          <ac:chgData name="Lautaro Carro" userId="782875683cdb3cdb" providerId="LiveId" clId="{8CEA79C9-A695-49E5-8929-FC1A59BF6D09}" dt="2020-12-19T05:42:29.415" v="4891" actId="20577"/>
          <ac:spMkLst>
            <pc:docMk/>
            <pc:sldMk cId="3001992581" sldId="372"/>
            <ac:spMk id="3" creationId="{699CD709-D0E3-4BEB-85BC-DBF14FC1FA13}"/>
          </ac:spMkLst>
        </pc:spChg>
      </pc:sldChg>
      <pc:sldChg chg="new del">
        <pc:chgData name="Lautaro Carro" userId="782875683cdb3cdb" providerId="LiveId" clId="{8CEA79C9-A695-49E5-8929-FC1A59BF6D09}" dt="2020-12-19T06:32:56.188" v="5000" actId="680"/>
        <pc:sldMkLst>
          <pc:docMk/>
          <pc:sldMk cId="2367100276" sldId="3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5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98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9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onos.es/digitalguide/hosting/cuestiones-tecnicas/que-es-una-cache/" TargetMode="External"/><Relationship Id="rId7" Type="http://schemas.openxmlformats.org/officeDocument/2006/relationships/hyperlink" Target="https://github.com/dotnet/runtime/blob/master/src/libraries/Microsoft.Extensions.Caching.Memory/src/MemoryCache.cs" TargetMode="External"/><Relationship Id="rId2" Type="http://schemas.openxmlformats.org/officeDocument/2006/relationships/hyperlink" Target="https://github.com/lauchacarro/Demo.Manipulando-El-Cach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miniotic.com/getting-started-with-caching-in-net-core/" TargetMode="External"/><Relationship Id="rId5" Type="http://schemas.openxmlformats.org/officeDocument/2006/relationships/hyperlink" Target="https://www.martinfowler.com/bliki/TwoHardThings.html" TargetMode="External"/><Relationship Id="rId4" Type="http://schemas.openxmlformats.org/officeDocument/2006/relationships/hyperlink" Target="https://asp.mvc-tutorial.com/es/528/caching/cache-en-memoria-con-imemorycach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s-AR" dirty="0">
                <a:solidFill>
                  <a:srgbClr val="FFFFFF"/>
                </a:solidFill>
              </a:rPr>
              <a:t>Manipulando el cache </a:t>
            </a:r>
            <a:br>
              <a:rPr lang="es-AR" dirty="0">
                <a:solidFill>
                  <a:srgbClr val="FFFFFF"/>
                </a:solidFill>
              </a:rPr>
            </a:br>
            <a:r>
              <a:rPr lang="es-AR" dirty="0">
                <a:solidFill>
                  <a:srgbClr val="FFFFFF"/>
                </a:solidFill>
              </a:rPr>
              <a:t>en </a:t>
            </a:r>
            <a:r>
              <a:rPr lang="es-AR" dirty="0" err="1">
                <a:solidFill>
                  <a:srgbClr val="FFFFFF"/>
                </a:solidFill>
              </a:rPr>
              <a:t>Asp</a:t>
            </a:r>
            <a:r>
              <a:rPr lang="es-AR" dirty="0">
                <a:solidFill>
                  <a:srgbClr val="FFFFFF"/>
                </a:solidFill>
              </a:rPr>
              <a:t> .NET </a:t>
            </a:r>
            <a:r>
              <a:rPr lang="es-AR" dirty="0" err="1">
                <a:solidFill>
                  <a:srgbClr val="FFFFFF"/>
                </a:solidFill>
              </a:rPr>
              <a:t>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Lautaro Carro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Azure Cosmos DB (@AzureCosmosDB) | Twitter">
            <a:extLst>
              <a:ext uri="{FF2B5EF4-FFF2-40B4-BE49-F238E27FC236}">
                <a16:creationId xmlns:a16="http://schemas.microsoft.com/office/drawing/2014/main" id="{6E3233B4-E61E-4B38-8BCD-AF69F09CA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875" y1="20415" x2="23875" y2="23875"/>
                        <a14:foregroundMark x1="75087" y1="75087" x2="74740" y2="788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92" y="361902"/>
            <a:ext cx="1810847" cy="181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F6903F5F-E82A-49FD-892E-9E87DCAF7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416" y="5683674"/>
            <a:ext cx="896583" cy="104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BB65B35-687E-4CC7-94C1-6D2C366661F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alphaModFix amt="68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53115" y="234891"/>
            <a:ext cx="668893" cy="68262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8FA6960-FBC0-41B8-AC44-9772D3B2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1300" y="1693873"/>
            <a:ext cx="594700" cy="59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005279A-1D3A-4EF2-BA60-ADBA671F6CF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9415" y="2533676"/>
            <a:ext cx="1601549" cy="160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+ Best Cache Memes | Maudit Memes">
            <a:extLst>
              <a:ext uri="{FF2B5EF4-FFF2-40B4-BE49-F238E27FC236}">
                <a16:creationId xmlns:a16="http://schemas.microsoft.com/office/drawing/2014/main" id="{DD8B9E9C-42C0-4F02-BBC2-6FE023BE7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909" y="407301"/>
            <a:ext cx="3694622" cy="630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99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1" name="Rectangle 76">
            <a:extLst>
              <a:ext uri="{FF2B5EF4-FFF2-40B4-BE49-F238E27FC236}">
                <a16:creationId xmlns:a16="http://schemas.microsoft.com/office/drawing/2014/main" id="{A2B5AF8E-A8F5-44F6-A878-BD9D09405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ET Interactive is here! | .NET Notebooks Preview 2 / Microsoft corporate  blog / Habr">
            <a:extLst>
              <a:ext uri="{FF2B5EF4-FFF2-40B4-BE49-F238E27FC236}">
                <a16:creationId xmlns:a16="http://schemas.microsoft.com/office/drawing/2014/main" id="{F461DB52-F5AF-41F5-8F42-8FA984A5E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3" t="9091" r="16061" b="1"/>
          <a:stretch/>
        </p:blipFill>
        <p:spPr bwMode="auto">
          <a:xfrm>
            <a:off x="-3274" y="97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BB9432-6928-4C4A-842B-541754F7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s-AR" sz="5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Hablemos de .NET</a:t>
            </a:r>
          </a:p>
        </p:txBody>
      </p:sp>
      <p:cxnSp>
        <p:nvCxnSpPr>
          <p:cNvPr id="1032" name="Straight Connector 78">
            <a:extLst>
              <a:ext uri="{FF2B5EF4-FFF2-40B4-BE49-F238E27FC236}">
                <a16:creationId xmlns:a16="http://schemas.microsoft.com/office/drawing/2014/main" id="{32EEDFD0-E50B-4516-A185-DA1CE93EE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743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5D5FA-B344-47ED-88CF-2DB01E6C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Memory</a:t>
            </a:r>
            <a:r>
              <a:rPr lang="es-AR" dirty="0"/>
              <a:t> Cache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83196B-96B5-475D-BADC-875519BEE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116787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 Pertenece a </a:t>
            </a:r>
            <a:r>
              <a:rPr lang="es-AR" dirty="0" err="1"/>
              <a:t>Microsoft.Extensions.Caching.Memory</a:t>
            </a:r>
            <a:r>
              <a:rPr lang="es-AR" dirty="0"/>
              <a:t> y </a:t>
            </a:r>
            <a:r>
              <a:rPr lang="es-AR" dirty="0" err="1"/>
              <a:t>Microsoft.Extensions.Caching</a:t>
            </a:r>
            <a:r>
              <a:rPr lang="es-AR" dirty="0"/>
              <a:t>. </a:t>
            </a:r>
            <a:r>
              <a:rPr lang="es-AR" dirty="0" err="1"/>
              <a:t>Abstractions</a:t>
            </a:r>
            <a:r>
              <a:rPr lang="es-AR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 Funciona con un </a:t>
            </a:r>
            <a:r>
              <a:rPr lang="es-AR" dirty="0" err="1"/>
              <a:t>Diccionary</a:t>
            </a:r>
            <a:r>
              <a:rPr lang="es-AR" dirty="0"/>
              <a:t> (Key - </a:t>
            </a:r>
            <a:r>
              <a:rPr lang="es-AR" dirty="0" err="1"/>
              <a:t>Value</a:t>
            </a:r>
            <a:r>
              <a:rPr lang="es-AR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 Principales métodos </a:t>
            </a:r>
            <a:r>
              <a:rPr lang="es-AR" dirty="0" err="1">
                <a:solidFill>
                  <a:schemeClr val="accent5">
                    <a:lumMod val="75000"/>
                  </a:schemeClr>
                </a:solidFill>
              </a:rPr>
              <a:t>TryGetValue</a:t>
            </a:r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s-AR" dirty="0"/>
              <a:t>. </a:t>
            </a:r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Set() </a:t>
            </a:r>
            <a:r>
              <a:rPr lang="es-AR" dirty="0"/>
              <a:t>y</a:t>
            </a:r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AR" dirty="0" err="1">
                <a:solidFill>
                  <a:schemeClr val="accent5">
                    <a:lumMod val="75000"/>
                  </a:schemeClr>
                </a:solidFill>
              </a:rPr>
              <a:t>GetOrCreate</a:t>
            </a:r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s-AR" dirty="0"/>
              <a:t>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918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A2BD5-E8A9-4858-A371-7BAD5608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Memory</a:t>
            </a:r>
            <a:r>
              <a:rPr lang="es-AR" dirty="0"/>
              <a:t> Cache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81AF97-C311-42D1-B8F3-469B9D10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680" y="2341598"/>
            <a:ext cx="7335274" cy="4210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695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A2BD5-E8A9-4858-A371-7BAD5608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memory</a:t>
            </a:r>
            <a:r>
              <a:rPr lang="es-AR" dirty="0"/>
              <a:t> Cache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77441A-6D33-462F-B732-69DFE2E2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9" y="2084832"/>
            <a:ext cx="5811061" cy="4458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37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47C0E-03DD-4426-ABC0-0527E59D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Cache </a:t>
            </a:r>
            <a:r>
              <a:rPr lang="es-AR" dirty="0" err="1"/>
              <a:t>Entry</a:t>
            </a:r>
            <a:r>
              <a:rPr lang="es-AR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5B5174-B81C-4D55-AB1F-3ED597CDA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15"/>
          <a:stretch/>
        </p:blipFill>
        <p:spPr>
          <a:xfrm>
            <a:off x="5125055" y="1843538"/>
            <a:ext cx="6995059" cy="47631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82D4F6-13DB-4FA4-AC5F-29EE8C787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831"/>
          <a:stretch/>
        </p:blipFill>
        <p:spPr>
          <a:xfrm>
            <a:off x="249529" y="2095985"/>
            <a:ext cx="4443241" cy="42582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13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A2BD5-E8A9-4858-A371-7BAD5608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Memory</a:t>
            </a:r>
            <a:r>
              <a:rPr lang="es-AR" dirty="0"/>
              <a:t> Cache </a:t>
            </a:r>
            <a:r>
              <a:rPr lang="es-AR" dirty="0" err="1"/>
              <a:t>Extensions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7E8338-D232-4154-B77B-22396828E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6" r="55934" b="68342"/>
          <a:stretch/>
        </p:blipFill>
        <p:spPr>
          <a:xfrm>
            <a:off x="138022" y="2704328"/>
            <a:ext cx="4649639" cy="2386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817BFA-6443-44F1-94AF-80D81CE75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39"/>
          <a:stretch/>
        </p:blipFill>
        <p:spPr>
          <a:xfrm>
            <a:off x="5040287" y="2520873"/>
            <a:ext cx="7434068" cy="4504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5054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EBE57-5AA0-467F-9563-A59A8666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Memory</a:t>
            </a:r>
            <a:r>
              <a:rPr lang="es-AR" dirty="0"/>
              <a:t> Cache y sus políticas de desalojo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BB41D-F6A8-4530-9223-B66C9955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 Expiración Absoluta (</a:t>
            </a:r>
            <a:r>
              <a:rPr lang="es-AR" dirty="0" err="1"/>
              <a:t>AbsoluteExpiration</a:t>
            </a:r>
            <a:r>
              <a:rPr lang="es-AR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 Expiración Deslizante (</a:t>
            </a:r>
            <a:r>
              <a:rPr lang="es-AR" dirty="0" err="1"/>
              <a:t>SlidingExpiration</a:t>
            </a:r>
            <a:r>
              <a:rPr lang="es-AR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 Limitar el tamaño (</a:t>
            </a:r>
            <a:r>
              <a:rPr lang="es-AR" dirty="0" err="1"/>
              <a:t>SizeLimit</a:t>
            </a:r>
            <a:r>
              <a:rPr lang="es-A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339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Plataformas Virtuales Demo">
            <a:extLst>
              <a:ext uri="{FF2B5EF4-FFF2-40B4-BE49-F238E27FC236}">
                <a16:creationId xmlns:a16="http://schemas.microsoft.com/office/drawing/2014/main" id="{256E5F54-3E03-4C88-8D72-1F03FCB1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8252" y="804333"/>
            <a:ext cx="9215492" cy="524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6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AC104-C0CF-43A8-8C82-C0B3DFFF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Conclusión demo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9CD709-D0E3-4BEB-85BC-DBF14FC1F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 Implementamos cache en un proyecto ya existente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 Le establecimos un tamaño de 200 al cache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Todos los elementos del cache tienen 10 minutos de expiración absoluta y 5 segundos de expiración deslizante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 Lo guardado en la cache va a ser usado en futuras </a:t>
            </a:r>
            <a:r>
              <a:rPr lang="es-AR" dirty="0" err="1"/>
              <a:t>request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7376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02E17-E79E-43DE-BC6D-7EB041C1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s-AR" dirty="0"/>
              <a:t>¿Que </a:t>
            </a:r>
            <a:r>
              <a:rPr lang="es-AR" dirty="0">
                <a:solidFill>
                  <a:srgbClr val="FF0000"/>
                </a:solidFill>
              </a:rPr>
              <a:t>no</a:t>
            </a:r>
            <a:r>
              <a:rPr lang="es-AR" dirty="0"/>
              <a:t> veremos hoy?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854DACDA-D426-463C-A4D7-4263CD27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Cache Distribuido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Redis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 err="1"/>
              <a:t>Blazor</a:t>
            </a:r>
            <a:endParaRPr lang="es-AR" dirty="0"/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Cache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3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B3FD97-ADD3-45C0-ABD9-B624A7AD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/>
              <a:t>Comienza la manipulación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84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2F7F0-3A0D-4936-B8BD-6AA5430E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advertencias</a:t>
            </a:r>
          </a:p>
        </p:txBody>
      </p:sp>
      <p:pic>
        <p:nvPicPr>
          <p:cNvPr id="5" name="Picture 4" descr="Science Laboratory Safety Signs | Señales de advertencia, Símbolo ...">
            <a:extLst>
              <a:ext uri="{FF2B5EF4-FFF2-40B4-BE49-F238E27FC236}">
                <a16:creationId xmlns:a16="http://schemas.microsoft.com/office/drawing/2014/main" id="{F7E94091-27B7-45FB-9BE6-DE2EBAF22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343025"/>
            <a:ext cx="4762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5659881-080E-4983-82C1-9947E0F91B06}"/>
              </a:ext>
            </a:extLst>
          </p:cNvPr>
          <p:cNvSpPr txBox="1"/>
          <p:nvPr/>
        </p:nvSpPr>
        <p:spPr>
          <a:xfrm>
            <a:off x="2811319" y="5903452"/>
            <a:ext cx="674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Se pueden llegar a encontrar con </a:t>
            </a:r>
            <a:r>
              <a:rPr lang="es-AR" dirty="0" err="1">
                <a:solidFill>
                  <a:schemeClr val="bg1"/>
                </a:solidFill>
              </a:rPr>
              <a:t>anti-patrones</a:t>
            </a:r>
            <a:r>
              <a:rPr lang="es-AR" dirty="0">
                <a:solidFill>
                  <a:schemeClr val="bg1"/>
                </a:solidFill>
              </a:rPr>
              <a:t> e ideas descabelladas </a:t>
            </a:r>
          </a:p>
        </p:txBody>
      </p:sp>
    </p:spTree>
    <p:extLst>
      <p:ext uri="{BB962C8B-B14F-4D97-AF65-F5344CB8AC3E}">
        <p14:creationId xmlns:p14="http://schemas.microsoft.com/office/powerpoint/2010/main" val="1308501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725FB-5B5F-41AD-874B-00947A43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¡ Debemos saber que hay ahí dentro !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5F5F50C-E909-4DCA-8397-D77099285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701"/>
            <a:ext cx="12192000" cy="505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23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725FB-5B5F-41AD-874B-00947A43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¡ Debemos saber que hay ahí dentro !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D0616A-E66A-4AD9-AF44-E2E45FBA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785"/>
            <a:ext cx="12192000" cy="29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69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AC104-C0CF-43A8-8C82-C0B3DFFF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819940" cy="1499616"/>
          </a:xfrm>
        </p:spPr>
        <p:txBody>
          <a:bodyPr/>
          <a:lstStyle/>
          <a:p>
            <a:r>
              <a:rPr lang="es-AR" dirty="0"/>
              <a:t>Implementaciones manipulando el cache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9CD709-D0E3-4BEB-85BC-DBF14FC1F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  Cache Por </a:t>
            </a:r>
            <a:r>
              <a:rPr lang="es-AR" dirty="0" err="1"/>
              <a:t>Request</a:t>
            </a:r>
            <a:endParaRPr lang="es-AR" dirty="0"/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  Cache Por Entidad</a:t>
            </a:r>
          </a:p>
        </p:txBody>
      </p:sp>
    </p:spTree>
    <p:extLst>
      <p:ext uri="{BB962C8B-B14F-4D97-AF65-F5344CB8AC3E}">
        <p14:creationId xmlns:p14="http://schemas.microsoft.com/office/powerpoint/2010/main" val="3001992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0727A-75CD-40C1-A579-C20DE576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Cache por </a:t>
            </a:r>
            <a:r>
              <a:rPr lang="es-AR" dirty="0" err="1"/>
              <a:t>request</a:t>
            </a:r>
            <a:endParaRPr lang="es-AR" dirty="0"/>
          </a:p>
        </p:txBody>
      </p:sp>
      <p:pic>
        <p:nvPicPr>
          <p:cNvPr id="2050" name="Picture 2" descr="blog de Giselle Ramirez : julio 2016">
            <a:extLst>
              <a:ext uri="{FF2B5EF4-FFF2-40B4-BE49-F238E27FC236}">
                <a16:creationId xmlns:a16="http://schemas.microsoft.com/office/drawing/2014/main" id="{408AFDC0-AA3A-4401-981E-F25E4CFA9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r="5361"/>
          <a:stretch/>
        </p:blipFill>
        <p:spPr bwMode="auto">
          <a:xfrm>
            <a:off x="4088921" y="4118610"/>
            <a:ext cx="3433314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E47FB04-2CD0-43AD-98BC-6A83F8EC87E1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Evitar realizar la misma consulta a la base de datos 2 o más veces en la misma </a:t>
            </a:r>
            <a:r>
              <a:rPr lang="es-ES" dirty="0" err="1"/>
              <a:t>request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Poder guardar objetos en cache </a:t>
            </a:r>
            <a:r>
              <a:rPr lang="es-ES" b="1" dirty="0"/>
              <a:t>durante una </a:t>
            </a:r>
            <a:r>
              <a:rPr lang="es-ES" b="1" dirty="0" err="1"/>
              <a:t>request</a:t>
            </a:r>
            <a:r>
              <a:rPr lang="es-ES" b="1" dirty="0"/>
              <a:t> </a:t>
            </a:r>
            <a:r>
              <a:rPr lang="es-ES" dirty="0"/>
              <a:t>y eliminarlos cuando la </a:t>
            </a:r>
            <a:r>
              <a:rPr lang="es-ES" b="1" dirty="0" err="1"/>
              <a:t>request</a:t>
            </a:r>
            <a:r>
              <a:rPr lang="es-ES" b="1" dirty="0"/>
              <a:t> finalice.</a:t>
            </a:r>
          </a:p>
        </p:txBody>
      </p:sp>
    </p:spTree>
    <p:extLst>
      <p:ext uri="{BB962C8B-B14F-4D97-AF65-F5344CB8AC3E}">
        <p14:creationId xmlns:p14="http://schemas.microsoft.com/office/powerpoint/2010/main" val="2277871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CEDD-955A-4B9B-9BDF-D0EE8F28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Cache por </a:t>
            </a:r>
            <a:r>
              <a:rPr lang="es-AR" dirty="0" err="1"/>
              <a:t>request</a:t>
            </a:r>
            <a:r>
              <a:rPr lang="es-AR" dirty="0"/>
              <a:t>: Caso de uso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0A0A78-9324-4F08-A519-1BC33187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951" y="2531872"/>
            <a:ext cx="5723861" cy="3429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9FCB21-AFDC-43D9-8065-49F7B0B18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88" y="2432812"/>
            <a:ext cx="5620976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14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Plataformas Virtuales Demo">
            <a:extLst>
              <a:ext uri="{FF2B5EF4-FFF2-40B4-BE49-F238E27FC236}">
                <a16:creationId xmlns:a16="http://schemas.microsoft.com/office/drawing/2014/main" id="{256E5F54-3E03-4C88-8D72-1F03FCB1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8252" y="804333"/>
            <a:ext cx="9215492" cy="524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678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AC104-C0CF-43A8-8C82-C0B3DFFF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Conclusión demo: Cache por </a:t>
            </a:r>
            <a:r>
              <a:rPr lang="es-AR" dirty="0" err="1"/>
              <a:t>Request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9CD709-D0E3-4BEB-85BC-DBF14FC1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673291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 Se evitó que se realice la misma consulta a la base de datos 2 o más veces</a:t>
            </a:r>
          </a:p>
          <a:p>
            <a:pPr marL="0" indent="0">
              <a:buNone/>
            </a:pPr>
            <a:endParaRPr lang="es-AR" dirty="0"/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 Identificamos los datos guardados en el cache con el </a:t>
            </a:r>
            <a:r>
              <a:rPr lang="es-AR" i="1" dirty="0" err="1"/>
              <a:t>HttpContext.TraceIdentifier</a:t>
            </a:r>
            <a:endParaRPr lang="es-AR" i="1" dirty="0"/>
          </a:p>
          <a:p>
            <a:pPr>
              <a:buFont typeface="Wingdings" panose="05000000000000000000" pitchFamily="2" charset="2"/>
              <a:buChar char="q"/>
            </a:pPr>
            <a:endParaRPr lang="es-AR" i="1" dirty="0"/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 Utilizamos </a:t>
            </a:r>
            <a:r>
              <a:rPr lang="es-AR" i="1" dirty="0" err="1"/>
              <a:t>record</a:t>
            </a:r>
            <a:r>
              <a:rPr lang="es-AR" dirty="0"/>
              <a:t> de C# 9 como </a:t>
            </a:r>
            <a:r>
              <a:rPr lang="es-AR" dirty="0" err="1"/>
              <a:t>key</a:t>
            </a:r>
            <a:r>
              <a:rPr lang="es-AR" dirty="0"/>
              <a:t> por su semántica de la igualdad basada en valores.</a:t>
            </a:r>
          </a:p>
          <a:p>
            <a:pPr>
              <a:buFont typeface="Wingdings" panose="05000000000000000000" pitchFamily="2" charset="2"/>
              <a:buChar char="q"/>
            </a:pPr>
            <a:endParaRPr lang="es-AR" dirty="0"/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 Creamos un middleware para eliminar los datos que se guardaron durante la </a:t>
            </a:r>
            <a:r>
              <a:rPr lang="es-AR" dirty="0" err="1"/>
              <a:t>request</a:t>
            </a:r>
            <a:endParaRPr lang="es-AR" dirty="0"/>
          </a:p>
          <a:p>
            <a:pPr>
              <a:buFont typeface="Wingdings" panose="05000000000000000000" pitchFamily="2" charset="2"/>
              <a:buChar char="q"/>
            </a:pPr>
            <a:endParaRPr lang="es-AR" dirty="0"/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Obtuvimos legibilidad y </a:t>
            </a:r>
            <a:r>
              <a:rPr lang="es-AR" dirty="0" err="1"/>
              <a:t>perfomance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6689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0727A-75CD-40C1-A579-C20DE576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Cache por Entidad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B5856BE-E3F9-437B-9552-ADAAF14B4E98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Guardar datos en cache agrupados por entidades.</a:t>
            </a:r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Cuando se realice un </a:t>
            </a:r>
            <a:r>
              <a:rPr lang="es-ES" dirty="0" err="1"/>
              <a:t>Create</a:t>
            </a:r>
            <a:r>
              <a:rPr lang="es-ES" dirty="0"/>
              <a:t>, </a:t>
            </a:r>
            <a:r>
              <a:rPr lang="es-ES" dirty="0" err="1"/>
              <a:t>Update</a:t>
            </a:r>
            <a:r>
              <a:rPr lang="es-ES" dirty="0"/>
              <a:t> o </a:t>
            </a:r>
            <a:r>
              <a:rPr lang="es-ES" dirty="0" err="1"/>
              <a:t>Delete</a:t>
            </a:r>
            <a:r>
              <a:rPr lang="es-ES" dirty="0"/>
              <a:t>, se invalida el cache de esa entidad.</a:t>
            </a:r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De esta manera se mantienen los datos del cache actualizados.</a:t>
            </a:r>
          </a:p>
        </p:txBody>
      </p:sp>
    </p:spTree>
    <p:extLst>
      <p:ext uri="{BB962C8B-B14F-4D97-AF65-F5344CB8AC3E}">
        <p14:creationId xmlns:p14="http://schemas.microsoft.com/office/powerpoint/2010/main" val="347054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02E17-E79E-43DE-BC6D-7EB041C1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s-AR" dirty="0"/>
              <a:t>¿Que </a:t>
            </a:r>
            <a:r>
              <a:rPr lang="es-AR" dirty="0">
                <a:solidFill>
                  <a:srgbClr val="00B0F0"/>
                </a:solidFill>
              </a:rPr>
              <a:t>si</a:t>
            </a:r>
            <a:r>
              <a:rPr lang="es-AR" dirty="0"/>
              <a:t> veremos hoy?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854DACDA-D426-463C-A4D7-4263CD27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Cache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Ventajas y Desventajas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Implementación Básica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Código fuente de .NET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Implementación Cache por </a:t>
            </a:r>
            <a:r>
              <a:rPr lang="es-AR" dirty="0" err="1"/>
              <a:t>request</a:t>
            </a:r>
            <a:endParaRPr lang="es-AR" dirty="0"/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Implementación Cache por entidad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89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0727A-75CD-40C1-A579-C20DE576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Cache por Entidad: Caso de uso</a:t>
            </a:r>
          </a:p>
        </p:txBody>
      </p:sp>
      <p:pic>
        <p:nvPicPr>
          <p:cNvPr id="3074" name="Picture 2" descr="Plugins de caché para WordPress: ¿cuáles te recomendamos?">
            <a:extLst>
              <a:ext uri="{FF2B5EF4-FFF2-40B4-BE49-F238E27FC236}">
                <a16:creationId xmlns:a16="http://schemas.microsoft.com/office/drawing/2014/main" id="{AF78CC43-41A8-4299-9922-18D8BD348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54" y="4741928"/>
            <a:ext cx="3300198" cy="174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s 7 Mejores Plugins de Caché para WordPress en 2019">
            <a:extLst>
              <a:ext uri="{FF2B5EF4-FFF2-40B4-BE49-F238E27FC236}">
                <a16:creationId xmlns:a16="http://schemas.microsoft.com/office/drawing/2014/main" id="{6C9118CB-A4A5-4B4C-91B0-F164DA76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08" y="4956371"/>
            <a:ext cx="4093138" cy="131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5 plugins para autenticación de dos pasos en WordPress - Jerónimo Pérez Paz">
            <a:extLst>
              <a:ext uri="{FF2B5EF4-FFF2-40B4-BE49-F238E27FC236}">
                <a16:creationId xmlns:a16="http://schemas.microsoft.com/office/drawing/2014/main" id="{D18FD650-809F-457F-AC0B-DC1E03702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711" y="1927152"/>
            <a:ext cx="4551007" cy="267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320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0727A-75CD-40C1-A579-C20DE576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Cache por Entidad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924C6F-99CA-4CD1-ABC8-7A1BC5B7C08A}"/>
              </a:ext>
            </a:extLst>
          </p:cNvPr>
          <p:cNvSpPr txBox="1"/>
          <p:nvPr/>
        </p:nvSpPr>
        <p:spPr>
          <a:xfrm>
            <a:off x="396815" y="2769079"/>
            <a:ext cx="202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/>
              <a:t>GetAll</a:t>
            </a:r>
            <a:r>
              <a:rPr lang="es-AR" dirty="0"/>
              <a:t> de Productos</a:t>
            </a:r>
          </a:p>
          <a:p>
            <a:pPr algn="ctr"/>
            <a:r>
              <a:rPr lang="es-AR" dirty="0"/>
              <a:t>(DB)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1EAFAE5-EA67-4FA2-9FD6-BABC1325368B}"/>
              </a:ext>
            </a:extLst>
          </p:cNvPr>
          <p:cNvSpPr txBox="1"/>
          <p:nvPr/>
        </p:nvSpPr>
        <p:spPr>
          <a:xfrm>
            <a:off x="396814" y="4957313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GetAll</a:t>
            </a:r>
            <a:r>
              <a:rPr lang="es-AR" dirty="0"/>
              <a:t> de Usuarios</a:t>
            </a:r>
          </a:p>
          <a:p>
            <a:pPr algn="ctr"/>
            <a:r>
              <a:rPr lang="es-AR" dirty="0"/>
              <a:t>(DB)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0631F74-DDAD-4DFA-BC8F-5151F33AE7D9}"/>
              </a:ext>
            </a:extLst>
          </p:cNvPr>
          <p:cNvCxnSpPr/>
          <p:nvPr/>
        </p:nvCxnSpPr>
        <p:spPr>
          <a:xfrm>
            <a:off x="2493039" y="2953745"/>
            <a:ext cx="1035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4BD98CD-BD63-4263-98A3-2EA5C76DDB0D}"/>
              </a:ext>
            </a:extLst>
          </p:cNvPr>
          <p:cNvCxnSpPr/>
          <p:nvPr/>
        </p:nvCxnSpPr>
        <p:spPr>
          <a:xfrm>
            <a:off x="2493039" y="5141979"/>
            <a:ext cx="1035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1D7C761-A07E-4DAA-ABCD-B0343D6EB512}"/>
              </a:ext>
            </a:extLst>
          </p:cNvPr>
          <p:cNvCxnSpPr/>
          <p:nvPr/>
        </p:nvCxnSpPr>
        <p:spPr>
          <a:xfrm>
            <a:off x="5838363" y="2953745"/>
            <a:ext cx="1035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D040550-E4FB-4C2E-85C9-69860D7416B6}"/>
              </a:ext>
            </a:extLst>
          </p:cNvPr>
          <p:cNvSpPr txBox="1"/>
          <p:nvPr/>
        </p:nvSpPr>
        <p:spPr>
          <a:xfrm>
            <a:off x="7183220" y="2704292"/>
            <a:ext cx="1574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/>
              <a:t>Create</a:t>
            </a:r>
            <a:r>
              <a:rPr lang="es-AR" dirty="0"/>
              <a:t> de un </a:t>
            </a:r>
          </a:p>
          <a:p>
            <a:pPr algn="ctr"/>
            <a:r>
              <a:rPr lang="es-AR" dirty="0"/>
              <a:t>nuevo Producto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D829DFF-B78C-45FF-A429-F971F1D7B828}"/>
              </a:ext>
            </a:extLst>
          </p:cNvPr>
          <p:cNvSpPr txBox="1"/>
          <p:nvPr/>
        </p:nvSpPr>
        <p:spPr>
          <a:xfrm>
            <a:off x="9754291" y="880487"/>
            <a:ext cx="1574856" cy="1323439"/>
          </a:xfrm>
          <a:prstGeom prst="rect">
            <a:avLst/>
          </a:prstGeom>
          <a:noFill/>
          <a:ln>
            <a:solidFill>
              <a:srgbClr val="4495E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Se borran todos los ítems del cache de la entidad Productos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8AB07F3-86C0-46AD-9CDE-0A9217C05503}"/>
              </a:ext>
            </a:extLst>
          </p:cNvPr>
          <p:cNvSpPr txBox="1"/>
          <p:nvPr/>
        </p:nvSpPr>
        <p:spPr>
          <a:xfrm>
            <a:off x="3724399" y="4957312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/>
              <a:t>GetAll</a:t>
            </a:r>
            <a:r>
              <a:rPr lang="es-AR" dirty="0"/>
              <a:t> de Usuarios</a:t>
            </a:r>
            <a:br>
              <a:rPr lang="es-AR" dirty="0"/>
            </a:br>
            <a:r>
              <a:rPr lang="es-AR" dirty="0"/>
              <a:t>(Cache)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F858930-3E3C-45FB-BB71-2306CC90F2F3}"/>
              </a:ext>
            </a:extLst>
          </p:cNvPr>
          <p:cNvSpPr txBox="1"/>
          <p:nvPr/>
        </p:nvSpPr>
        <p:spPr>
          <a:xfrm>
            <a:off x="3724399" y="2769077"/>
            <a:ext cx="202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/>
              <a:t>GetAll</a:t>
            </a:r>
            <a:r>
              <a:rPr lang="es-AR" dirty="0"/>
              <a:t> de Productos</a:t>
            </a:r>
            <a:br>
              <a:rPr lang="es-AR" dirty="0"/>
            </a:br>
            <a:r>
              <a:rPr lang="es-AR" dirty="0"/>
              <a:t>(Cache)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374638A-0783-42BE-B703-5FD2818F6E8E}"/>
              </a:ext>
            </a:extLst>
          </p:cNvPr>
          <p:cNvCxnSpPr>
            <a:cxnSpLocks/>
          </p:cNvCxnSpPr>
          <p:nvPr/>
        </p:nvCxnSpPr>
        <p:spPr>
          <a:xfrm flipV="1">
            <a:off x="8579582" y="2166912"/>
            <a:ext cx="909310" cy="520085"/>
          </a:xfrm>
          <a:prstGeom prst="straightConnector1">
            <a:avLst/>
          </a:prstGeom>
          <a:ln w="95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53BA2ED-0C75-4E2D-B45D-0C9DBD2A2199}"/>
              </a:ext>
            </a:extLst>
          </p:cNvPr>
          <p:cNvCxnSpPr/>
          <p:nvPr/>
        </p:nvCxnSpPr>
        <p:spPr>
          <a:xfrm>
            <a:off x="5751108" y="5141979"/>
            <a:ext cx="1035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C73B80D-2D10-4D3F-8F7C-06DEAD6F4A57}"/>
              </a:ext>
            </a:extLst>
          </p:cNvPr>
          <p:cNvSpPr txBox="1"/>
          <p:nvPr/>
        </p:nvSpPr>
        <p:spPr>
          <a:xfrm>
            <a:off x="6873533" y="4957311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/>
              <a:t>GetAll</a:t>
            </a:r>
            <a:r>
              <a:rPr lang="es-AR" dirty="0"/>
              <a:t> de Usuarios</a:t>
            </a:r>
            <a:br>
              <a:rPr lang="es-AR" dirty="0"/>
            </a:br>
            <a:r>
              <a:rPr lang="es-AR" dirty="0"/>
              <a:t>(Cache)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3412D3F-0D35-490C-970D-56091C14070B}"/>
              </a:ext>
            </a:extLst>
          </p:cNvPr>
          <p:cNvCxnSpPr/>
          <p:nvPr/>
        </p:nvCxnSpPr>
        <p:spPr>
          <a:xfrm>
            <a:off x="8861544" y="2953745"/>
            <a:ext cx="1035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7391F8-C4B2-4180-8AD4-2208E1155ECE}"/>
              </a:ext>
            </a:extLst>
          </p:cNvPr>
          <p:cNvSpPr txBox="1"/>
          <p:nvPr/>
        </p:nvSpPr>
        <p:spPr>
          <a:xfrm>
            <a:off x="10006477" y="2704292"/>
            <a:ext cx="202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/>
              <a:t>GetAll</a:t>
            </a:r>
            <a:r>
              <a:rPr lang="es-AR" dirty="0"/>
              <a:t> de Productos</a:t>
            </a:r>
            <a:br>
              <a:rPr lang="es-AR" dirty="0"/>
            </a:br>
            <a:r>
              <a:rPr lang="es-AR" dirty="0"/>
              <a:t>(DB)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0415EBD-3E97-43E5-8621-376A061F260F}"/>
              </a:ext>
            </a:extLst>
          </p:cNvPr>
          <p:cNvCxnSpPr/>
          <p:nvPr/>
        </p:nvCxnSpPr>
        <p:spPr>
          <a:xfrm>
            <a:off x="8922656" y="5141979"/>
            <a:ext cx="1035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0CC9FBE-39D8-4891-9E10-C3A59D5497FA}"/>
              </a:ext>
            </a:extLst>
          </p:cNvPr>
          <p:cNvSpPr txBox="1"/>
          <p:nvPr/>
        </p:nvSpPr>
        <p:spPr>
          <a:xfrm>
            <a:off x="10201118" y="4957311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/>
              <a:t>GetAll</a:t>
            </a:r>
            <a:r>
              <a:rPr lang="es-AR" dirty="0"/>
              <a:t> de Usuarios</a:t>
            </a:r>
            <a:br>
              <a:rPr lang="es-AR" dirty="0"/>
            </a:br>
            <a:r>
              <a:rPr lang="es-AR" dirty="0"/>
              <a:t>(Cache)</a:t>
            </a:r>
          </a:p>
        </p:txBody>
      </p:sp>
    </p:spTree>
    <p:extLst>
      <p:ext uri="{BB962C8B-B14F-4D97-AF65-F5344CB8AC3E}">
        <p14:creationId xmlns:p14="http://schemas.microsoft.com/office/powerpoint/2010/main" val="860343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Plataformas Virtuales Demo">
            <a:extLst>
              <a:ext uri="{FF2B5EF4-FFF2-40B4-BE49-F238E27FC236}">
                <a16:creationId xmlns:a16="http://schemas.microsoft.com/office/drawing/2014/main" id="{256E5F54-3E03-4C88-8D72-1F03FCB1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8252" y="804333"/>
            <a:ext cx="9215492" cy="524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16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AC104-C0CF-43A8-8C82-C0B3DFFF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Conclusión demo: Cache por entidad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9CD709-D0E3-4BEB-85BC-DBF14FC1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67329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 Obtenemos los mismos beneficios de Cache Por </a:t>
            </a:r>
            <a:r>
              <a:rPr lang="es-AR" dirty="0" err="1"/>
              <a:t>Request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 No utilizamos ningún middleware ni identificamos los datos por </a:t>
            </a:r>
            <a:r>
              <a:rPr lang="es-AR" dirty="0" err="1"/>
              <a:t>request</a:t>
            </a:r>
            <a:endParaRPr lang="es-AR" dirty="0"/>
          </a:p>
          <a:p>
            <a:pPr>
              <a:buFont typeface="Wingdings" panose="05000000000000000000" pitchFamily="2" charset="2"/>
              <a:buChar char="q"/>
            </a:pPr>
            <a:endParaRPr lang="es-AR" dirty="0"/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 Identificamos los datos guardados en el cache con el </a:t>
            </a:r>
            <a:r>
              <a:rPr lang="es-AR" i="1" dirty="0"/>
              <a:t>nombre de la entidad</a:t>
            </a:r>
            <a:endParaRPr lang="es-AR" dirty="0"/>
          </a:p>
          <a:p>
            <a:pPr>
              <a:buFont typeface="Wingdings" panose="05000000000000000000" pitchFamily="2" charset="2"/>
              <a:buChar char="q"/>
            </a:pPr>
            <a:endParaRPr lang="es-AR" i="1" dirty="0"/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 Invalidamos el cache de la entidad solo cuando se realiza con éxito un comando</a:t>
            </a:r>
          </a:p>
          <a:p>
            <a:pPr>
              <a:buFont typeface="Wingdings" panose="05000000000000000000" pitchFamily="2" charset="2"/>
              <a:buChar char="q"/>
            </a:pPr>
            <a:endParaRPr lang="es-AR" dirty="0"/>
          </a:p>
          <a:p>
            <a:pPr>
              <a:buFont typeface="Wingdings" panose="05000000000000000000" pitchFamily="2" charset="2"/>
              <a:buChar char="q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57091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s-AR" dirty="0">
                <a:solidFill>
                  <a:srgbClr val="FFFFFF"/>
                </a:solidFill>
              </a:rPr>
              <a:t>¿Preguntas?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s-AR" dirty="0">
                <a:solidFill>
                  <a:srgbClr val="FFFFFF"/>
                </a:solidFill>
              </a:rPr>
              <a:t>Manipulando el cache en </a:t>
            </a:r>
            <a:r>
              <a:rPr lang="es-AR" dirty="0" err="1">
                <a:solidFill>
                  <a:srgbClr val="FFFFFF"/>
                </a:solidFill>
              </a:rPr>
              <a:t>Asp</a:t>
            </a:r>
            <a:r>
              <a:rPr lang="es-AR" dirty="0">
                <a:solidFill>
                  <a:srgbClr val="FFFFFF"/>
                </a:solidFill>
              </a:rPr>
              <a:t> .NET </a:t>
            </a:r>
            <a:r>
              <a:rPr lang="es-AR" dirty="0" err="1">
                <a:solidFill>
                  <a:srgbClr val="FFFFFF"/>
                </a:solidFill>
              </a:rPr>
              <a:t>COre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F6903F5F-E82A-49FD-892E-9E87DCAF7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416" y="5700041"/>
            <a:ext cx="896583" cy="104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eguntas y respuestas tras una presentación – Neurociencia">
            <a:extLst>
              <a:ext uri="{FF2B5EF4-FFF2-40B4-BE49-F238E27FC236}">
                <a16:creationId xmlns:a16="http://schemas.microsoft.com/office/drawing/2014/main" id="{E7975EC4-00EA-4844-B17D-7421A02C5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023" b="89967" l="10000" r="90000">
                        <a14:foregroundMark x1="42000" y1="7023" x2="42000" y2="7023"/>
                        <a14:foregroundMark x1="39333" y1="73579" x2="39333" y2="73579"/>
                        <a14:foregroundMark x1="41333" y1="61204" x2="41333" y2="61204"/>
                        <a14:foregroundMark x1="38000" y1="62207" x2="38000" y2="622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65" y="0"/>
            <a:ext cx="2842480" cy="283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434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s-AR" dirty="0">
                <a:solidFill>
                  <a:srgbClr val="FFFFFF"/>
                </a:solidFill>
              </a:rPr>
              <a:t>Muchas 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s-AR" dirty="0">
                <a:solidFill>
                  <a:srgbClr val="FFFFFF"/>
                </a:solidFill>
              </a:rPr>
              <a:t>Manipulando el cache en </a:t>
            </a:r>
            <a:r>
              <a:rPr lang="es-AR" dirty="0" err="1">
                <a:solidFill>
                  <a:srgbClr val="FFFFFF"/>
                </a:solidFill>
              </a:rPr>
              <a:t>Asp</a:t>
            </a:r>
            <a:r>
              <a:rPr lang="es-AR" dirty="0">
                <a:solidFill>
                  <a:srgbClr val="FFFFFF"/>
                </a:solidFill>
              </a:rPr>
              <a:t> .NET </a:t>
            </a:r>
            <a:r>
              <a:rPr lang="es-AR" dirty="0" err="1">
                <a:solidFill>
                  <a:srgbClr val="FFFFFF"/>
                </a:solidFill>
              </a:rPr>
              <a:t>COre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witter Logo | LOGOS de MARCAS">
            <a:extLst>
              <a:ext uri="{FF2B5EF4-FFF2-40B4-BE49-F238E27FC236}">
                <a16:creationId xmlns:a16="http://schemas.microsoft.com/office/drawing/2014/main" id="{4E039CEB-43D8-4B0C-8E4B-02777CEE8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21" y="3106270"/>
            <a:ext cx="573742" cy="3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07E1A8B-326D-4238-9B0E-BD7E6B132975}"/>
              </a:ext>
            </a:extLst>
          </p:cNvPr>
          <p:cNvSpPr txBox="1"/>
          <p:nvPr/>
        </p:nvSpPr>
        <p:spPr>
          <a:xfrm>
            <a:off x="1445453" y="3082969"/>
            <a:ext cx="150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@lauchacarro</a:t>
            </a:r>
          </a:p>
        </p:txBody>
      </p:sp>
      <p:pic>
        <p:nvPicPr>
          <p:cNvPr id="1030" name="Picture 6" descr="Blog Icons - Download Free Vector Icons | Noun Project">
            <a:extLst>
              <a:ext uri="{FF2B5EF4-FFF2-40B4-BE49-F238E27FC236}">
                <a16:creationId xmlns:a16="http://schemas.microsoft.com/office/drawing/2014/main" id="{C457D78C-670A-4E03-A5AD-B31E7AC30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7" y="3651739"/>
            <a:ext cx="322730" cy="3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5C881C1-54BD-4923-8709-F990EDFC9486}"/>
              </a:ext>
            </a:extLst>
          </p:cNvPr>
          <p:cNvSpPr txBox="1"/>
          <p:nvPr/>
        </p:nvSpPr>
        <p:spPr>
          <a:xfrm>
            <a:off x="1437292" y="3606922"/>
            <a:ext cx="18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Lautarocarro.blog</a:t>
            </a:r>
            <a:endParaRPr lang="es-AR" dirty="0"/>
          </a:p>
        </p:txBody>
      </p:sp>
      <p:pic>
        <p:nvPicPr>
          <p:cNvPr id="17" name="Picture 2" descr="Logo">
            <a:extLst>
              <a:ext uri="{FF2B5EF4-FFF2-40B4-BE49-F238E27FC236}">
                <a16:creationId xmlns:a16="http://schemas.microsoft.com/office/drawing/2014/main" id="{C41F6ACC-810A-464B-A79F-F8FF1F95C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416" y="5700041"/>
            <a:ext cx="896583" cy="104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Un hombre con lentes y camisa blanca&#10;&#10;Descripción generada automáticamente">
            <a:extLst>
              <a:ext uri="{FF2B5EF4-FFF2-40B4-BE49-F238E27FC236}">
                <a16:creationId xmlns:a16="http://schemas.microsoft.com/office/drawing/2014/main" id="{89463A9F-C283-4EF5-8603-A2D195890A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525" r="16835"/>
          <a:stretch/>
        </p:blipFill>
        <p:spPr>
          <a:xfrm>
            <a:off x="596153" y="217614"/>
            <a:ext cx="2351442" cy="23514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85202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74A51-B758-4553-8A9E-F71E229A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CE3F53-0E1F-4398-A798-7940A43CE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err="1">
                <a:hlinkClick r:id="rId2"/>
              </a:rPr>
              <a:t>lauchacarro</a:t>
            </a:r>
            <a:r>
              <a:rPr lang="es-ES" dirty="0">
                <a:hlinkClick r:id="rId2"/>
              </a:rPr>
              <a:t>/</a:t>
            </a:r>
            <a:r>
              <a:rPr lang="es-ES" dirty="0" err="1">
                <a:hlinkClick r:id="rId2"/>
              </a:rPr>
              <a:t>Demo.Manipulando</a:t>
            </a:r>
            <a:r>
              <a:rPr lang="es-ES" dirty="0">
                <a:hlinkClick r:id="rId2"/>
              </a:rPr>
              <a:t>-El-Cache (github.com)</a:t>
            </a:r>
            <a:endParaRPr lang="es-ES" dirty="0">
              <a:hlinkClick r:id="rId3"/>
            </a:endParaRPr>
          </a:p>
          <a:p>
            <a:pPr algn="ctr"/>
            <a:endParaRPr lang="es-ES" dirty="0">
              <a:hlinkClick r:id="rId3"/>
            </a:endParaRPr>
          </a:p>
          <a:p>
            <a:pPr algn="ctr"/>
            <a:r>
              <a:rPr lang="es-ES" dirty="0">
                <a:hlinkClick r:id="rId3"/>
              </a:rPr>
              <a:t>Caché: la memoria intermedia para un acceso más rápido – IONOS</a:t>
            </a:r>
            <a:endParaRPr lang="es-ES" dirty="0"/>
          </a:p>
          <a:p>
            <a:pPr algn="ctr"/>
            <a:r>
              <a:rPr lang="es-AR" dirty="0">
                <a:hlinkClick r:id="rId4"/>
              </a:rPr>
              <a:t>Cache en memoria con </a:t>
            </a:r>
            <a:r>
              <a:rPr lang="es-AR" dirty="0" err="1">
                <a:hlinkClick r:id="rId4"/>
              </a:rPr>
              <a:t>IMemoryCache</a:t>
            </a:r>
            <a:r>
              <a:rPr lang="es-AR" dirty="0">
                <a:hlinkClick r:id="rId4"/>
              </a:rPr>
              <a:t> - </a:t>
            </a:r>
            <a:r>
              <a:rPr lang="es-AR" dirty="0" err="1">
                <a:hlinkClick r:id="rId4"/>
              </a:rPr>
              <a:t>The</a:t>
            </a:r>
            <a:r>
              <a:rPr lang="es-AR" dirty="0">
                <a:hlinkClick r:id="rId4"/>
              </a:rPr>
              <a:t> ASP.NET Core MVC Tutorial (mvc-tutorial.com)</a:t>
            </a:r>
            <a:endParaRPr lang="es-ES" dirty="0"/>
          </a:p>
          <a:p>
            <a:pPr algn="ctr"/>
            <a:r>
              <a:rPr lang="es-AR" dirty="0" err="1">
                <a:hlinkClick r:id="rId5"/>
              </a:rPr>
              <a:t>TwoHardThings</a:t>
            </a:r>
            <a:r>
              <a:rPr lang="es-AR" dirty="0">
                <a:hlinkClick r:id="rId5"/>
              </a:rPr>
              <a:t> (martinfowler.com)</a:t>
            </a:r>
            <a:endParaRPr lang="es-AR" dirty="0"/>
          </a:p>
          <a:p>
            <a:pPr algn="ctr"/>
            <a:r>
              <a:rPr lang="en-US" dirty="0">
                <a:hlinkClick r:id="rId6"/>
              </a:rPr>
              <a:t>Getting Started with Caching in .NET Core - </a:t>
            </a:r>
            <a:r>
              <a:rPr lang="en-US" dirty="0" err="1">
                <a:hlinkClick r:id="rId6"/>
              </a:rPr>
              <a:t>Dominio</a:t>
            </a:r>
            <a:r>
              <a:rPr lang="en-US" dirty="0">
                <a:hlinkClick r:id="rId6"/>
              </a:rPr>
              <a:t> Tic</a:t>
            </a:r>
            <a:endParaRPr lang="es-AR" dirty="0"/>
          </a:p>
          <a:p>
            <a:pPr algn="ctr"/>
            <a:r>
              <a:rPr lang="es-AR" dirty="0" err="1">
                <a:hlinkClick r:id="rId7"/>
              </a:rPr>
              <a:t>runtime</a:t>
            </a:r>
            <a:r>
              <a:rPr lang="es-AR" dirty="0">
                <a:hlinkClick r:id="rId7"/>
              </a:rPr>
              <a:t>/</a:t>
            </a:r>
            <a:r>
              <a:rPr lang="es-AR" dirty="0" err="1">
                <a:hlinkClick r:id="rId7"/>
              </a:rPr>
              <a:t>MemoryCache.cs</a:t>
            </a:r>
            <a:r>
              <a:rPr lang="es-AR" dirty="0">
                <a:hlinkClick r:id="rId7"/>
              </a:rPr>
              <a:t> at master · </a:t>
            </a:r>
            <a:r>
              <a:rPr lang="es-AR" dirty="0" err="1">
                <a:hlinkClick r:id="rId7"/>
              </a:rPr>
              <a:t>dotnet</a:t>
            </a:r>
            <a:r>
              <a:rPr lang="es-AR" dirty="0">
                <a:hlinkClick r:id="rId7"/>
              </a:rPr>
              <a:t>/</a:t>
            </a:r>
            <a:r>
              <a:rPr lang="es-AR" dirty="0" err="1">
                <a:hlinkClick r:id="rId7"/>
              </a:rPr>
              <a:t>runtime</a:t>
            </a:r>
            <a:r>
              <a:rPr lang="es-AR" dirty="0">
                <a:hlinkClick r:id="rId7"/>
              </a:rPr>
              <a:t> (github.com)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8397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CDB8F-3EE2-4124-B450-5B7B8E5B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¿Qué es el Cache?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ABE129-AE14-46E2-8AF1-EEF20740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 La caché es una </a:t>
            </a:r>
            <a:r>
              <a:rPr lang="es-ES" b="1" dirty="0"/>
              <a:t>memoria intermedia </a:t>
            </a:r>
            <a:r>
              <a:rPr lang="es-ES" dirty="0"/>
              <a:t>que contiene datos a los que se va a acceder varias veces y que permite recuperarlos más rápido. 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Las cachés son una capa transparente entre el usuario y la fuente real de los datos.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El proceso de almacenamiento de datos en la caché se llama </a:t>
            </a:r>
            <a:r>
              <a:rPr lang="es-ES" i="1" dirty="0" err="1"/>
              <a:t>caching</a:t>
            </a:r>
            <a:r>
              <a:rPr lang="es-ES" dirty="0"/>
              <a:t>.</a:t>
            </a:r>
            <a:endParaRPr lang="es-AR" dirty="0"/>
          </a:p>
        </p:txBody>
      </p:sp>
      <p:pic>
        <p:nvPicPr>
          <p:cNvPr id="2050" name="Picture 2" descr="Thinking Face on WhatsApp 2.20.206.24">
            <a:extLst>
              <a:ext uri="{FF2B5EF4-FFF2-40B4-BE49-F238E27FC236}">
                <a16:creationId xmlns:a16="http://schemas.microsoft.com/office/drawing/2014/main" id="{562B69A1-2CE9-4651-8929-2E95E42D4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478536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73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CDB8F-3EE2-4124-B450-5B7B8E5B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AR" dirty="0"/>
              <a:t>¿Cuándo la utilizamos?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ABE129-AE14-46E2-8AF1-EEF20740E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5488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 Datos que se utilizan con frecuencia.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 Datos complejos de generar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Datos que se deben utilizar juntos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D5B8D9-FAC7-4936-897B-91F7F49AC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21"/>
          <a:stretch/>
        </p:blipFill>
        <p:spPr>
          <a:xfrm>
            <a:off x="6096000" y="2495295"/>
            <a:ext cx="5767537" cy="284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9DCB-2A53-4F50-A8AE-9D4003FD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Ventajas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5CC65E-87D7-4CB4-95F5-98240461558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127" y="2084832"/>
            <a:ext cx="7395745" cy="41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cket on WhatsApp 2.20.206.24">
            <a:extLst>
              <a:ext uri="{FF2B5EF4-FFF2-40B4-BE49-F238E27FC236}">
                <a16:creationId xmlns:a16="http://schemas.microsoft.com/office/drawing/2014/main" id="{B3E1F3D2-3FAB-4BD2-B6F8-52F76B05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298" y="52201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14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9DCB-2A53-4F50-A8AE-9D4003FD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Ventajas </a:t>
            </a:r>
          </a:p>
        </p:txBody>
      </p:sp>
      <p:pic>
        <p:nvPicPr>
          <p:cNvPr id="1030" name="Picture 6" descr="Rocket on WhatsApp 2.20.206.24">
            <a:extLst>
              <a:ext uri="{FF2B5EF4-FFF2-40B4-BE49-F238E27FC236}">
                <a16:creationId xmlns:a16="http://schemas.microsoft.com/office/drawing/2014/main" id="{B3E1F3D2-3FAB-4BD2-B6F8-52F76B05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298" y="52201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9E6F594-01FD-489E-8AAD-FA627D64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71450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Se reduce el consumo de recursos del servidor.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Mejoran los tiempos de carga en nuestras aplicaciones.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Mejora la experiencia de usuario.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 Es un factor importante en el SEO.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 Nuestro código puede ser legible y </a:t>
            </a:r>
            <a:r>
              <a:rPr lang="es-AR" i="1" dirty="0"/>
              <a:t>“</a:t>
            </a:r>
            <a:r>
              <a:rPr lang="es-AR" i="1" dirty="0" err="1"/>
              <a:t>perfomante</a:t>
            </a:r>
            <a:r>
              <a:rPr lang="es-AR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567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C6A7B-8B51-4517-9172-5D8E6DEB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Desventajas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6D3FAAB-0944-48D2-8535-EEADD129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64" y="2084832"/>
            <a:ext cx="6249272" cy="3677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 descr="Pencil on WhatsApp 2.20.206.24">
            <a:extLst>
              <a:ext uri="{FF2B5EF4-FFF2-40B4-BE49-F238E27FC236}">
                <a16:creationId xmlns:a16="http://schemas.microsoft.com/office/drawing/2014/main" id="{AB96F5C1-20CF-4974-8502-688AA17E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0" y="34036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59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0727A-75CD-40C1-A579-C20DE576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Invalidar la cache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CFA87-218C-45F1-82A8-5AEFACD88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/>
              <a:t>Es el momento en el que se decide que los </a:t>
            </a:r>
            <a:r>
              <a:rPr lang="es-ES" b="1" dirty="0"/>
              <a:t>datos de la caché ya no están actualizados y deben renovarse.</a:t>
            </a:r>
            <a:endParaRPr lang="es-AR" b="1" dirty="0"/>
          </a:p>
        </p:txBody>
      </p:sp>
      <p:pic>
        <p:nvPicPr>
          <p:cNvPr id="5122" name="Picture 2" descr="Can we get a refresh with a swipe up ? - Album on Imgur">
            <a:extLst>
              <a:ext uri="{FF2B5EF4-FFF2-40B4-BE49-F238E27FC236}">
                <a16:creationId xmlns:a16="http://schemas.microsoft.com/office/drawing/2014/main" id="{CE131FA5-FBB0-4BA2-BFB8-4F8749C01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660" y="3992880"/>
            <a:ext cx="1884680" cy="188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365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754d229f0057affa62b555f2ac55d4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c067517bd06b16cb9c9e315ad40fb255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5DAC27-C918-4076-A47A-20F1BB7E8D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444707-9632-47A0-9AF9-0B6588002B7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5B44E49-C0E3-42CF-8025-6AA2314C5C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773</Words>
  <Application>Microsoft Office PowerPoint</Application>
  <PresentationFormat>Panorámica</PresentationFormat>
  <Paragraphs>120</Paragraphs>
  <Slides>36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Calibri</vt:lpstr>
      <vt:lpstr>Tw Cen MT</vt:lpstr>
      <vt:lpstr>Tw Cen MT Condensed</vt:lpstr>
      <vt:lpstr>Wingdings</vt:lpstr>
      <vt:lpstr>Wingdings 3</vt:lpstr>
      <vt:lpstr>Integral</vt:lpstr>
      <vt:lpstr>Manipulando el cache  en Asp .NET COre</vt:lpstr>
      <vt:lpstr>¿Que no veremos hoy?</vt:lpstr>
      <vt:lpstr>¿Que si veremos hoy?</vt:lpstr>
      <vt:lpstr>¿Qué es el Cache?</vt:lpstr>
      <vt:lpstr>¿Cuándo la utilizamos?</vt:lpstr>
      <vt:lpstr>Ventajas </vt:lpstr>
      <vt:lpstr>Ventajas </vt:lpstr>
      <vt:lpstr>Desventajas</vt:lpstr>
      <vt:lpstr>Invalidar la cache</vt:lpstr>
      <vt:lpstr>Presentación de PowerPoint</vt:lpstr>
      <vt:lpstr>Hablemos de .NET</vt:lpstr>
      <vt:lpstr>Memory Cache</vt:lpstr>
      <vt:lpstr>Memory Cache</vt:lpstr>
      <vt:lpstr>memory Cache</vt:lpstr>
      <vt:lpstr>Cache Entry </vt:lpstr>
      <vt:lpstr>Memory Cache Extensions</vt:lpstr>
      <vt:lpstr>Memory Cache y sus políticas de desalojo</vt:lpstr>
      <vt:lpstr>Presentación de PowerPoint</vt:lpstr>
      <vt:lpstr>Conclusión demo</vt:lpstr>
      <vt:lpstr>Comienza la manipulación</vt:lpstr>
      <vt:lpstr>advertencias</vt:lpstr>
      <vt:lpstr>¡ Debemos saber que hay ahí dentro !</vt:lpstr>
      <vt:lpstr>¡ Debemos saber que hay ahí dentro !</vt:lpstr>
      <vt:lpstr>Implementaciones manipulando el cache</vt:lpstr>
      <vt:lpstr>Cache por request</vt:lpstr>
      <vt:lpstr>Cache por request: Caso de uso</vt:lpstr>
      <vt:lpstr>Presentación de PowerPoint</vt:lpstr>
      <vt:lpstr>Conclusión demo: Cache por Request</vt:lpstr>
      <vt:lpstr>Cache por Entidad</vt:lpstr>
      <vt:lpstr>Cache por Entidad: Caso de uso</vt:lpstr>
      <vt:lpstr>Cache por Entidad</vt:lpstr>
      <vt:lpstr>Presentación de PowerPoint</vt:lpstr>
      <vt:lpstr>Conclusión demo: Cache por entidad</vt:lpstr>
      <vt:lpstr>¿Preguntas?</vt:lpstr>
      <vt:lpstr>Muchas Gracias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Manipulando el cache  en Asp .NET COre</dc:title>
  <dc:creator>Lautaro Carro</dc:creator>
  <cp:lastModifiedBy>Lautaro Carro</cp:lastModifiedBy>
  <cp:revision>1</cp:revision>
  <dcterms:created xsi:type="dcterms:W3CDTF">2020-12-19T01:23:18Z</dcterms:created>
  <dcterms:modified xsi:type="dcterms:W3CDTF">2020-12-19T16:24:36Z</dcterms:modified>
</cp:coreProperties>
</file>