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A450-A86A-1A4F-B16F-85429EC5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F8C1-804E-1842-AEF3-00CF88E6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A0CB-6B15-5641-9700-AD4D153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74AC-FDA3-E943-B7D1-C3174892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42C9-A02A-6445-B4C5-793AF85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959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EF1D-5E56-3E4D-964F-EE46241D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26935-397C-4E49-BAC4-B93E55AB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BCF8-C751-7C4F-973E-486E638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8392-A0D4-3F4D-9F54-71C683AF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CB4E-90FF-7741-BC78-11016515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194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ED03E-5A88-2F43-8CB5-7E2D9BD3F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9DC3-1065-3744-A6D6-5EE30465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B7DC2-DFDE-0E44-8DE2-856EA68E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4789-D94A-CB4F-90A5-B942F653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629D-55E2-5D49-A317-922A2E06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242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8730-8C44-6549-BD9D-0D6D5307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DE1C-A818-5E46-B571-FF3986E6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28F0-5601-5C4A-B6F7-46F72BA5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0318-D4EE-4449-939B-23C6A075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361A-883E-214E-A4A4-E0C959C1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203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7E89-60B3-154D-9BB8-786166BB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E62C-E5EB-1849-AF56-D5B4071D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6A3F-867B-F947-B0CB-70164605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6931E-4FC4-DE48-A779-C44B2400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EBC6-975D-D44B-9BA7-1E1BC114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129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991D-7380-5A47-BB6E-6A9FF7F3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767C-0AB7-4346-B183-F037D37BF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F3E3B-2643-E941-851C-FDC633F51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4A807-8C53-9946-B79F-701432D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CD29-F30E-0C42-BC8B-4E91BA12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BE99B-0221-C14B-B4CC-8F0DB67D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488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92FA-4E62-1D4B-B2DF-98B6CFD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C8577-076D-554E-AC96-3CED5F10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FDAB6-3A50-7C45-9CE6-92997771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3E066-2284-FA4A-AB88-8CF6D5EA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5EC23-6772-1F4F-9D53-C59573286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46A35-3658-C946-A852-584DC024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D8AA6-EFC7-2447-A1C3-87AA5D35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40E80-D691-1541-AD6A-88E822C0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6857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1561-BB9B-6047-888C-F6997B1E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98B52-3C43-F946-AFC1-B1DDF192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FB94F-A299-B34F-96E0-5C961F1B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DFD9-C0AD-104F-B694-4475AB07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5329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ECB3F-C23C-A045-99FF-F79CCBE3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24142-CBC1-854C-8C20-8DB9D5D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527FD-2699-9A49-90C0-3A3F43AA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89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70C3-CA61-A047-AD7B-DF278EEA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2C95C-0751-1343-8F02-02A345EDC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FA346-7794-D842-A42A-418F92023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BB17-73E9-E449-B1CC-421B32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E586-94EF-004A-8898-3E91E9A1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D6C99-3314-0242-A704-7846EFAC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642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7A9A-D44A-E84F-95CF-AB853FED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2E04E-0FEA-254E-92FD-F3D04FD57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A4A27-8E0C-A74D-9636-5A6CEABB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1E6C8-2307-644B-BEB1-D905B3C1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C3041-3CAF-7541-9BC8-0ACD75A0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E7051-BADE-3B4B-9E0E-BC5AA1AB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1053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2ABB7-6C25-054E-84A7-5551CF87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5625-6742-E54E-8E59-5697AB9D4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769A-CB4E-5640-B082-EF808982B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6979-55AF-F44A-A25D-49A4C2076F6F}" type="datetimeFigureOut">
              <a:rPr lang="en-CZ" smtClean="0"/>
              <a:t>10.03.2022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B1DE-FCCA-ED42-9B61-B41DE911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87E90-2128-DB4A-BA38-DC25217E9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BB64-ECBE-6F4E-A296-0121FC1CDC2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41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ports car&#10;&#10;Description automatically generated with low confidence">
            <a:extLst>
              <a:ext uri="{FF2B5EF4-FFF2-40B4-BE49-F238E27FC236}">
                <a16:creationId xmlns:a16="http://schemas.microsoft.com/office/drawing/2014/main" id="{DB2D541B-1670-D34C-971E-EB50614D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2699265"/>
            <a:ext cx="1841500" cy="116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D8C67-A77A-8A45-BC0B-37D2EAF163D8}"/>
              </a:ext>
            </a:extLst>
          </p:cNvPr>
          <p:cNvSpPr txBox="1"/>
          <p:nvPr/>
        </p:nvSpPr>
        <p:spPr>
          <a:xfrm>
            <a:off x="3929063" y="2914134"/>
            <a:ext cx="1400175" cy="369332"/>
          </a:xfrm>
          <a:prstGeom prst="rect">
            <a:avLst/>
          </a:prstGeom>
          <a:solidFill>
            <a:schemeClr val="accent1">
              <a:lumMod val="40000"/>
              <a:lumOff val="60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Car Classifier</a:t>
            </a:r>
          </a:p>
        </p:txBody>
      </p:sp>
      <p:pic>
        <p:nvPicPr>
          <p:cNvPr id="14" name="Graphic 13" descr="Single gear with solid fill">
            <a:extLst>
              <a:ext uri="{FF2B5EF4-FFF2-40B4-BE49-F238E27FC236}">
                <a16:creationId xmlns:a16="http://schemas.microsoft.com/office/drawing/2014/main" id="{1858B3D2-4F72-AC4E-A186-EF1FED92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950" y="3098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B21AF9-C505-BA46-8DF2-D1DA295D1D93}"/>
              </a:ext>
            </a:extLst>
          </p:cNvPr>
          <p:cNvSpPr txBox="1"/>
          <p:nvPr/>
        </p:nvSpPr>
        <p:spPr>
          <a:xfrm>
            <a:off x="6642101" y="2960300"/>
            <a:ext cx="1400175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3 most likely car models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0E5B4-4AA4-2942-AE3A-F48E4D7F3FDB}"/>
              </a:ext>
            </a:extLst>
          </p:cNvPr>
          <p:cNvSpPr txBox="1"/>
          <p:nvPr/>
        </p:nvSpPr>
        <p:spPr>
          <a:xfrm>
            <a:off x="9355139" y="2821801"/>
            <a:ext cx="2519362" cy="923330"/>
          </a:xfrm>
          <a:prstGeom prst="rect">
            <a:avLst/>
          </a:prstGeom>
          <a:solidFill>
            <a:schemeClr val="accent1">
              <a:lumMod val="40000"/>
              <a:lumOff val="60000"/>
              <a:alpha val="9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Z" dirty="0"/>
              <a:t>information related to the car maker and links to video reviews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CAA46-4F22-7540-B8E3-4C9012544216}"/>
              </a:ext>
            </a:extLst>
          </p:cNvPr>
          <p:cNvSpPr txBox="1"/>
          <p:nvPr/>
        </p:nvSpPr>
        <p:spPr>
          <a:xfrm>
            <a:off x="573880" y="2329933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input image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870C12-929A-DD49-9DC8-4C7BBDF46DA5}"/>
              </a:ext>
            </a:extLst>
          </p:cNvPr>
          <p:cNvCxnSpPr/>
          <p:nvPr/>
        </p:nvCxnSpPr>
        <p:spPr>
          <a:xfrm>
            <a:off x="2443163" y="3283465"/>
            <a:ext cx="12287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AF53F7-DBE4-D148-A4E6-4F8126063FA1}"/>
              </a:ext>
            </a:extLst>
          </p:cNvPr>
          <p:cNvSpPr txBox="1"/>
          <p:nvPr/>
        </p:nvSpPr>
        <p:spPr>
          <a:xfrm>
            <a:off x="2456658" y="2835572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is fed into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CB221E-A156-2741-A33E-23D4EE1AF72E}"/>
              </a:ext>
            </a:extLst>
          </p:cNvPr>
          <p:cNvCxnSpPr>
            <a:cxnSpLocks/>
          </p:cNvCxnSpPr>
          <p:nvPr/>
        </p:nvCxnSpPr>
        <p:spPr>
          <a:xfrm>
            <a:off x="5514975" y="3304617"/>
            <a:ext cx="1042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AE4CDC-B561-8941-BDAC-DE260041DD75}"/>
              </a:ext>
            </a:extLst>
          </p:cNvPr>
          <p:cNvSpPr txBox="1"/>
          <p:nvPr/>
        </p:nvSpPr>
        <p:spPr>
          <a:xfrm>
            <a:off x="5520531" y="2835572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produces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1F168-2A33-394C-9620-9B179520BD48}"/>
              </a:ext>
            </a:extLst>
          </p:cNvPr>
          <p:cNvCxnSpPr>
            <a:cxnSpLocks/>
          </p:cNvCxnSpPr>
          <p:nvPr/>
        </p:nvCxnSpPr>
        <p:spPr>
          <a:xfrm>
            <a:off x="8210550" y="3318346"/>
            <a:ext cx="10429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E8AB65-0080-054E-A599-ED5CAD5FB199}"/>
              </a:ext>
            </a:extLst>
          </p:cNvPr>
          <p:cNvSpPr txBox="1"/>
          <p:nvPr/>
        </p:nvSpPr>
        <p:spPr>
          <a:xfrm>
            <a:off x="8143877" y="2902633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+ provides</a:t>
            </a:r>
          </a:p>
        </p:txBody>
      </p:sp>
    </p:spTree>
    <p:extLst>
      <p:ext uri="{BB962C8B-B14F-4D97-AF65-F5344CB8AC3E}">
        <p14:creationId xmlns:p14="http://schemas.microsoft.com/office/powerpoint/2010/main" val="11701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Presperín</dc:creator>
  <cp:lastModifiedBy>Jan Presperín</cp:lastModifiedBy>
  <cp:revision>1</cp:revision>
  <dcterms:created xsi:type="dcterms:W3CDTF">2022-03-10T12:30:46Z</dcterms:created>
  <dcterms:modified xsi:type="dcterms:W3CDTF">2022-03-10T13:04:30Z</dcterms:modified>
</cp:coreProperties>
</file>