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83"/>
    <p:restoredTop sz="75880"/>
  </p:normalViewPr>
  <p:slideViewPr>
    <p:cSldViewPr snapToGrid="0" snapToObjects="1">
      <p:cViewPr varScale="1">
        <p:scale>
          <a:sx n="62" d="100"/>
          <a:sy n="62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 where the users groups are going (clustering – based on behavior).</a:t>
            </a:r>
            <a:r>
              <a:rPr lang="en-US" baseline="0" dirty="0" smtClean="0"/>
              <a:t> Classification, top 5, top 10 locations.</a:t>
            </a:r>
          </a:p>
          <a:p>
            <a:r>
              <a:rPr lang="en-US" baseline="0" dirty="0" smtClean="0"/>
              <a:t>Origin airport, destination airport code, numbers travelers, infants/children/adult/seniors, timeframe, booking window, (?)airline, packaging, loyalty member, paid in cash vs. paid </a:t>
            </a:r>
            <a:r>
              <a:rPr lang="en-US" baseline="0" smtClean="0"/>
              <a:t>in points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469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914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1359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5804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0249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4694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9139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3584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802944" marR="0" indent="-2469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Final Project Ideas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Eunice Lau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Outcome Forecasting: </a:t>
            </a:r>
          </a:p>
          <a:p>
            <a:pPr>
              <a:defRPr sz="4000"/>
            </a:pPr>
            <a:r>
              <a:t>Warriors Winning 2018 Finals</a:t>
            </a:r>
          </a:p>
        </p:txBody>
      </p:sp>
      <p:sp>
        <p:nvSpPr>
          <p:cNvPr id="147" name="Shape 14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t>IDEA TWO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74416"/>
          </a:xfrm>
          <a:prstGeom prst="rect">
            <a:avLst/>
          </a:prstGeom>
        </p:spPr>
        <p:txBody>
          <a:bodyPr anchor="t"/>
          <a:lstStyle/>
          <a:p>
            <a:r>
              <a:t>The Problem: Warriors Championship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xfrm>
            <a:off x="952500" y="1395209"/>
            <a:ext cx="11099800" cy="7494791"/>
          </a:xfrm>
          <a:prstGeom prst="rect">
            <a:avLst/>
          </a:prstGeom>
        </p:spPr>
        <p:txBody>
          <a:bodyPr anchor="t"/>
          <a:lstStyle/>
          <a:p>
            <a:pPr marL="444500" indent="-444500"/>
            <a:r>
              <a:t>Assuming that the current team set up is the same for next year. </a:t>
            </a:r>
          </a:p>
          <a:p>
            <a:pPr marL="444500" indent="-444500"/>
            <a:r>
              <a:t>Warriors have been in the playoffs the past 3 seasons</a:t>
            </a:r>
          </a:p>
          <a:p>
            <a:pPr marL="444500" indent="-444500"/>
            <a:r>
              <a:t>Just based on current player stats, am I able to predict how well a team will play the next season?</a:t>
            </a:r>
          </a:p>
          <a:p>
            <a:pPr marL="444500" indent="-444500"/>
            <a:r>
              <a:rPr b="1">
                <a:latin typeface="Helvetica"/>
                <a:ea typeface="Helvetica"/>
                <a:cs typeface="Helvetica"/>
                <a:sym typeface="Helvetica"/>
              </a:rPr>
              <a:t>What is the likelihood they will make it to the playoffs and win another championship?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80114"/>
          </a:xfrm>
          <a:prstGeom prst="rect">
            <a:avLst/>
          </a:prstGeom>
        </p:spPr>
        <p:txBody>
          <a:bodyPr/>
          <a:lstStyle/>
          <a:p>
            <a:r>
              <a:t>The Data: Player Stats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952500" y="1391807"/>
            <a:ext cx="11099800" cy="7498193"/>
          </a:xfrm>
          <a:prstGeom prst="rect">
            <a:avLst/>
          </a:prstGeom>
        </p:spPr>
        <p:txBody>
          <a:bodyPr anchor="t"/>
          <a:lstStyle/>
          <a:p>
            <a:pPr marL="444500" indent="-444500"/>
            <a:r>
              <a:t>There are many statistics on how a players plays per game each season</a:t>
            </a:r>
          </a:p>
          <a:p>
            <a:pPr marL="444500" indent="-444500"/>
            <a:r>
              <a:t>This data lives in many sites such as ESPN, RotoWorld and Yahoo</a:t>
            </a:r>
          </a:p>
          <a:p>
            <a:pPr marL="444500" indent="-444500"/>
            <a:r>
              <a:t>Player statistics include:</a:t>
            </a:r>
          </a:p>
          <a:p>
            <a:pPr marL="889000" lvl="1" indent="-444500"/>
            <a:r>
              <a:t>Field Goals, Three Point Shots, Free Throws: made vs. attempted</a:t>
            </a:r>
          </a:p>
          <a:p>
            <a:pPr marL="889000" lvl="1" indent="-444500"/>
            <a:r>
              <a:t>Rebounds: offensive, defensive</a:t>
            </a:r>
          </a:p>
          <a:p>
            <a:pPr marL="889000" lvl="1" indent="-444500"/>
            <a:r>
              <a:t>Assists, Turnovers, Steals, Blocks, Personal Fouls, and Points</a:t>
            </a:r>
          </a:p>
          <a:p>
            <a:pPr marL="889000" lvl="1" indent="-444500"/>
            <a:r>
              <a:t>All on a per game level</a:t>
            </a:r>
          </a:p>
          <a:p>
            <a:pPr marL="444500" indent="-444500"/>
            <a:r>
              <a:t>Depending on team, Warriors could play better or worse than their norm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34149"/>
          </a:xfrm>
          <a:prstGeom prst="rect">
            <a:avLst/>
          </a:prstGeom>
        </p:spPr>
        <p:txBody>
          <a:bodyPr/>
          <a:lstStyle/>
          <a:p>
            <a:r>
              <a:t>Hypotheses: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xfrm>
            <a:off x="952500" y="1636510"/>
            <a:ext cx="11099800" cy="7253490"/>
          </a:xfrm>
          <a:prstGeom prst="rect">
            <a:avLst/>
          </a:prstGeom>
        </p:spPr>
        <p:txBody>
          <a:bodyPr anchor="t"/>
          <a:lstStyle/>
          <a:p>
            <a:r>
              <a:t>Assuming no changes are made to the current roster and using historical player’s data (based off of shots attempted v made, fouls, steals, blocks, etc), I am able to predict the outcome of each game for the next season thus predicting whether or not the Warriors will make it to the finals during the 2017-2018 season.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Recommendations: </a:t>
            </a:r>
          </a:p>
          <a:p>
            <a:pPr>
              <a:defRPr sz="4000"/>
            </a:pPr>
            <a:r>
              <a:t>Hotel Listings for Vacation Packaging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t>IDEA ONE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74416"/>
          </a:xfrm>
          <a:prstGeom prst="rect">
            <a:avLst/>
          </a:prstGeom>
        </p:spPr>
        <p:txBody>
          <a:bodyPr anchor="t"/>
          <a:lstStyle/>
          <a:p>
            <a:r>
              <a:t>The Problem: Too Many Choices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952500" y="1395209"/>
            <a:ext cx="11099800" cy="7494791"/>
          </a:xfrm>
          <a:prstGeom prst="rect">
            <a:avLst/>
          </a:prstGeom>
        </p:spPr>
        <p:txBody>
          <a:bodyPr anchor="t"/>
          <a:lstStyle/>
          <a:p>
            <a:pPr marL="444500" indent="-444500"/>
            <a:r>
              <a:t>Vacation Packaging - involves selecting a destination, a flight, then finally a room</a:t>
            </a:r>
          </a:p>
          <a:p>
            <a:pPr marL="444500" indent="-444500"/>
            <a:r>
              <a:t>At a single destination, there are thousands of selections for where to stay</a:t>
            </a:r>
          </a:p>
          <a:p>
            <a:pPr marL="444500" indent="-444500"/>
            <a:r>
              <a:t>Each customer is different and would have different requirements when selecting an hotel (pricing, location, amenities, family-friend, rating, etc)</a:t>
            </a:r>
          </a:p>
          <a:p>
            <a:pPr marL="444500" indent="-444500"/>
            <a:r>
              <a:t>Currently displays of hotel are based off of —-, which could confuse the customer and lead to a drop off. </a:t>
            </a:r>
          </a:p>
          <a:p>
            <a:pPr marL="444500" indent="-444500"/>
            <a:r>
              <a:t>This affects both customers, who would be more receptive towards suggestions, and company, who can lower marketings costs and gain loyal customers </a:t>
            </a:r>
          </a:p>
          <a:p>
            <a:pPr marL="444500" indent="-444500"/>
            <a:r>
              <a:rPr b="1">
                <a:latin typeface="Helvetica"/>
                <a:ea typeface="Helvetica"/>
                <a:cs typeface="Helvetica"/>
                <a:sym typeface="Helvetica"/>
              </a:rPr>
              <a:t>Which hotel should be recommended to the customer based off of historical selections/user types/etc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80114"/>
          </a:xfrm>
          <a:prstGeom prst="rect">
            <a:avLst/>
          </a:prstGeom>
        </p:spPr>
        <p:txBody>
          <a:bodyPr/>
          <a:lstStyle/>
          <a:p>
            <a:r>
              <a:t>The Data: Switchfly Historic Trends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952500" y="1391807"/>
            <a:ext cx="11099800" cy="7498193"/>
          </a:xfrm>
          <a:prstGeom prst="rect">
            <a:avLst/>
          </a:prstGeom>
        </p:spPr>
        <p:txBody>
          <a:bodyPr anchor="t"/>
          <a:lstStyle/>
          <a:p>
            <a:pPr marL="444500" indent="-444500"/>
            <a:r>
              <a:t>Switchfly is part of the online travel industry [current company I am working at]</a:t>
            </a:r>
          </a:p>
          <a:p>
            <a:pPr marL="444500" indent="-444500"/>
            <a:r>
              <a:t>Travel industry possess a vast amount of data about their customers</a:t>
            </a:r>
          </a:p>
          <a:p>
            <a:pPr marL="444500" indent="-444500"/>
            <a:r>
              <a:t>Online presence means there are tracking of how a customer makes their way through a site</a:t>
            </a:r>
          </a:p>
          <a:p>
            <a:pPr marL="444500" indent="-444500"/>
            <a:r>
              <a:t>Switchfly stores “preunification” data (which hotel is shown to a customer - usually it is based on pricing dependent on the client) up to a couple months</a:t>
            </a:r>
          </a:p>
          <a:p>
            <a:pPr marL="444500" indent="-444500"/>
            <a:r>
              <a:t>Data includes which hotels were listed for a customer and what hotel the customer eventually added to their package</a:t>
            </a:r>
          </a:p>
          <a:p>
            <a:pPr marL="444500" indent="-444500"/>
            <a:r>
              <a:t>Since there are many variables involved, I should concentrate on a single client and single location to determine different “user types”</a:t>
            </a:r>
          </a:p>
          <a:p>
            <a:pPr marL="889000" lvl="1" indent="-444500"/>
            <a:r>
              <a:t>User types involves: age, origin location, # of travelers (children, infants, adults, seniors), trip type, loyalty member, etc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34149"/>
          </a:xfrm>
          <a:prstGeom prst="rect">
            <a:avLst/>
          </a:prstGeom>
        </p:spPr>
        <p:txBody>
          <a:bodyPr/>
          <a:lstStyle/>
          <a:p>
            <a:r>
              <a:t>Hypotheses: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952500" y="1636510"/>
            <a:ext cx="11099800" cy="7253490"/>
          </a:xfrm>
          <a:prstGeom prst="rect">
            <a:avLst/>
          </a:prstGeom>
        </p:spPr>
        <p:txBody>
          <a:bodyPr anchor="t"/>
          <a:lstStyle/>
          <a:p>
            <a:r>
              <a:t>With better understanding of “user types” based off of demographics, number of associated travelers, loyalty types, etc, I can provide better recommendations of hotels that will lead to higher conversion (purchasing) rates and/or lower drop off rates. 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Revenue Forecasting: </a:t>
            </a:r>
          </a:p>
          <a:p>
            <a:pPr>
              <a:defRPr sz="4000"/>
            </a:pPr>
            <a:r>
              <a:t>Seasonality Trends for Airlines [USA]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t>IDEA TWO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74416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defTabSz="560831">
              <a:defRPr sz="4800"/>
            </a:lvl1pPr>
          </a:lstStyle>
          <a:p>
            <a:r>
              <a:t>The Problem: Too Many External Factors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952500" y="1318916"/>
            <a:ext cx="11099800" cy="7571084"/>
          </a:xfrm>
          <a:prstGeom prst="rect">
            <a:avLst/>
          </a:prstGeom>
        </p:spPr>
        <p:txBody>
          <a:bodyPr anchor="t"/>
          <a:lstStyle/>
          <a:p>
            <a:pPr marL="444500" indent="-444500"/>
            <a:r>
              <a:t>In the travel industry there are too many external factors that cannot be controlled by clients or customers (such as illnesses like Zika or natural disasters)</a:t>
            </a:r>
          </a:p>
          <a:p>
            <a:pPr marL="444500" indent="-444500"/>
            <a:r>
              <a:rPr dirty="0"/>
              <a:t>Marketing promotions can be different year over year as well</a:t>
            </a:r>
          </a:p>
          <a:p>
            <a:pPr marL="444500" indent="-444500"/>
            <a:r>
              <a:rPr dirty="0"/>
              <a:t>Extrapolate from a few weeks of observations of new customers to arrive at a more accurate forecast</a:t>
            </a:r>
          </a:p>
          <a:p>
            <a:pPr marL="444500" indent="-444500"/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Using new/current customer data to forecast revenue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80114"/>
          </a:xfrm>
          <a:prstGeom prst="rect">
            <a:avLst/>
          </a:prstGeom>
        </p:spPr>
        <p:txBody>
          <a:bodyPr/>
          <a:lstStyle/>
          <a:p>
            <a:r>
              <a:t>The Data: Switchfly Historic Trends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952500" y="1391807"/>
            <a:ext cx="11099800" cy="7498193"/>
          </a:xfrm>
          <a:prstGeom prst="rect">
            <a:avLst/>
          </a:prstGeom>
        </p:spPr>
        <p:txBody>
          <a:bodyPr anchor="t"/>
          <a:lstStyle/>
          <a:p>
            <a:pPr marL="444500" indent="-444500"/>
            <a:r>
              <a:t>Switchfly is part of the online travel industry [current company I am working at]</a:t>
            </a:r>
          </a:p>
          <a:p>
            <a:pPr marL="444500" indent="-444500"/>
            <a:r>
              <a:t>Travel industry possess a vast amount of data about their customers</a:t>
            </a:r>
          </a:p>
          <a:p>
            <a:pPr marL="444500" indent="-444500"/>
            <a:r>
              <a:t>Online presence means there are tracking of how a customer makes their way through a site</a:t>
            </a:r>
          </a:p>
          <a:p>
            <a:pPr marL="444500" indent="-444500"/>
            <a:r>
              <a:t>Since there are many variables involved, I should concentrate on a single client and single location to determine different “user types”</a:t>
            </a:r>
          </a:p>
          <a:p>
            <a:pPr marL="444500" indent="-444500"/>
            <a:r>
              <a:t>Merging data on user purchases with user demographics from Google analytics</a:t>
            </a:r>
          </a:p>
          <a:p>
            <a:pPr marL="889000" lvl="1" indent="-444500"/>
            <a:r>
              <a:t>what channels are the users coming from, what is their demographics, what are they purchasing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34149"/>
          </a:xfrm>
          <a:prstGeom prst="rect">
            <a:avLst/>
          </a:prstGeom>
        </p:spPr>
        <p:txBody>
          <a:bodyPr/>
          <a:lstStyle/>
          <a:p>
            <a:r>
              <a:t>Hypotheses: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952500" y="1636510"/>
            <a:ext cx="11099800" cy="7253490"/>
          </a:xfrm>
          <a:prstGeom prst="rect">
            <a:avLst/>
          </a:prstGeom>
        </p:spPr>
        <p:txBody>
          <a:bodyPr anchor="t"/>
          <a:lstStyle/>
          <a:p>
            <a:r>
              <a:t>With use of historical data to use as a benchmark, is it possible to use current information to create a more accurate revenue prediction</a:t>
            </a:r>
          </a:p>
          <a:p>
            <a:r>
              <a:t>Historical data based off of user type (similar to previously - demographics, origin location, destination location, related number of travelers, loyalty type, etc) </a:t>
            </a:r>
          </a:p>
          <a:p>
            <a:r>
              <a:t>Using historical user behaviors along with more recent user behaviors, we can predict how a user will convert in bookings/revenue, thus we will be able to forecast revenue for the next few months.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Macintosh PowerPoint</Application>
  <PresentationFormat>Custom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Helvetica</vt:lpstr>
      <vt:lpstr>Helvetica Light</vt:lpstr>
      <vt:lpstr>Helvetica Neue</vt:lpstr>
      <vt:lpstr>White</vt:lpstr>
      <vt:lpstr>Final Project Ideas</vt:lpstr>
      <vt:lpstr>Product Recommendations:  Hotel Listings for Vacation Packaging</vt:lpstr>
      <vt:lpstr>The Problem: Too Many Choices</vt:lpstr>
      <vt:lpstr>The Data: Switchfly Historic Trends</vt:lpstr>
      <vt:lpstr>Hypotheses:</vt:lpstr>
      <vt:lpstr>Revenue Forecasting:  Seasonality Trends for Airlines [USA]</vt:lpstr>
      <vt:lpstr>The Problem: Too Many External Factors</vt:lpstr>
      <vt:lpstr>The Data: Switchfly Historic Trends</vt:lpstr>
      <vt:lpstr>Hypotheses:</vt:lpstr>
      <vt:lpstr>Outcome Forecasting:  Warriors Winning 2018 Finals</vt:lpstr>
      <vt:lpstr>The Problem: Warriors Championship</vt:lpstr>
      <vt:lpstr>The Data: Player Stats</vt:lpstr>
      <vt:lpstr>Hypotheses: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Ideas</dc:title>
  <cp:lastModifiedBy>Microsoft Office User</cp:lastModifiedBy>
  <cp:revision>1</cp:revision>
  <dcterms:modified xsi:type="dcterms:W3CDTF">2017-05-23T01:14:33Z</dcterms:modified>
</cp:coreProperties>
</file>