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14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ACEB-ED00-45D2-B1D8-D8422772F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D0226-62FA-43A5-BA1B-5D52D49AB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31AD8-653D-45BE-8637-2A3B3658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C86A-332B-43B0-ABC3-B07B11E1914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E4FE6-714F-4909-97E0-C6B17B69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2D113-40EC-4BE6-8CD9-719A85E2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F086-A4D8-4C05-9539-C8CF80603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1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32443-8C3A-4DE8-A012-89FF9A99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A6B11-834D-4189-A8B0-2091311DB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64873-D2CC-4212-BC2A-F2FC1B16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C86A-332B-43B0-ABC3-B07B11E1914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641CD-2B32-4C22-AB08-47DFA088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C8F28-3E56-46B8-8E48-B4D2CA84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F086-A4D8-4C05-9539-C8CF80603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1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5E684-4CB6-450D-B167-69F3DB236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E491C-9B3F-44FD-8F2F-6B805D0F9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A16F5-9344-444A-9E06-93E5CBE5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C86A-332B-43B0-ABC3-B07B11E1914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4AF18-88C7-46D0-9E07-B6B903DD7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F3E7F-0910-448B-B399-7A2836D2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F086-A4D8-4C05-9539-C8CF80603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0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FABD7-900F-4184-ACAF-6AE81F5A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BF691-D4E4-42DF-9616-D3416C029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FB204-06F1-4701-9D3B-53EB6F97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C86A-332B-43B0-ABC3-B07B11E1914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EBC9D-4ABF-4483-8DAD-7CD17C89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44E5B-408E-4695-A16F-31E138EA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F086-A4D8-4C05-9539-C8CF80603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0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BA80-BC9A-4D2F-B5C3-95B3B8920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E3809-0BF0-47EA-B53C-1F10221D8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9D99-AC55-485A-A9A1-C766355C6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C86A-332B-43B0-ABC3-B07B11E1914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BD5B5-88A9-4A20-8F12-AB8139E7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E4455-1302-4CDD-BBAD-E23F48A0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F086-A4D8-4C05-9539-C8CF80603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6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3E91-6ED2-454A-BF0D-3EEF876A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CA85A-A405-4D68-AF5D-44FB72365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E23A4-5CBE-48B2-B2D8-C2555DCEA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0080F-87F1-4E72-A289-234B4702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C86A-332B-43B0-ABC3-B07B11E1914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16C63-3DBE-4B61-BFE3-AFD490141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3B5C6-4BBA-49A6-95BA-6209CE289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F086-A4D8-4C05-9539-C8CF80603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2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0A4E-ABD6-4AC7-89E0-270CB3159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3DF34-A2AB-4B73-85D7-29BD7BD6E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4673A-C7E0-41DF-BE02-D33D43C44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820FD-C623-4D70-B486-E477EA322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83C6F-95F1-402D-A1D7-B39C1B80A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2CA51-850B-41DE-A6AA-110BF1D1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C86A-332B-43B0-ABC3-B07B11E1914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E389E-91CD-4007-A8A5-92617F89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3185D-AE9E-45D6-B759-237529E3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F086-A4D8-4C05-9539-C8CF80603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5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3BF9-A563-454E-A947-6818674F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F8F15D-BF38-481F-A1EB-87D3FCD7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C86A-332B-43B0-ABC3-B07B11E1914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62891-99CF-4F88-ADCD-F97062BF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60D35-8622-49F4-9EEE-2A0A9544E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F086-A4D8-4C05-9539-C8CF80603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11B92-B2A7-4FD4-B855-0414F10F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C86A-332B-43B0-ABC3-B07B11E1914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1161E-2F0F-47A7-88AA-56D0B52E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62C91-4ADE-4A98-B868-6471F081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F086-A4D8-4C05-9539-C8CF80603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1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A9FCA-551D-4F2D-AF8C-5EBED49DA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537A3-D8D2-417E-8FF8-1BDF4C6F5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11F35-B3F9-425D-848E-EBAA4FFC6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B9236-916C-4732-BB66-79D7002AA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C86A-332B-43B0-ABC3-B07B11E1914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8DD2F-8D80-4B5D-BBAB-3670C556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170C2-182C-434F-8963-FF4BD128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F086-A4D8-4C05-9539-C8CF80603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1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1909-E811-4CD4-9646-D8E48962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47FE1E-070A-483B-80AA-8FC65C160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27DC7-25E3-46D8-A338-6D778C747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3B919-D132-4EC3-A1F8-B998F47AA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C86A-332B-43B0-ABC3-B07B11E1914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6C2D2-9CD8-47E1-A204-5F35470A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85DC2-B76C-4701-9E6D-D63B54F0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F086-A4D8-4C05-9539-C8CF80603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4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860F914-F510-4BE4-9B3E-7440CA6B92A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5069589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16" imgW="526" imgH="526" progId="TCLayout.ActiveDocument.1">
                  <p:embed/>
                </p:oleObj>
              </mc:Choice>
              <mc:Fallback>
                <p:oleObj name="think-cell Slide" r:id="rId16" imgW="526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F4C160D6-F01A-4681-A680-3DDFE14E6AF5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E1A331-D2D3-457E-8423-ECCCC058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7B220-53B0-4455-9453-97298E6C9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CAD13-945C-4069-86C0-0CCEBF2A4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FC86A-332B-43B0-ABC3-B07B11E1914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D9BEC-704C-46DB-B4CD-A46B3AC6C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5F263-E61A-484F-95F2-CADD8735F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4F086-A4D8-4C05-9539-C8CF80603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3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6B33A73-684D-4C1B-91E4-7DA7D619466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675427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think-cell Slide" r:id="rId4" imgW="526" imgH="526" progId="TCLayout.ActiveDocument.1">
                  <p:embed/>
                </p:oleObj>
              </mc:Choice>
              <mc:Fallback>
                <p:oleObj name="think-cell Slide" r:id="rId4" imgW="526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026D3FA-046E-40E0-A1FE-7CA25856E6B0}"/>
              </a:ext>
            </a:extLst>
          </p:cNvPr>
          <p:cNvGrpSpPr/>
          <p:nvPr/>
        </p:nvGrpSpPr>
        <p:grpSpPr>
          <a:xfrm>
            <a:off x="191252" y="5486052"/>
            <a:ext cx="2402814" cy="1272839"/>
            <a:chOff x="4731026" y="1656523"/>
            <a:chExt cx="2723322" cy="14426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A466A3-1B1C-4990-8CD7-67005BF79FA0}"/>
                </a:ext>
              </a:extLst>
            </p:cNvPr>
            <p:cNvSpPr/>
            <p:nvPr/>
          </p:nvSpPr>
          <p:spPr>
            <a:xfrm>
              <a:off x="4731026" y="1656523"/>
              <a:ext cx="2723322" cy="516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Person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3FF7E5-E96D-4042-A954-CE5C4674204D}"/>
                </a:ext>
              </a:extLst>
            </p:cNvPr>
            <p:cNvSpPr/>
            <p:nvPr/>
          </p:nvSpPr>
          <p:spPr>
            <a:xfrm>
              <a:off x="4731026" y="2173359"/>
              <a:ext cx="2723322" cy="92578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Adresse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Alter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Telefonnummer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757ADC-9BA6-4D72-9859-6002EAE230C3}"/>
              </a:ext>
            </a:extLst>
          </p:cNvPr>
          <p:cNvGrpSpPr/>
          <p:nvPr/>
        </p:nvGrpSpPr>
        <p:grpSpPr>
          <a:xfrm>
            <a:off x="9515113" y="4846568"/>
            <a:ext cx="2475747" cy="1872828"/>
            <a:chOff x="4731026" y="1656522"/>
            <a:chExt cx="2723322" cy="226612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1E257C-2781-47B1-8CAF-8F376C802C7D}"/>
                </a:ext>
              </a:extLst>
            </p:cNvPr>
            <p:cNvSpPr/>
            <p:nvPr/>
          </p:nvSpPr>
          <p:spPr>
            <a:xfrm>
              <a:off x="4731026" y="1656522"/>
              <a:ext cx="2723322" cy="516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Unternehmen</a:t>
              </a:r>
              <a:endParaRPr lang="en-US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E77DCF-80B8-42B9-96A5-F112571D15AE}"/>
                </a:ext>
              </a:extLst>
            </p:cNvPr>
            <p:cNvSpPr/>
            <p:nvPr/>
          </p:nvSpPr>
          <p:spPr>
            <a:xfrm>
              <a:off x="4731026" y="2173358"/>
              <a:ext cx="2723322" cy="174928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Adresse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Angebot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CB9E46-FDD3-4D03-A87F-AB24A1791C70}"/>
              </a:ext>
            </a:extLst>
          </p:cNvPr>
          <p:cNvGrpSpPr/>
          <p:nvPr/>
        </p:nvGrpSpPr>
        <p:grpSpPr>
          <a:xfrm>
            <a:off x="4067438" y="5578648"/>
            <a:ext cx="2402814" cy="1044977"/>
            <a:chOff x="4731026" y="1656522"/>
            <a:chExt cx="2723322" cy="118436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C4EDBE-97B6-4241-B04A-46D435003398}"/>
                </a:ext>
              </a:extLst>
            </p:cNvPr>
            <p:cNvSpPr/>
            <p:nvPr/>
          </p:nvSpPr>
          <p:spPr>
            <a:xfrm>
              <a:off x="4731026" y="1656522"/>
              <a:ext cx="2723322" cy="516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Lieferant</a:t>
              </a:r>
              <a:endParaRPr lang="en-US" sz="1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526396-D756-429F-8872-AA224855C545}"/>
                </a:ext>
              </a:extLst>
            </p:cNvPr>
            <p:cNvSpPr/>
            <p:nvPr/>
          </p:nvSpPr>
          <p:spPr>
            <a:xfrm>
              <a:off x="4731026" y="2173359"/>
              <a:ext cx="2723322" cy="66752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Telefonnummer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6EE9A52-E637-4C53-8069-53626D46ED6C}"/>
              </a:ext>
            </a:extLst>
          </p:cNvPr>
          <p:cNvGrpSpPr/>
          <p:nvPr/>
        </p:nvGrpSpPr>
        <p:grpSpPr>
          <a:xfrm>
            <a:off x="71390" y="110749"/>
            <a:ext cx="2402814" cy="1999422"/>
            <a:chOff x="4731026" y="1656522"/>
            <a:chExt cx="2723322" cy="226612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B874EE6-E678-4C95-8FB6-26B3E77861DE}"/>
                </a:ext>
              </a:extLst>
            </p:cNvPr>
            <p:cNvSpPr/>
            <p:nvPr/>
          </p:nvSpPr>
          <p:spPr>
            <a:xfrm>
              <a:off x="4731026" y="1656522"/>
              <a:ext cx="2723322" cy="516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Consumer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9C8D18-2A35-4FF8-A1F1-87DF1DC8A286}"/>
                </a:ext>
              </a:extLst>
            </p:cNvPr>
            <p:cNvSpPr/>
            <p:nvPr/>
          </p:nvSpPr>
          <p:spPr>
            <a:xfrm>
              <a:off x="4731026" y="2173358"/>
              <a:ext cx="2723322" cy="174928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F76494-2B93-4EA9-89F4-38F40AC1F8B8}"/>
              </a:ext>
            </a:extLst>
          </p:cNvPr>
          <p:cNvCxnSpPr>
            <a:cxnSpLocks/>
            <a:stCxn id="22" idx="2"/>
            <a:endCxn id="5" idx="0"/>
          </p:cNvCxnSpPr>
          <p:nvPr/>
        </p:nvCxnSpPr>
        <p:spPr>
          <a:xfrm>
            <a:off x="1272797" y="2110171"/>
            <a:ext cx="119862" cy="337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E9ECBA-9116-4077-8DE6-3D83D1E32CEB}"/>
              </a:ext>
            </a:extLst>
          </p:cNvPr>
          <p:cNvCxnSpPr>
            <a:cxnSpLocks/>
            <a:stCxn id="12" idx="0"/>
            <a:endCxn id="5" idx="3"/>
          </p:cNvCxnSpPr>
          <p:nvPr/>
        </p:nvCxnSpPr>
        <p:spPr>
          <a:xfrm flipH="1">
            <a:off x="2594066" y="5578648"/>
            <a:ext cx="2674779" cy="13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C403336-AFC3-44BD-AE50-BEFA0C858E86}"/>
              </a:ext>
            </a:extLst>
          </p:cNvPr>
          <p:cNvCxnSpPr>
            <a:cxnSpLocks/>
            <a:stCxn id="21" idx="3"/>
            <a:endCxn id="46" idx="1"/>
          </p:cNvCxnSpPr>
          <p:nvPr/>
        </p:nvCxnSpPr>
        <p:spPr>
          <a:xfrm>
            <a:off x="2474204" y="338754"/>
            <a:ext cx="2251302" cy="61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F783694-D98B-4ACD-A68C-6FB726E1F305}"/>
              </a:ext>
            </a:extLst>
          </p:cNvPr>
          <p:cNvGrpSpPr/>
          <p:nvPr/>
        </p:nvGrpSpPr>
        <p:grpSpPr>
          <a:xfrm>
            <a:off x="4725506" y="172298"/>
            <a:ext cx="1690968" cy="1048107"/>
            <a:chOff x="4731026" y="1439036"/>
            <a:chExt cx="2723322" cy="168798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A2CF7AA-925D-48B1-B3CD-AAB429C4F5F7}"/>
                </a:ext>
              </a:extLst>
            </p:cNvPr>
            <p:cNvSpPr/>
            <p:nvPr/>
          </p:nvSpPr>
          <p:spPr>
            <a:xfrm>
              <a:off x="4731026" y="1439036"/>
              <a:ext cx="2723322" cy="7343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1) Hat </a:t>
              </a:r>
              <a:r>
                <a:rPr lang="en-US" sz="1400" dirty="0" err="1"/>
                <a:t>Bedarf</a:t>
              </a:r>
              <a:r>
                <a:rPr lang="en-US" sz="1400" dirty="0"/>
                <a:t> </a:t>
              </a:r>
              <a:r>
                <a:rPr lang="en-US" sz="1400" dirty="0" err="1"/>
                <a:t>Sachgut</a:t>
              </a:r>
              <a:endParaRPr lang="en-US" sz="14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328923E-0241-492B-AADB-1AAD3BFE23B1}"/>
                </a:ext>
              </a:extLst>
            </p:cNvPr>
            <p:cNvSpPr/>
            <p:nvPr/>
          </p:nvSpPr>
          <p:spPr>
            <a:xfrm>
              <a:off x="4731026" y="2173359"/>
              <a:ext cx="2723322" cy="953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Bedarf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Frist</a:t>
              </a:r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5D7758F-340B-4BB3-B261-FF570A940874}"/>
              </a:ext>
            </a:extLst>
          </p:cNvPr>
          <p:cNvCxnSpPr>
            <a:cxnSpLocks/>
            <a:stCxn id="47" idx="3"/>
            <a:endCxn id="51" idx="0"/>
          </p:cNvCxnSpPr>
          <p:nvPr/>
        </p:nvCxnSpPr>
        <p:spPr>
          <a:xfrm>
            <a:off x="6416474" y="924330"/>
            <a:ext cx="2988932" cy="911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83964D-FCB9-42EA-A92E-35F700CB3D19}"/>
              </a:ext>
            </a:extLst>
          </p:cNvPr>
          <p:cNvGrpSpPr/>
          <p:nvPr/>
        </p:nvGrpSpPr>
        <p:grpSpPr>
          <a:xfrm>
            <a:off x="8559922" y="1835642"/>
            <a:ext cx="1690968" cy="1450154"/>
            <a:chOff x="4731026" y="1383739"/>
            <a:chExt cx="2723322" cy="233548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D875EFB-BEF4-4692-9A23-DFE28047BF87}"/>
                </a:ext>
              </a:extLst>
            </p:cNvPr>
            <p:cNvSpPr/>
            <p:nvPr/>
          </p:nvSpPr>
          <p:spPr>
            <a:xfrm>
              <a:off x="4731026" y="1383739"/>
              <a:ext cx="2723322" cy="7896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2) </a:t>
              </a:r>
              <a:r>
                <a:rPr lang="en-US" sz="1400" dirty="0" err="1"/>
                <a:t>Vermittlung</a:t>
              </a:r>
              <a:r>
                <a:rPr lang="en-US" sz="1400" dirty="0"/>
                <a:t> </a:t>
              </a:r>
              <a:r>
                <a:rPr lang="en-US" sz="1400" dirty="0" err="1"/>
                <a:t>Bestellanf</a:t>
              </a:r>
              <a:r>
                <a:rPr lang="en-US" sz="1400" dirty="0"/>
                <a:t>.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919FE09-A3A3-4476-85B4-BD0E8699C660}"/>
                </a:ext>
              </a:extLst>
            </p:cNvPr>
            <p:cNvSpPr/>
            <p:nvPr/>
          </p:nvSpPr>
          <p:spPr>
            <a:xfrm>
              <a:off x="4731026" y="2173359"/>
              <a:ext cx="2723322" cy="154586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Consumer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Unternehmen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Frist</a:t>
              </a:r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BF95173-B803-4415-8917-7757AACE80F8}"/>
              </a:ext>
            </a:extLst>
          </p:cNvPr>
          <p:cNvCxnSpPr>
            <a:cxnSpLocks/>
            <a:stCxn id="22" idx="3"/>
            <a:endCxn id="139" idx="1"/>
          </p:cNvCxnSpPr>
          <p:nvPr/>
        </p:nvCxnSpPr>
        <p:spPr>
          <a:xfrm>
            <a:off x="2474204" y="1338465"/>
            <a:ext cx="3847555" cy="1326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7F2FF0D-C7E8-4366-9FF3-34F159BE46C8}"/>
              </a:ext>
            </a:extLst>
          </p:cNvPr>
          <p:cNvCxnSpPr>
            <a:cxnSpLocks/>
            <a:stCxn id="52" idx="3"/>
            <a:endCxn id="9" idx="1"/>
          </p:cNvCxnSpPr>
          <p:nvPr/>
        </p:nvCxnSpPr>
        <p:spPr>
          <a:xfrm flipH="1">
            <a:off x="9515113" y="2805865"/>
            <a:ext cx="735777" cy="2254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5F69D02-BF13-4AAC-8887-E53D3BACE87C}"/>
              </a:ext>
            </a:extLst>
          </p:cNvPr>
          <p:cNvGrpSpPr/>
          <p:nvPr/>
        </p:nvGrpSpPr>
        <p:grpSpPr>
          <a:xfrm>
            <a:off x="9320858" y="383557"/>
            <a:ext cx="1860065" cy="1279167"/>
            <a:chOff x="4731026" y="1656522"/>
            <a:chExt cx="2723322" cy="2266122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2C65159-D3ED-4D12-9E2F-F9904273C6A6}"/>
                </a:ext>
              </a:extLst>
            </p:cNvPr>
            <p:cNvSpPr/>
            <p:nvPr/>
          </p:nvSpPr>
          <p:spPr>
            <a:xfrm>
              <a:off x="4731026" y="1656522"/>
              <a:ext cx="2723322" cy="516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Bedarf</a:t>
              </a:r>
              <a:r>
                <a:rPr lang="en-US" sz="1400" dirty="0"/>
                <a:t> </a:t>
              </a:r>
              <a:r>
                <a:rPr lang="en-US" sz="1400" dirty="0" err="1"/>
                <a:t>Sachgut</a:t>
              </a:r>
              <a:endParaRPr lang="en-US" sz="1400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5B982D3-CE6F-4D9F-A505-793AE3F83F6A}"/>
                </a:ext>
              </a:extLst>
            </p:cNvPr>
            <p:cNvSpPr/>
            <p:nvPr/>
          </p:nvSpPr>
          <p:spPr>
            <a:xfrm>
              <a:off x="4731026" y="2173358"/>
              <a:ext cx="2723322" cy="174928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Unternehmen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Objekt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Menge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Wert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A9E2C6C-47F0-4117-BE5D-92E7E4C7C7B6}"/>
              </a:ext>
            </a:extLst>
          </p:cNvPr>
          <p:cNvGrpSpPr/>
          <p:nvPr/>
        </p:nvGrpSpPr>
        <p:grpSpPr>
          <a:xfrm>
            <a:off x="6321759" y="2430649"/>
            <a:ext cx="1690968" cy="1428236"/>
            <a:chOff x="4731026" y="1419038"/>
            <a:chExt cx="2723322" cy="2300188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FCA220A3-8F95-4F51-B7F4-2D513074E924}"/>
                </a:ext>
              </a:extLst>
            </p:cNvPr>
            <p:cNvSpPr/>
            <p:nvPr/>
          </p:nvSpPr>
          <p:spPr>
            <a:xfrm>
              <a:off x="4731026" y="1419038"/>
              <a:ext cx="2723322" cy="7543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3) </a:t>
              </a:r>
              <a:r>
                <a:rPr lang="en-US" sz="1400" dirty="0" err="1"/>
                <a:t>Bestätigung</a:t>
              </a:r>
              <a:r>
                <a:rPr lang="en-US" sz="1400" dirty="0"/>
                <a:t> </a:t>
              </a:r>
              <a:r>
                <a:rPr lang="en-US" sz="1400" dirty="0" err="1"/>
                <a:t>Unternehmen</a:t>
              </a:r>
              <a:endParaRPr lang="en-US" sz="1400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63354CD-7E31-4BA3-B489-E691B6A1A387}"/>
                </a:ext>
              </a:extLst>
            </p:cNvPr>
            <p:cNvSpPr/>
            <p:nvPr/>
          </p:nvSpPr>
          <p:spPr>
            <a:xfrm>
              <a:off x="4731026" y="2173359"/>
              <a:ext cx="2723322" cy="154586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Bedarf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Budget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Preis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Frist</a:t>
              </a:r>
            </a:p>
          </p:txBody>
        </p:sp>
      </p:grp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B88646A-14D0-4FC6-9ABF-104623C198B5}"/>
              </a:ext>
            </a:extLst>
          </p:cNvPr>
          <p:cNvCxnSpPr>
            <a:cxnSpLocks/>
            <a:stCxn id="140" idx="3"/>
            <a:endCxn id="9" idx="1"/>
          </p:cNvCxnSpPr>
          <p:nvPr/>
        </p:nvCxnSpPr>
        <p:spPr>
          <a:xfrm>
            <a:off x="8012727" y="3378954"/>
            <a:ext cx="1502386" cy="1681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D4CF11E-47F4-455E-8900-E9EFAB59EFB5}"/>
              </a:ext>
            </a:extLst>
          </p:cNvPr>
          <p:cNvGrpSpPr/>
          <p:nvPr/>
        </p:nvGrpSpPr>
        <p:grpSpPr>
          <a:xfrm>
            <a:off x="3552497" y="3542066"/>
            <a:ext cx="1690968" cy="1486383"/>
            <a:chOff x="4731026" y="1325392"/>
            <a:chExt cx="2723322" cy="2393834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87E9547-4DBB-4213-8B5D-A777E1570F6D}"/>
                </a:ext>
              </a:extLst>
            </p:cNvPr>
            <p:cNvSpPr/>
            <p:nvPr/>
          </p:nvSpPr>
          <p:spPr>
            <a:xfrm>
              <a:off x="4731026" y="1325392"/>
              <a:ext cx="2723322" cy="8479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4) </a:t>
              </a:r>
              <a:r>
                <a:rPr lang="en-US" sz="1400" dirty="0" err="1"/>
                <a:t>Bestätigung</a:t>
              </a:r>
              <a:r>
                <a:rPr lang="en-US" sz="1400" dirty="0"/>
                <a:t> </a:t>
              </a:r>
              <a:r>
                <a:rPr lang="en-US" sz="1400" dirty="0" err="1"/>
                <a:t>Consu</a:t>
              </a:r>
              <a:r>
                <a:rPr lang="en-US" sz="1400" dirty="0"/>
                <a:t>.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07B3EC1-9215-409A-B0DC-64CDF7DF46E8}"/>
                </a:ext>
              </a:extLst>
            </p:cNvPr>
            <p:cNvSpPr/>
            <p:nvPr/>
          </p:nvSpPr>
          <p:spPr>
            <a:xfrm>
              <a:off x="4731026" y="2173359"/>
              <a:ext cx="2723322" cy="154586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Bedarf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Budget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Preis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Frist</a:t>
              </a:r>
            </a:p>
          </p:txBody>
        </p: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6F550928-1A8F-4156-9916-06208CECEFF4}"/>
              </a:ext>
            </a:extLst>
          </p:cNvPr>
          <p:cNvCxnSpPr>
            <a:cxnSpLocks/>
            <a:stCxn id="22" idx="3"/>
            <a:endCxn id="151" idx="0"/>
          </p:cNvCxnSpPr>
          <p:nvPr/>
        </p:nvCxnSpPr>
        <p:spPr>
          <a:xfrm>
            <a:off x="2474204" y="1338465"/>
            <a:ext cx="1923777" cy="2203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7674C6A-1BD1-41DF-8C21-858C6053C844}"/>
              </a:ext>
            </a:extLst>
          </p:cNvPr>
          <p:cNvCxnSpPr>
            <a:cxnSpLocks/>
            <a:stCxn id="152" idx="2"/>
            <a:endCxn id="12" idx="0"/>
          </p:cNvCxnSpPr>
          <p:nvPr/>
        </p:nvCxnSpPr>
        <p:spPr>
          <a:xfrm>
            <a:off x="4397981" y="5028449"/>
            <a:ext cx="870864" cy="550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F74FE74-2FC8-4B96-80B0-D8B2C9A4D155}"/>
              </a:ext>
            </a:extLst>
          </p:cNvPr>
          <p:cNvCxnSpPr>
            <a:cxnSpLocks/>
            <a:stCxn id="152" idx="3"/>
            <a:endCxn id="9" idx="1"/>
          </p:cNvCxnSpPr>
          <p:nvPr/>
        </p:nvCxnSpPr>
        <p:spPr>
          <a:xfrm>
            <a:off x="5243465" y="4548518"/>
            <a:ext cx="4271648" cy="511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42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6B33A73-684D-4C1B-91E4-7DA7D619466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think-cell Slide" r:id="rId4" imgW="526" imgH="526" progId="TCLayout.ActiveDocument.1">
                  <p:embed/>
                </p:oleObj>
              </mc:Choice>
              <mc:Fallback>
                <p:oleObj name="think-cell Slide" r:id="rId4" imgW="526" imgH="5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66B33A73-684D-4C1B-91E4-7DA7D61946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026D3FA-046E-40E0-A1FE-7CA25856E6B0}"/>
              </a:ext>
            </a:extLst>
          </p:cNvPr>
          <p:cNvGrpSpPr/>
          <p:nvPr/>
        </p:nvGrpSpPr>
        <p:grpSpPr>
          <a:xfrm>
            <a:off x="191252" y="5486052"/>
            <a:ext cx="2402814" cy="1272839"/>
            <a:chOff x="4731026" y="1656523"/>
            <a:chExt cx="2723322" cy="14426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A466A3-1B1C-4990-8CD7-67005BF79FA0}"/>
                </a:ext>
              </a:extLst>
            </p:cNvPr>
            <p:cNvSpPr/>
            <p:nvPr/>
          </p:nvSpPr>
          <p:spPr>
            <a:xfrm>
              <a:off x="4731026" y="1656523"/>
              <a:ext cx="2723322" cy="516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Person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3FF7E5-E96D-4042-A954-CE5C4674204D}"/>
                </a:ext>
              </a:extLst>
            </p:cNvPr>
            <p:cNvSpPr/>
            <p:nvPr/>
          </p:nvSpPr>
          <p:spPr>
            <a:xfrm>
              <a:off x="4731026" y="2173359"/>
              <a:ext cx="2723322" cy="92578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Adresse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Alter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Telefonnummer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757ADC-9BA6-4D72-9859-6002EAE230C3}"/>
              </a:ext>
            </a:extLst>
          </p:cNvPr>
          <p:cNvGrpSpPr/>
          <p:nvPr/>
        </p:nvGrpSpPr>
        <p:grpSpPr>
          <a:xfrm>
            <a:off x="9402470" y="4284412"/>
            <a:ext cx="2475747" cy="1872828"/>
            <a:chOff x="4731026" y="1656522"/>
            <a:chExt cx="2723322" cy="226612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1E257C-2781-47B1-8CAF-8F376C802C7D}"/>
                </a:ext>
              </a:extLst>
            </p:cNvPr>
            <p:cNvSpPr/>
            <p:nvPr/>
          </p:nvSpPr>
          <p:spPr>
            <a:xfrm>
              <a:off x="4731026" y="1656522"/>
              <a:ext cx="2723322" cy="516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Unternehmen</a:t>
              </a:r>
              <a:endParaRPr lang="en-US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E77DCF-80B8-42B9-96A5-F112571D15AE}"/>
                </a:ext>
              </a:extLst>
            </p:cNvPr>
            <p:cNvSpPr/>
            <p:nvPr/>
          </p:nvSpPr>
          <p:spPr>
            <a:xfrm>
              <a:off x="4731026" y="2173358"/>
              <a:ext cx="2723322" cy="174928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Adresse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Angebot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CB9E46-FDD3-4D03-A87F-AB24A1791C70}"/>
              </a:ext>
            </a:extLst>
          </p:cNvPr>
          <p:cNvGrpSpPr/>
          <p:nvPr/>
        </p:nvGrpSpPr>
        <p:grpSpPr>
          <a:xfrm>
            <a:off x="3803067" y="5112263"/>
            <a:ext cx="2402814" cy="1044977"/>
            <a:chOff x="4731026" y="1656522"/>
            <a:chExt cx="2723322" cy="118436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C4EDBE-97B6-4241-B04A-46D435003398}"/>
                </a:ext>
              </a:extLst>
            </p:cNvPr>
            <p:cNvSpPr/>
            <p:nvPr/>
          </p:nvSpPr>
          <p:spPr>
            <a:xfrm>
              <a:off x="4731026" y="1656522"/>
              <a:ext cx="2723322" cy="516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Lieferant</a:t>
              </a:r>
              <a:endParaRPr lang="en-US" sz="1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526396-D756-429F-8872-AA224855C545}"/>
                </a:ext>
              </a:extLst>
            </p:cNvPr>
            <p:cNvSpPr/>
            <p:nvPr/>
          </p:nvSpPr>
          <p:spPr>
            <a:xfrm>
              <a:off x="4731026" y="2173359"/>
              <a:ext cx="2723322" cy="66752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Telefonnummer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6EE9A52-E637-4C53-8069-53626D46ED6C}"/>
              </a:ext>
            </a:extLst>
          </p:cNvPr>
          <p:cNvGrpSpPr/>
          <p:nvPr/>
        </p:nvGrpSpPr>
        <p:grpSpPr>
          <a:xfrm>
            <a:off x="71390" y="110749"/>
            <a:ext cx="2402814" cy="1999422"/>
            <a:chOff x="4731026" y="1656522"/>
            <a:chExt cx="2723322" cy="226612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B874EE6-E678-4C95-8FB6-26B3E77861DE}"/>
                </a:ext>
              </a:extLst>
            </p:cNvPr>
            <p:cNvSpPr/>
            <p:nvPr/>
          </p:nvSpPr>
          <p:spPr>
            <a:xfrm>
              <a:off x="4731026" y="1656522"/>
              <a:ext cx="2723322" cy="516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Consumer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9C8D18-2A35-4FF8-A1F1-87DF1DC8A286}"/>
                </a:ext>
              </a:extLst>
            </p:cNvPr>
            <p:cNvSpPr/>
            <p:nvPr/>
          </p:nvSpPr>
          <p:spPr>
            <a:xfrm>
              <a:off x="4731026" y="2173358"/>
              <a:ext cx="2723322" cy="174928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F76494-2B93-4EA9-89F4-38F40AC1F8B8}"/>
              </a:ext>
            </a:extLst>
          </p:cNvPr>
          <p:cNvCxnSpPr>
            <a:cxnSpLocks/>
            <a:stCxn id="22" idx="2"/>
            <a:endCxn id="5" idx="0"/>
          </p:cNvCxnSpPr>
          <p:nvPr/>
        </p:nvCxnSpPr>
        <p:spPr>
          <a:xfrm>
            <a:off x="1272797" y="2110171"/>
            <a:ext cx="119862" cy="337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E9ECBA-9116-4077-8DE6-3D83D1E32CEB}"/>
              </a:ext>
            </a:extLst>
          </p:cNvPr>
          <p:cNvCxnSpPr>
            <a:cxnSpLocks/>
            <a:stCxn id="12" idx="0"/>
            <a:endCxn id="5" idx="3"/>
          </p:cNvCxnSpPr>
          <p:nvPr/>
        </p:nvCxnSpPr>
        <p:spPr>
          <a:xfrm flipH="1">
            <a:off x="2594066" y="5112263"/>
            <a:ext cx="2410408" cy="60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6B889D0-7E78-4444-9A79-E6DFD5D75804}"/>
              </a:ext>
            </a:extLst>
          </p:cNvPr>
          <p:cNvGrpSpPr/>
          <p:nvPr/>
        </p:nvGrpSpPr>
        <p:grpSpPr>
          <a:xfrm>
            <a:off x="4158990" y="1866322"/>
            <a:ext cx="1690968" cy="1280777"/>
            <a:chOff x="4731026" y="1656522"/>
            <a:chExt cx="2723322" cy="2062704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ECEB397-F1C2-4DED-AB7D-75FC9FBD26D6}"/>
                </a:ext>
              </a:extLst>
            </p:cNvPr>
            <p:cNvSpPr/>
            <p:nvPr/>
          </p:nvSpPr>
          <p:spPr>
            <a:xfrm>
              <a:off x="4731026" y="1656522"/>
              <a:ext cx="2723322" cy="5168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6) </a:t>
              </a:r>
              <a:r>
                <a:rPr lang="en-US" sz="1400" dirty="0" err="1"/>
                <a:t>Lieferung</a:t>
              </a:r>
              <a:endParaRPr lang="en-US" sz="1400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1A19FA2-7C8A-495A-BD46-4467E89E1B2F}"/>
                </a:ext>
              </a:extLst>
            </p:cNvPr>
            <p:cNvSpPr/>
            <p:nvPr/>
          </p:nvSpPr>
          <p:spPr>
            <a:xfrm>
              <a:off x="4731026" y="2173359"/>
              <a:ext cx="2723322" cy="154586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Bedarf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Consumer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Unternehmen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Frist</a:t>
              </a:r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A7D5750-5EA4-4805-AC62-B06BAFC751F8}"/>
              </a:ext>
            </a:extLst>
          </p:cNvPr>
          <p:cNvCxnSpPr>
            <a:cxnSpLocks/>
            <a:stCxn id="21" idx="3"/>
            <a:endCxn id="91" idx="1"/>
          </p:cNvCxnSpPr>
          <p:nvPr/>
        </p:nvCxnSpPr>
        <p:spPr>
          <a:xfrm>
            <a:off x="2474204" y="338754"/>
            <a:ext cx="1684786" cy="1688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450A65F-9CCD-4AD8-A860-2F2986CB5B31}"/>
              </a:ext>
            </a:extLst>
          </p:cNvPr>
          <p:cNvCxnSpPr>
            <a:cxnSpLocks/>
            <a:stCxn id="92" idx="2"/>
            <a:endCxn id="12" idx="0"/>
          </p:cNvCxnSpPr>
          <p:nvPr/>
        </p:nvCxnSpPr>
        <p:spPr>
          <a:xfrm>
            <a:off x="5004474" y="3147099"/>
            <a:ext cx="0" cy="1965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8EAE180-DD63-4DCD-B0FE-FE6174EDF39A}"/>
              </a:ext>
            </a:extLst>
          </p:cNvPr>
          <p:cNvCxnSpPr>
            <a:cxnSpLocks/>
            <a:stCxn id="109" idx="3"/>
            <a:endCxn id="10" idx="1"/>
          </p:cNvCxnSpPr>
          <p:nvPr/>
        </p:nvCxnSpPr>
        <p:spPr>
          <a:xfrm flipV="1">
            <a:off x="9046547" y="5434395"/>
            <a:ext cx="355923" cy="779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D60E848-70BD-4FCC-9253-FE883DFA8EA4}"/>
              </a:ext>
            </a:extLst>
          </p:cNvPr>
          <p:cNvGrpSpPr/>
          <p:nvPr/>
        </p:nvGrpSpPr>
        <p:grpSpPr>
          <a:xfrm>
            <a:off x="7355579" y="5413160"/>
            <a:ext cx="1690968" cy="1280777"/>
            <a:chOff x="4731026" y="1656522"/>
            <a:chExt cx="2723322" cy="206270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C4CB917-5224-4EC3-9A1B-4A9908E136B8}"/>
                </a:ext>
              </a:extLst>
            </p:cNvPr>
            <p:cNvSpPr/>
            <p:nvPr/>
          </p:nvSpPr>
          <p:spPr>
            <a:xfrm>
              <a:off x="4731026" y="1656522"/>
              <a:ext cx="2723322" cy="5168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5) </a:t>
              </a:r>
              <a:r>
                <a:rPr lang="en-US" sz="1400" dirty="0" err="1"/>
                <a:t>Bereitstellung</a:t>
              </a:r>
              <a:endParaRPr lang="en-US" sz="1400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1B206EE-2AAA-4EDD-83B2-B3BEE14534F5}"/>
                </a:ext>
              </a:extLst>
            </p:cNvPr>
            <p:cNvSpPr/>
            <p:nvPr/>
          </p:nvSpPr>
          <p:spPr>
            <a:xfrm>
              <a:off x="4731026" y="2173359"/>
              <a:ext cx="2723322" cy="154586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Bedarf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Consumer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Unternehmen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Frist</a:t>
              </a:r>
            </a:p>
          </p:txBody>
        </p:sp>
      </p:grp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CA38D16-DBD6-4127-AD0D-458874923B86}"/>
              </a:ext>
            </a:extLst>
          </p:cNvPr>
          <p:cNvCxnSpPr>
            <a:cxnSpLocks/>
            <a:stCxn id="13" idx="3"/>
            <a:endCxn id="109" idx="1"/>
          </p:cNvCxnSpPr>
          <p:nvPr/>
        </p:nvCxnSpPr>
        <p:spPr>
          <a:xfrm>
            <a:off x="6205881" y="5862757"/>
            <a:ext cx="1149698" cy="351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5F69D02-BF13-4AAC-8887-E53D3BACE87C}"/>
              </a:ext>
            </a:extLst>
          </p:cNvPr>
          <p:cNvGrpSpPr/>
          <p:nvPr/>
        </p:nvGrpSpPr>
        <p:grpSpPr>
          <a:xfrm>
            <a:off x="6766678" y="338753"/>
            <a:ext cx="1860065" cy="1279167"/>
            <a:chOff x="4731026" y="1656522"/>
            <a:chExt cx="2723322" cy="2266122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2C65159-D3ED-4D12-9E2F-F9904273C6A6}"/>
                </a:ext>
              </a:extLst>
            </p:cNvPr>
            <p:cNvSpPr/>
            <p:nvPr/>
          </p:nvSpPr>
          <p:spPr>
            <a:xfrm>
              <a:off x="4731026" y="1656522"/>
              <a:ext cx="2723322" cy="516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Bedarf</a:t>
              </a:r>
              <a:r>
                <a:rPr lang="en-US" sz="1400" dirty="0"/>
                <a:t> </a:t>
              </a:r>
              <a:r>
                <a:rPr lang="en-US" sz="1400" dirty="0" err="1"/>
                <a:t>Sachgut</a:t>
              </a:r>
              <a:endParaRPr lang="en-US" sz="1400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5B982D3-CE6F-4D9F-A505-793AE3F83F6A}"/>
                </a:ext>
              </a:extLst>
            </p:cNvPr>
            <p:cNvSpPr/>
            <p:nvPr/>
          </p:nvSpPr>
          <p:spPr>
            <a:xfrm>
              <a:off x="4731026" y="2173358"/>
              <a:ext cx="2723322" cy="174928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Unternehmen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Objekt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Menge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Wert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75BA70-B162-466D-83BF-D0460F8C9ED5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6205881" y="4497980"/>
            <a:ext cx="3196589" cy="84228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7D59706-D55B-42E2-98B9-8FF97D796F9D}"/>
              </a:ext>
            </a:extLst>
          </p:cNvPr>
          <p:cNvCxnSpPr>
            <a:cxnSpLocks/>
            <a:stCxn id="22" idx="2"/>
            <a:endCxn id="12" idx="1"/>
          </p:cNvCxnSpPr>
          <p:nvPr/>
        </p:nvCxnSpPr>
        <p:spPr>
          <a:xfrm>
            <a:off x="1272797" y="2110171"/>
            <a:ext cx="2530270" cy="323009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3B99A708-11B2-4D2C-B3F8-ACA19C2CE2BE}"/>
              </a:ext>
            </a:extLst>
          </p:cNvPr>
          <p:cNvSpPr/>
          <p:nvPr/>
        </p:nvSpPr>
        <p:spPr>
          <a:xfrm>
            <a:off x="6766678" y="4438447"/>
            <a:ext cx="1690968" cy="3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Zahlung</a:t>
            </a:r>
            <a:r>
              <a:rPr lang="en-US" sz="1400" dirty="0">
                <a:solidFill>
                  <a:schemeClr val="tx1"/>
                </a:solidFill>
              </a:rPr>
              <a:t> - Provision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5237A9-E0F1-46C2-9953-2DB61E5E0BDA}"/>
              </a:ext>
            </a:extLst>
          </p:cNvPr>
          <p:cNvSpPr/>
          <p:nvPr/>
        </p:nvSpPr>
        <p:spPr>
          <a:xfrm>
            <a:off x="1989520" y="3024287"/>
            <a:ext cx="1537244" cy="4271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Zahlung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AA64160-100C-4FB3-887A-2D3902675421}"/>
              </a:ext>
            </a:extLst>
          </p:cNvPr>
          <p:cNvSpPr/>
          <p:nvPr/>
        </p:nvSpPr>
        <p:spPr>
          <a:xfrm>
            <a:off x="9831617" y="187890"/>
            <a:ext cx="2402814" cy="1989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Unternehmerisches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Risiko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-&gt;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beim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Lieferant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Bewertungssystem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(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Konsument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verweigert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Zahlung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keine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weitere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Lieferung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Rückgabe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der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Artikel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87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6B33A73-684D-4C1B-91E4-7DA7D619466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363260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think-cell Slide" r:id="rId4" imgW="526" imgH="526" progId="TCLayout.ActiveDocument.1">
                  <p:embed/>
                </p:oleObj>
              </mc:Choice>
              <mc:Fallback>
                <p:oleObj name="think-cell Slide" r:id="rId4" imgW="526" imgH="5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66B33A73-684D-4C1B-91E4-7DA7D61946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026D3FA-046E-40E0-A1FE-7CA25856E6B0}"/>
              </a:ext>
            </a:extLst>
          </p:cNvPr>
          <p:cNvGrpSpPr/>
          <p:nvPr/>
        </p:nvGrpSpPr>
        <p:grpSpPr>
          <a:xfrm>
            <a:off x="191252" y="5486052"/>
            <a:ext cx="2402814" cy="1272839"/>
            <a:chOff x="4731026" y="1656523"/>
            <a:chExt cx="2723322" cy="14426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A466A3-1B1C-4990-8CD7-67005BF79FA0}"/>
                </a:ext>
              </a:extLst>
            </p:cNvPr>
            <p:cNvSpPr/>
            <p:nvPr/>
          </p:nvSpPr>
          <p:spPr>
            <a:xfrm>
              <a:off x="4731026" y="1656523"/>
              <a:ext cx="2723322" cy="516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Person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3FF7E5-E96D-4042-A954-CE5C4674204D}"/>
                </a:ext>
              </a:extLst>
            </p:cNvPr>
            <p:cNvSpPr/>
            <p:nvPr/>
          </p:nvSpPr>
          <p:spPr>
            <a:xfrm>
              <a:off x="4731026" y="2173359"/>
              <a:ext cx="2723322" cy="92578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Adresse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Alter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Telefonnummer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CB9E46-FDD3-4D03-A87F-AB24A1791C70}"/>
              </a:ext>
            </a:extLst>
          </p:cNvPr>
          <p:cNvGrpSpPr/>
          <p:nvPr/>
        </p:nvGrpSpPr>
        <p:grpSpPr>
          <a:xfrm>
            <a:off x="5107734" y="5713914"/>
            <a:ext cx="2402814" cy="1044977"/>
            <a:chOff x="4731026" y="1656522"/>
            <a:chExt cx="2723322" cy="118436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C4EDBE-97B6-4241-B04A-46D435003398}"/>
                </a:ext>
              </a:extLst>
            </p:cNvPr>
            <p:cNvSpPr/>
            <p:nvPr/>
          </p:nvSpPr>
          <p:spPr>
            <a:xfrm>
              <a:off x="4731026" y="1656522"/>
              <a:ext cx="2723322" cy="516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Lieferant</a:t>
              </a:r>
              <a:endParaRPr lang="en-US" sz="1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526396-D756-429F-8872-AA224855C545}"/>
                </a:ext>
              </a:extLst>
            </p:cNvPr>
            <p:cNvSpPr/>
            <p:nvPr/>
          </p:nvSpPr>
          <p:spPr>
            <a:xfrm>
              <a:off x="4731026" y="2173359"/>
              <a:ext cx="2723322" cy="66752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Telefonnummer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6EE9A52-E637-4C53-8069-53626D46ED6C}"/>
              </a:ext>
            </a:extLst>
          </p:cNvPr>
          <p:cNvGrpSpPr/>
          <p:nvPr/>
        </p:nvGrpSpPr>
        <p:grpSpPr>
          <a:xfrm>
            <a:off x="76373" y="766837"/>
            <a:ext cx="2402814" cy="1999422"/>
            <a:chOff x="4731026" y="1656522"/>
            <a:chExt cx="2723322" cy="226612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B874EE6-E678-4C95-8FB6-26B3E77861DE}"/>
                </a:ext>
              </a:extLst>
            </p:cNvPr>
            <p:cNvSpPr/>
            <p:nvPr/>
          </p:nvSpPr>
          <p:spPr>
            <a:xfrm>
              <a:off x="4731026" y="1656522"/>
              <a:ext cx="2723322" cy="516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Consumer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9C8D18-2A35-4FF8-A1F1-87DF1DC8A286}"/>
                </a:ext>
              </a:extLst>
            </p:cNvPr>
            <p:cNvSpPr/>
            <p:nvPr/>
          </p:nvSpPr>
          <p:spPr>
            <a:xfrm>
              <a:off x="4731026" y="2173358"/>
              <a:ext cx="2723322" cy="174928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F76494-2B93-4EA9-89F4-38F40AC1F8B8}"/>
              </a:ext>
            </a:extLst>
          </p:cNvPr>
          <p:cNvCxnSpPr>
            <a:cxnSpLocks/>
            <a:stCxn id="22" idx="2"/>
            <a:endCxn id="5" idx="0"/>
          </p:cNvCxnSpPr>
          <p:nvPr/>
        </p:nvCxnSpPr>
        <p:spPr>
          <a:xfrm>
            <a:off x="1277780" y="2766259"/>
            <a:ext cx="114879" cy="271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E9ECBA-9116-4077-8DE6-3D83D1E32CEB}"/>
              </a:ext>
            </a:extLst>
          </p:cNvPr>
          <p:cNvCxnSpPr>
            <a:cxnSpLocks/>
            <a:stCxn id="12" idx="0"/>
            <a:endCxn id="5" idx="3"/>
          </p:cNvCxnSpPr>
          <p:nvPr/>
        </p:nvCxnSpPr>
        <p:spPr>
          <a:xfrm flipH="1">
            <a:off x="2594066" y="5713914"/>
            <a:ext cx="3715075" cy="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C403336-AFC3-44BD-AE50-BEFA0C858E86}"/>
              </a:ext>
            </a:extLst>
          </p:cNvPr>
          <p:cNvCxnSpPr>
            <a:cxnSpLocks/>
            <a:stCxn id="21" idx="3"/>
            <a:endCxn id="46" idx="1"/>
          </p:cNvCxnSpPr>
          <p:nvPr/>
        </p:nvCxnSpPr>
        <p:spPr>
          <a:xfrm flipV="1">
            <a:off x="2479187" y="766837"/>
            <a:ext cx="1596753" cy="228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F783694-D98B-4ACD-A68C-6FB726E1F305}"/>
              </a:ext>
            </a:extLst>
          </p:cNvPr>
          <p:cNvGrpSpPr/>
          <p:nvPr/>
        </p:nvGrpSpPr>
        <p:grpSpPr>
          <a:xfrm>
            <a:off x="4075940" y="538859"/>
            <a:ext cx="1690968" cy="1048107"/>
            <a:chOff x="4731026" y="1439036"/>
            <a:chExt cx="2723322" cy="168798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A2CF7AA-925D-48B1-B3CD-AAB429C4F5F7}"/>
                </a:ext>
              </a:extLst>
            </p:cNvPr>
            <p:cNvSpPr/>
            <p:nvPr/>
          </p:nvSpPr>
          <p:spPr>
            <a:xfrm>
              <a:off x="4731026" y="1439036"/>
              <a:ext cx="2723322" cy="7343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1) Hat </a:t>
              </a:r>
              <a:r>
                <a:rPr lang="en-US" sz="1400" dirty="0" err="1"/>
                <a:t>Bedarf</a:t>
              </a:r>
              <a:r>
                <a:rPr lang="en-US" sz="1400" dirty="0"/>
                <a:t> </a:t>
              </a:r>
              <a:r>
                <a:rPr lang="en-US" sz="1400" dirty="0" err="1"/>
                <a:t>Dienstleistung</a:t>
              </a:r>
              <a:endParaRPr lang="en-US" sz="14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328923E-0241-492B-AADB-1AAD3BFE23B1}"/>
                </a:ext>
              </a:extLst>
            </p:cNvPr>
            <p:cNvSpPr/>
            <p:nvPr/>
          </p:nvSpPr>
          <p:spPr>
            <a:xfrm>
              <a:off x="4731026" y="2173359"/>
              <a:ext cx="2723322" cy="953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Bedarf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Frist</a:t>
              </a: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3EF464F-CAB6-4AE7-A6B8-8902CF44DD3E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5766908" y="766837"/>
            <a:ext cx="1722150" cy="718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C348C84-2DA8-4F41-93AF-E1D189A3E907}"/>
              </a:ext>
            </a:extLst>
          </p:cNvPr>
          <p:cNvCxnSpPr>
            <a:cxnSpLocks/>
            <a:stCxn id="140" idx="1"/>
            <a:endCxn id="12" idx="0"/>
          </p:cNvCxnSpPr>
          <p:nvPr/>
        </p:nvCxnSpPr>
        <p:spPr>
          <a:xfrm>
            <a:off x="5042629" y="4632564"/>
            <a:ext cx="1266512" cy="108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6B889D0-7E78-4444-9A79-E6DFD5D75804}"/>
              </a:ext>
            </a:extLst>
          </p:cNvPr>
          <p:cNvGrpSpPr/>
          <p:nvPr/>
        </p:nvGrpSpPr>
        <p:grpSpPr>
          <a:xfrm>
            <a:off x="2479187" y="3396197"/>
            <a:ext cx="1690968" cy="1280777"/>
            <a:chOff x="4731026" y="1656522"/>
            <a:chExt cx="2723322" cy="2062704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ECEB397-F1C2-4DED-AB7D-75FC9FBD26D6}"/>
                </a:ext>
              </a:extLst>
            </p:cNvPr>
            <p:cNvSpPr/>
            <p:nvPr/>
          </p:nvSpPr>
          <p:spPr>
            <a:xfrm>
              <a:off x="4731026" y="1656522"/>
              <a:ext cx="2723322" cy="5168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Dienstleistung</a:t>
              </a:r>
              <a:endParaRPr lang="en-US" sz="1400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1A19FA2-7C8A-495A-BD46-4467E89E1B2F}"/>
                </a:ext>
              </a:extLst>
            </p:cNvPr>
            <p:cNvSpPr/>
            <p:nvPr/>
          </p:nvSpPr>
          <p:spPr>
            <a:xfrm>
              <a:off x="4731026" y="2173359"/>
              <a:ext cx="2723322" cy="154586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Bedarf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Consumer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Unternehmen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Frist</a:t>
              </a:r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A7D5750-5EA4-4805-AC62-B06BAFC751F8}"/>
              </a:ext>
            </a:extLst>
          </p:cNvPr>
          <p:cNvCxnSpPr>
            <a:cxnSpLocks/>
            <a:stCxn id="21" idx="3"/>
            <a:endCxn id="91" idx="1"/>
          </p:cNvCxnSpPr>
          <p:nvPr/>
        </p:nvCxnSpPr>
        <p:spPr>
          <a:xfrm>
            <a:off x="2479187" y="994842"/>
            <a:ext cx="0" cy="2561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450A65F-9CCD-4AD8-A860-2F2986CB5B31}"/>
              </a:ext>
            </a:extLst>
          </p:cNvPr>
          <p:cNvCxnSpPr>
            <a:cxnSpLocks/>
            <a:stCxn id="92" idx="2"/>
            <a:endCxn id="12" idx="0"/>
          </p:cNvCxnSpPr>
          <p:nvPr/>
        </p:nvCxnSpPr>
        <p:spPr>
          <a:xfrm>
            <a:off x="3324671" y="4676974"/>
            <a:ext cx="2984470" cy="1036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5F69D02-BF13-4AAC-8887-E53D3BACE87C}"/>
              </a:ext>
            </a:extLst>
          </p:cNvPr>
          <p:cNvGrpSpPr/>
          <p:nvPr/>
        </p:nvGrpSpPr>
        <p:grpSpPr>
          <a:xfrm>
            <a:off x="9515113" y="305129"/>
            <a:ext cx="1860065" cy="1279167"/>
            <a:chOff x="4731026" y="1656522"/>
            <a:chExt cx="2723322" cy="2266122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2C65159-D3ED-4D12-9E2F-F9904273C6A6}"/>
                </a:ext>
              </a:extLst>
            </p:cNvPr>
            <p:cNvSpPr/>
            <p:nvPr/>
          </p:nvSpPr>
          <p:spPr>
            <a:xfrm>
              <a:off x="4731026" y="1656522"/>
              <a:ext cx="2723322" cy="516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Bedarf</a:t>
              </a:r>
              <a:r>
                <a:rPr lang="en-US" sz="1400" dirty="0"/>
                <a:t> </a:t>
              </a:r>
              <a:r>
                <a:rPr lang="en-US" sz="1400" dirty="0" err="1"/>
                <a:t>Sachgut</a:t>
              </a:r>
              <a:endParaRPr lang="en-US" sz="1400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5B982D3-CE6F-4D9F-A505-793AE3F83F6A}"/>
                </a:ext>
              </a:extLst>
            </p:cNvPr>
            <p:cNvSpPr/>
            <p:nvPr/>
          </p:nvSpPr>
          <p:spPr>
            <a:xfrm>
              <a:off x="4731026" y="2173358"/>
              <a:ext cx="2723322" cy="174928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Unternehmen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Objekt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Menge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Wert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A9E2C6C-47F0-4117-BE5D-92E7E4C7C7B6}"/>
              </a:ext>
            </a:extLst>
          </p:cNvPr>
          <p:cNvGrpSpPr/>
          <p:nvPr/>
        </p:nvGrpSpPr>
        <p:grpSpPr>
          <a:xfrm>
            <a:off x="5042629" y="3831718"/>
            <a:ext cx="1690968" cy="1280777"/>
            <a:chOff x="4731026" y="1656522"/>
            <a:chExt cx="2723322" cy="2062704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FCA220A3-8F95-4F51-B7F4-2D513074E924}"/>
                </a:ext>
              </a:extLst>
            </p:cNvPr>
            <p:cNvSpPr/>
            <p:nvPr/>
          </p:nvSpPr>
          <p:spPr>
            <a:xfrm>
              <a:off x="4731026" y="1656522"/>
              <a:ext cx="2723322" cy="5168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Bestätigung</a:t>
              </a:r>
              <a:endParaRPr lang="en-US" sz="1400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63354CD-7E31-4BA3-B489-E691B6A1A387}"/>
                </a:ext>
              </a:extLst>
            </p:cNvPr>
            <p:cNvSpPr/>
            <p:nvPr/>
          </p:nvSpPr>
          <p:spPr>
            <a:xfrm>
              <a:off x="4731026" y="2173359"/>
              <a:ext cx="2723322" cy="154586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Bedarf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Budget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Frist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B309714-7525-403C-8211-849487368948}"/>
              </a:ext>
            </a:extLst>
          </p:cNvPr>
          <p:cNvSpPr/>
          <p:nvPr/>
        </p:nvSpPr>
        <p:spPr>
          <a:xfrm>
            <a:off x="76373" y="0"/>
            <a:ext cx="3001617" cy="567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Dienstleistung</a:t>
            </a:r>
            <a:r>
              <a:rPr lang="en-US" dirty="0"/>
              <a:t> </a:t>
            </a:r>
            <a:r>
              <a:rPr lang="en-US" dirty="0" err="1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478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FsgweCQ9w.eeb9zltDq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134</Words>
  <Application>Microsoft Office PowerPoint</Application>
  <PresentationFormat>Widescreen</PresentationFormat>
  <Paragraphs>91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think-cell Slide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Lemanczyk</dc:creator>
  <cp:lastModifiedBy>Philipp Lemanczyk</cp:lastModifiedBy>
  <cp:revision>15</cp:revision>
  <dcterms:created xsi:type="dcterms:W3CDTF">2020-03-20T21:36:21Z</dcterms:created>
  <dcterms:modified xsi:type="dcterms:W3CDTF">2020-03-21T08:09:46Z</dcterms:modified>
</cp:coreProperties>
</file>