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9002-AA51-40AF-A184-30FC36298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BB77-578D-44F8-8B54-B02829F8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B65F-D995-4CF9-A560-50351ECE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CE14-103B-412C-AB52-F8F3E6D3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D61D-6951-44E1-981D-E0EDFD0C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4BFD-8DDE-4CF4-90B9-7352C26C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8D1A6-DCBF-43CA-B8DD-1A4B64FD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8ECFC-D4E1-48C2-913A-B94E3B58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838A-F058-4B22-8BD2-F72B8986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853E-9CFA-4EF0-9CE5-E0B9F9B0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366C3-0BE0-4889-88E2-A6C6710AA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2D7EB-06A8-4821-9060-68AC0DA50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3838-1F0B-42A3-BE03-BD9F280F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252C-2FBB-4ACA-8BF8-4306CC8A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FDBF-4CA5-47F7-A9F9-DAEFB9B8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E073-AAFE-447A-BBD4-04C310D7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8DB4-4A42-49B8-BBA2-538BDA1A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317CF-7F15-4EFC-A721-A18DB3F0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E56B-3D1C-415E-BF11-7E760D42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D5A0-FBA6-4E04-BA17-7EFC3559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BB66-2DE0-431C-99AA-24E1D1EF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EF4D2-556C-4FC5-84F8-7BA38C71A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3B26-FDED-4D0B-8B15-C042396B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1AA8-4909-4D78-9B26-7A3EB8FB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CD5F-0058-4490-A3C2-EA4B4473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C721-C19B-47F6-A66E-0EA1E59F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E266-6B1C-4F46-A5FF-82A2981A1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C8CE-D0D1-4318-A18A-9681A6D6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CE6A9-7EA2-45D7-B7EA-3C65D082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214DB-AA03-4802-A577-824EBBE8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BA13F-6327-4851-B7CA-883E0D5C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ED90-46BC-417F-ABFA-B4B817F1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3983-68BA-4490-A6FB-26F5EA92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D3EE3-6D22-4D95-9B20-D78A4E92C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BBA4F-64A0-48F8-8E85-AD30B2246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53FD5-7007-4C1C-9130-1066D37D2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024BC-5781-43E3-B17E-5EADE5E8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48C49-B6C5-4DF3-AC2D-113C3B08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F1960-89AE-4A41-9A99-72592E41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C5B0-DD12-414D-8D39-D19F343C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C5B1-3035-484C-9AE1-DEAC60BC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FF90C-6182-4838-8EEB-439C4848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88D8A-22D2-4C7D-B55A-C433A10A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A2A0A-8D6E-4A36-82C8-100F2875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A34E-72F4-4ED6-8B3D-49737622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3EB53-199C-4B25-89E0-7C488964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033B-8612-4727-BE3C-1265F2C7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4B7C-4D35-4665-AB13-4BB2DB33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7D68A-3807-4AA5-A951-A4229369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88EB9-1892-41A5-8474-1A68AC00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6FFF-3D3A-453C-9DF4-F4CEFD25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C42F8-0790-4A51-9973-A04A78A4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6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1F1B-0B34-461D-B6E4-8A120F54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83D9A-3135-4C8B-8787-871358BF2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5A498-359F-4450-9D82-AD72839D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495B1-782F-4D0B-BA4C-6FFB378A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FE719-8B36-4682-A35E-FAB6F7E3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0C96A-0EEE-4DA4-AB51-FF0EDFAB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7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5AAE8-6758-4559-8FC2-5315E449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FA77-D1BE-4BD1-B54D-F2EC4A691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0722-2E70-4BA1-B089-377DC9343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B9A3-EC5E-4DE9-B962-2DAE3C182F3F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D618-56D3-4A0F-9A0D-61EA83E95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7F82-CAFB-410F-8E27-436244F39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6C46-A649-470A-8D96-54658B50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D344-3937-4F36-B2D9-ECF7BBDE6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PyTravel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EC1D5-E073-481D-8237-BE2A52511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Include the name of the project and group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9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E2E3A4-E718-427D-8707-0BB5FE794EC3}"/>
              </a:ext>
            </a:extLst>
          </p:cNvPr>
          <p:cNvSpPr txBox="1"/>
          <p:nvPr/>
        </p:nvSpPr>
        <p:spPr>
          <a:xfrm>
            <a:off x="492370" y="289636"/>
            <a:ext cx="114006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Motivation &amp; Summary Slide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Define the core message or hypothesis of your project.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Describe the questions you asked, and </a:t>
            </a:r>
            <a:r>
              <a:rPr lang="en-US" b="0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_why_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you asked them.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Describe whether you were able to answer these questions to your satisfaction, and briefly summarize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33477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F2E37D-9343-400B-86AD-8226AEFDD302}"/>
              </a:ext>
            </a:extLst>
          </p:cNvPr>
          <p:cNvSpPr txBox="1"/>
          <p:nvPr/>
        </p:nvSpPr>
        <p:spPr>
          <a:xfrm>
            <a:off x="720969" y="49963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Questions &amp; Data</a:t>
            </a:r>
          </a:p>
          <a:p>
            <a:br>
              <a:rPr lang="en-US" dirty="0"/>
            </a:br>
            <a:r>
              <a:rPr lang="en-US" dirty="0"/>
              <a:t>  * Elaborate on the questions you asked, describing what kinds of data you needed to answer them and where you found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2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78815-560F-4536-955C-F690AC07E98A}"/>
              </a:ext>
            </a:extLst>
          </p:cNvPr>
          <p:cNvSpPr txBox="1"/>
          <p:nvPr/>
        </p:nvSpPr>
        <p:spPr>
          <a:xfrm>
            <a:off x="539261" y="418413"/>
            <a:ext cx="111134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Data Cleanup &amp; Exploration</a:t>
            </a:r>
          </a:p>
          <a:p>
            <a:br>
              <a:rPr lang="en-US" dirty="0"/>
            </a:br>
            <a:r>
              <a:rPr lang="en-US" dirty="0"/>
              <a:t>  * Describe the exploration and cleanup process.</a:t>
            </a:r>
          </a:p>
          <a:p>
            <a:r>
              <a:rPr lang="en-US" dirty="0"/>
              <a:t>  * Discuss insights you had while exploring the data that you didn't anticipate.</a:t>
            </a:r>
          </a:p>
          <a:p>
            <a:r>
              <a:rPr lang="en-US" dirty="0"/>
              <a:t>  * Discuss any problems that arose after exploring the data, and how you resolved them.</a:t>
            </a:r>
          </a:p>
          <a:p>
            <a:r>
              <a:rPr lang="en-US" dirty="0"/>
              <a:t>  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6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09B866-4781-4AA4-B6A0-9FF90ED0CF79}"/>
              </a:ext>
            </a:extLst>
          </p:cNvPr>
          <p:cNvSpPr txBox="1"/>
          <p:nvPr/>
        </p:nvSpPr>
        <p:spPr>
          <a:xfrm>
            <a:off x="439614" y="349746"/>
            <a:ext cx="114768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Data Analysis</a:t>
            </a:r>
          </a:p>
          <a:p>
            <a:br>
              <a:rPr lang="en-US" dirty="0"/>
            </a:br>
            <a:r>
              <a:rPr lang="en-US" dirty="0"/>
              <a:t>  * Discuss the steps you took to analyze the data and answer each question you asked in your proposal.</a:t>
            </a:r>
          </a:p>
          <a:p>
            <a:r>
              <a:rPr lang="en-US" dirty="0"/>
              <a:t>  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51C76B-4907-4E0C-BB0A-DC66193590D5}"/>
              </a:ext>
            </a:extLst>
          </p:cNvPr>
          <p:cNvSpPr txBox="1"/>
          <p:nvPr/>
        </p:nvSpPr>
        <p:spPr>
          <a:xfrm>
            <a:off x="1230923" y="1166843"/>
            <a:ext cx="79130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Discussion</a:t>
            </a:r>
          </a:p>
          <a:p>
            <a:br>
              <a:rPr lang="en-US" dirty="0"/>
            </a:br>
            <a:r>
              <a:rPr lang="en-US" dirty="0"/>
              <a:t>  * 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6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DBF12-29A6-4114-82FB-75F3FFE15591}"/>
              </a:ext>
            </a:extLst>
          </p:cNvPr>
          <p:cNvSpPr txBox="1"/>
          <p:nvPr/>
        </p:nvSpPr>
        <p:spPr>
          <a:xfrm>
            <a:off x="439615" y="286269"/>
            <a:ext cx="105976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Postmortem</a:t>
            </a:r>
          </a:p>
          <a:p>
            <a:br>
              <a:rPr lang="en-US" dirty="0"/>
            </a:br>
            <a:r>
              <a:rPr lang="en-US" dirty="0"/>
              <a:t>  * Discuss any difficulties that arose, and how you dealt with them.</a:t>
            </a:r>
          </a:p>
          <a:p>
            <a:r>
              <a:rPr lang="en-US" dirty="0"/>
              <a:t>  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40886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41C1D6-39AC-4F01-AD15-0A2698F7022D}"/>
              </a:ext>
            </a:extLst>
          </p:cNvPr>
          <p:cNvSpPr txBox="1"/>
          <p:nvPr/>
        </p:nvSpPr>
        <p:spPr>
          <a:xfrm>
            <a:off x="715108" y="5150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Questions</a:t>
            </a:r>
          </a:p>
          <a:p>
            <a:r>
              <a:rPr lang="en-US" dirty="0"/>
              <a:t>  * Open-floor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392529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3D844-18B8-4D24-A123-C2231C8F6605}"/>
              </a:ext>
            </a:extLst>
          </p:cNvPr>
          <p:cNvSpPr txBox="1"/>
          <p:nvPr/>
        </p:nvSpPr>
        <p:spPr>
          <a:xfrm>
            <a:off x="996462" y="662354"/>
            <a:ext cx="7285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Appendix</a:t>
            </a:r>
          </a:p>
          <a:p>
            <a:endParaRPr lang="en-US" dirty="0"/>
          </a:p>
          <a:p>
            <a:r>
              <a:rPr lang="en-US" dirty="0"/>
              <a:t>List of APIs Used</a:t>
            </a:r>
          </a:p>
          <a:p>
            <a:endParaRPr lang="en-US" dirty="0"/>
          </a:p>
          <a:p>
            <a:r>
              <a:rPr lang="en-US" dirty="0"/>
              <a:t>List of New Python Libraries used</a:t>
            </a:r>
          </a:p>
          <a:p>
            <a:endParaRPr lang="en-US" dirty="0"/>
          </a:p>
          <a:p>
            <a:r>
              <a:rPr lang="en-US" dirty="0"/>
              <a:t>Works Cited</a:t>
            </a:r>
          </a:p>
        </p:txBody>
      </p:sp>
    </p:spTree>
    <p:extLst>
      <p:ext uri="{BB962C8B-B14F-4D97-AF65-F5344CB8AC3E}">
        <p14:creationId xmlns:p14="http://schemas.microsoft.com/office/powerpoint/2010/main" val="382982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320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PyTravel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PyTravel</dc:title>
  <dc:creator>Marcela Castano</dc:creator>
  <cp:lastModifiedBy>Marcela Castano</cp:lastModifiedBy>
  <cp:revision>2</cp:revision>
  <dcterms:created xsi:type="dcterms:W3CDTF">2021-10-24T17:21:19Z</dcterms:created>
  <dcterms:modified xsi:type="dcterms:W3CDTF">2021-10-24T18:20:15Z</dcterms:modified>
</cp:coreProperties>
</file>