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93" d="100"/>
          <a:sy n="93" d="100"/>
        </p:scale>
        <p:origin x="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79A5-B2CC-474C-A81F-9E09FDF08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97028-A5C8-4A6C-8CEF-A91027FF1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0F4C-9147-482C-887E-6C0C738B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B9B01-C01A-41E2-AEFC-EE21504C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AF78-8C8A-4B47-B036-F476F327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DA5E-8183-4209-9BD2-78463A71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933A3-3E60-4215-9783-5C76C79F5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901FB-8CC2-4F43-9E72-2E7B3B67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6EC37-6B6E-44A0-8E7F-A0C00813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CC73F-58B4-4158-BBBE-3B94FAA7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4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B76AEE-B2D0-4B07-9180-43731C394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69C9-2DFC-4666-9313-A9536084A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8F022-583D-41BB-BB90-B5CEE0C0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CD18A-B459-4C62-9917-3DC6665C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257C4-E36E-4633-A941-E4CC61B5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9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4E79-6912-4742-BC97-D3B5A09C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F81CF-5ACE-445D-87F7-3A476B7B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D34CE-ADCF-4C69-9743-E32CA456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6CCD2-5E06-48FB-9CB0-A7C60915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64FE4-2FB8-4908-9D41-FBBA9487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6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BE92-D834-43CF-94CF-0356A520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AE54F-825D-4B4C-B94A-B0270ACBD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8807C-D6FF-4E07-BB21-3A8574D3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C1984-C30A-44A4-90A3-D0B3BB98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C4EE-1B7F-4241-9565-46F8F764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7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6E9B-BE09-400D-B9B4-9EF9596E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1587C-B917-4501-B6D7-0B57892E7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A7287-4BF9-4AC9-938F-29157EEC9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0B448-8CC0-4C94-8E57-9CA50326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15D2B-D942-458D-AFB0-90372921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2750E-649A-4526-9008-F883AF17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177E-8C2A-4A0A-922D-C8142E4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1EE26-0388-4CE5-A0C0-FC72F0008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E3956-B79E-41D9-81EC-6099250BF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E187F-D02B-4FD1-9C9F-BA921DCC6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781F4-8F1D-416E-9769-FA6F57527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6F04A-CA7D-4DA7-8C34-1C2BF87F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22243-984E-4D0D-8D5A-2C2CAC0E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7FCF1-9704-4F6F-A105-CE8F7DF1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8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1CFA-7425-4FE5-B51D-2460028C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B95B9-B489-42DF-AD98-DB536E27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007EE-1170-4BED-841E-B1B917CE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E82E5-20E6-4A95-BC4A-D8CDF927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235C4-2FA4-46E5-8CEB-547F3D98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FB6EF-EA24-4954-AAF7-E614FB67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8618F-4A64-4E32-9812-CDE23E2F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06E1-D15E-4EEC-9E11-58144A7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42E5-0B2F-484F-A1A4-E9A0E3C3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04312-AA6D-43C6-A95F-504B7FCCB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34CC6-4420-4132-A6DA-AFFE7910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8DD8A-422F-4A1C-BFBE-7FB50AEB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57121-C715-45CF-9F57-808FAA74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4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E90D-CB42-4D8D-BF9A-66D1DC70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999A2-40E2-46CB-B1E5-2B2197CF4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366DC-3C0D-457E-A616-3ADCA9BFA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9ECB3-7A6C-4F0B-8D8E-7898181C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F56CA-049F-4E95-BD0E-7F1AFEFF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46576-5409-4D19-926C-9562261F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1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33B4F-81DC-4584-9E95-D8588BE1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AE4B7-9225-4B3A-A7C2-B6BBF1BE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FE5F-A15A-45A5-8715-0ACB02EE0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989EB-019C-4DF5-9A61-B258F863D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4E86-ADC1-4934-86F7-8975EE422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3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A913B42-41DA-47E1-9023-B79823275B90}"/>
              </a:ext>
            </a:extLst>
          </p:cNvPr>
          <p:cNvGrpSpPr/>
          <p:nvPr/>
        </p:nvGrpSpPr>
        <p:grpSpPr>
          <a:xfrm>
            <a:off x="792146" y="386861"/>
            <a:ext cx="10526484" cy="5989238"/>
            <a:chOff x="792146" y="386861"/>
            <a:chExt cx="10526484" cy="598923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8E41EC8-1ED6-48EE-A2EB-9B97B804087C}"/>
                </a:ext>
              </a:extLst>
            </p:cNvPr>
            <p:cNvSpPr/>
            <p:nvPr/>
          </p:nvSpPr>
          <p:spPr>
            <a:xfrm>
              <a:off x="792146" y="641001"/>
              <a:ext cx="2982686" cy="1349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ECAC31D-5004-4056-8928-A170C199EEFC}"/>
                </a:ext>
              </a:extLst>
            </p:cNvPr>
            <p:cNvSpPr/>
            <p:nvPr/>
          </p:nvSpPr>
          <p:spPr>
            <a:xfrm>
              <a:off x="4472354" y="3917183"/>
              <a:ext cx="2743200" cy="2215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Charts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Flight</a:t>
              </a:r>
            </a:p>
            <a:p>
              <a:pPr algn="ctr"/>
              <a:r>
                <a:rPr lang="en-US" dirty="0"/>
                <a:t>Hotel</a:t>
              </a:r>
            </a:p>
            <a:p>
              <a:pPr algn="ctr"/>
              <a:r>
                <a:rPr lang="en-US" dirty="0"/>
                <a:t>Points of interest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1F65418-D7D0-40C8-BCD3-7CB88AEF5B9F}"/>
                </a:ext>
              </a:extLst>
            </p:cNvPr>
            <p:cNvSpPr/>
            <p:nvPr/>
          </p:nvSpPr>
          <p:spPr>
            <a:xfrm>
              <a:off x="4472354" y="386861"/>
              <a:ext cx="2620107" cy="18581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Trip details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011000-A169-49BE-A8D0-EBF96B809CD0}"/>
                </a:ext>
              </a:extLst>
            </p:cNvPr>
            <p:cNvSpPr/>
            <p:nvPr/>
          </p:nvSpPr>
          <p:spPr>
            <a:xfrm>
              <a:off x="7959969" y="641977"/>
              <a:ext cx="3358661" cy="1349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COVID restrictions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8A807D4-4BA4-4352-B0A6-B122BA2ECB37}"/>
                </a:ext>
              </a:extLst>
            </p:cNvPr>
            <p:cNvSpPr/>
            <p:nvPr/>
          </p:nvSpPr>
          <p:spPr>
            <a:xfrm>
              <a:off x="8088923" y="3673930"/>
              <a:ext cx="3100754" cy="27021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Gather data from APIs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Flight….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A387EA-503F-4A2C-8697-0253225F206B}"/>
                </a:ext>
              </a:extLst>
            </p:cNvPr>
            <p:cNvCxnSpPr>
              <a:stCxn id="5" idx="6"/>
              <a:endCxn id="7" idx="1"/>
            </p:cNvCxnSpPr>
            <p:nvPr/>
          </p:nvCxnSpPr>
          <p:spPr>
            <a:xfrm>
              <a:off x="3774832" y="1315915"/>
              <a:ext cx="697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42ACCEEE-309D-48A2-B8E8-2FFCA111C407}"/>
                </a:ext>
              </a:extLst>
            </p:cNvPr>
            <p:cNvCxnSpPr>
              <a:stCxn id="7" idx="3"/>
              <a:endCxn id="8" idx="2"/>
            </p:cNvCxnSpPr>
            <p:nvPr/>
          </p:nvCxnSpPr>
          <p:spPr>
            <a:xfrm>
              <a:off x="7092461" y="1315915"/>
              <a:ext cx="867508" cy="9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3F299C9-E27D-47C3-8BA7-C14B63EF4CDC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9639300" y="1991805"/>
              <a:ext cx="0" cy="1682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98070AC-4032-43F8-A711-EE86F3BC9278}"/>
                </a:ext>
              </a:extLst>
            </p:cNvPr>
            <p:cNvCxnSpPr>
              <a:stCxn id="9" idx="1"/>
              <a:endCxn id="6" idx="3"/>
            </p:cNvCxnSpPr>
            <p:nvPr/>
          </p:nvCxnSpPr>
          <p:spPr>
            <a:xfrm flipH="1" flipV="1">
              <a:off x="7215554" y="5025014"/>
              <a:ext cx="87336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436FE9-EC29-461E-AEDB-37C6DD48DD7A}"/>
                </a:ext>
              </a:extLst>
            </p:cNvPr>
            <p:cNvSpPr/>
            <p:nvPr/>
          </p:nvSpPr>
          <p:spPr>
            <a:xfrm>
              <a:off x="792146" y="4319958"/>
              <a:ext cx="3100754" cy="13950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Dashboard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11DA305-52F0-4E73-9CA1-7FB40DDB671D}"/>
                </a:ext>
              </a:extLst>
            </p:cNvPr>
            <p:cNvCxnSpPr>
              <a:stCxn id="6" idx="1"/>
              <a:endCxn id="23" idx="6"/>
            </p:cNvCxnSpPr>
            <p:nvPr/>
          </p:nvCxnSpPr>
          <p:spPr>
            <a:xfrm flipH="1" flipV="1">
              <a:off x="3892900" y="5017479"/>
              <a:ext cx="579454" cy="7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468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D9C172-D1A2-4A0B-88AA-9E22316CAC78}"/>
              </a:ext>
            </a:extLst>
          </p:cNvPr>
          <p:cNvSpPr/>
          <p:nvPr/>
        </p:nvSpPr>
        <p:spPr>
          <a:xfrm>
            <a:off x="509954" y="715108"/>
            <a:ext cx="3194538" cy="429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Data on flights, hotels and cost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Create a “user” panel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EDBD62-0ABB-4B5E-87CA-0AA547CBB7FA}"/>
              </a:ext>
            </a:extLst>
          </p:cNvPr>
          <p:cNvSpPr/>
          <p:nvPr/>
        </p:nvSpPr>
        <p:spPr>
          <a:xfrm>
            <a:off x="5128846" y="715108"/>
            <a:ext cx="3423139" cy="429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Data on travel destinations with COVID restrictions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Popularity of tourism, numbers, places to go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Create a “company” panel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4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054054-F1FE-4535-B81E-19E6D6213869}"/>
              </a:ext>
            </a:extLst>
          </p:cNvPr>
          <p:cNvSpPr txBox="1"/>
          <p:nvPr/>
        </p:nvSpPr>
        <p:spPr>
          <a:xfrm>
            <a:off x="521672" y="269626"/>
            <a:ext cx="583223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Draft outline on presentation</a:t>
            </a:r>
          </a:p>
          <a:p>
            <a:endParaRPr lang="en-US" dirty="0"/>
          </a:p>
          <a:p>
            <a:r>
              <a:rPr lang="en-US" dirty="0"/>
              <a:t>Motivation: talk about travel</a:t>
            </a:r>
          </a:p>
          <a:p>
            <a:endParaRPr lang="en-US" dirty="0"/>
          </a:p>
          <a:p>
            <a:r>
              <a:rPr lang="en-US" dirty="0"/>
              <a:t>Objective:  We are a travel company that would like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 a vacation to an imaginary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tourism data to determine top destinations to market to our clients </a:t>
            </a:r>
          </a:p>
          <a:p>
            <a:endParaRPr lang="en-US" dirty="0"/>
          </a:p>
          <a:p>
            <a:r>
              <a:rPr lang="en-US" dirty="0"/>
              <a:t>Questions to answer: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Travel restrictions?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of a flight in intended dates,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of a hotel in intended dates,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 points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Tourism growth in recent years,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 rankings </a:t>
            </a:r>
          </a:p>
          <a:p>
            <a:endParaRPr lang="en-US" dirty="0"/>
          </a:p>
          <a:p>
            <a:r>
              <a:rPr lang="en-US" dirty="0"/>
              <a:t>Methodology: how does our code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the datasets we chose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APIs we used</a:t>
            </a:r>
          </a:p>
          <a:p>
            <a:endParaRPr lang="en-US" dirty="0"/>
          </a:p>
          <a:p>
            <a:r>
              <a:rPr lang="en-US" dirty="0"/>
              <a:t>Final remarks: what we learned, what were our challenges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AEF73-FC47-4D6B-8CF8-8DEC17A6B4BE}"/>
              </a:ext>
            </a:extLst>
          </p:cNvPr>
          <p:cNvSpPr txBox="1"/>
          <p:nvPr/>
        </p:nvSpPr>
        <p:spPr>
          <a:xfrm>
            <a:off x="7367953" y="269626"/>
            <a:ext cx="36341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Agenda</a:t>
            </a:r>
          </a:p>
          <a:p>
            <a:endParaRPr lang="en-US" dirty="0"/>
          </a:p>
          <a:p>
            <a:r>
              <a:rPr lang="en-US" dirty="0"/>
              <a:t>Saturday 23</a:t>
            </a:r>
            <a:r>
              <a:rPr lang="en-US" baseline="30000" dirty="0"/>
              <a:t>rd</a:t>
            </a:r>
            <a:r>
              <a:rPr lang="en-US" dirty="0"/>
              <a:t> Oct</a:t>
            </a:r>
          </a:p>
          <a:p>
            <a:r>
              <a:rPr lang="en-US" dirty="0"/>
              <a:t>90% code finished?</a:t>
            </a:r>
          </a:p>
          <a:p>
            <a:endParaRPr lang="en-US" dirty="0"/>
          </a:p>
          <a:p>
            <a:r>
              <a:rPr lang="en-US" dirty="0"/>
              <a:t>Sunday 24</a:t>
            </a:r>
            <a:r>
              <a:rPr lang="en-US" baseline="30000" dirty="0"/>
              <a:t>th</a:t>
            </a:r>
            <a:r>
              <a:rPr lang="en-US" dirty="0"/>
              <a:t> – Tuesday 26</a:t>
            </a:r>
            <a:r>
              <a:rPr lang="en-US" baseline="30000" dirty="0"/>
              <a:t>th</a:t>
            </a:r>
            <a:r>
              <a:rPr lang="en-US" dirty="0"/>
              <a:t> Oct</a:t>
            </a:r>
          </a:p>
          <a:p>
            <a:r>
              <a:rPr lang="en-US" dirty="0"/>
              <a:t>Work on presentation</a:t>
            </a:r>
          </a:p>
          <a:p>
            <a:endParaRPr lang="en-US" dirty="0"/>
          </a:p>
          <a:p>
            <a:r>
              <a:rPr lang="en-US" dirty="0"/>
              <a:t>Tuesday 26</a:t>
            </a:r>
            <a:r>
              <a:rPr lang="en-US" baseline="30000" dirty="0"/>
              <a:t>th</a:t>
            </a:r>
            <a:r>
              <a:rPr lang="en-US" dirty="0"/>
              <a:t> Oct</a:t>
            </a:r>
          </a:p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17961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6F740B-8225-4D01-9484-17E37B03BF83}"/>
              </a:ext>
            </a:extLst>
          </p:cNvPr>
          <p:cNvSpPr txBox="1"/>
          <p:nvPr/>
        </p:nvSpPr>
        <p:spPr>
          <a:xfrm>
            <a:off x="468924" y="254114"/>
            <a:ext cx="94839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-&gt; Map on countries that are “open”, “open with restrictions” , “closed”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Travel restrictions   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APIs -&gt; Chart(Pie) budget for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Imaginary budget from client $5000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Price of a flight in intended dates, city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Price of a hotel in intended dates, city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2000$ spend in their vacation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3 points of interest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-&gt; Chart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Tourism growth in recent years, places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-&gt;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Country rankings for travel</a:t>
            </a:r>
          </a:p>
        </p:txBody>
      </p:sp>
    </p:spTree>
    <p:extLst>
      <p:ext uri="{BB962C8B-B14F-4D97-AF65-F5344CB8AC3E}">
        <p14:creationId xmlns:p14="http://schemas.microsoft.com/office/powerpoint/2010/main" val="176498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0FF182-B00A-4DFC-83F7-8A04044D565B}"/>
              </a:ext>
            </a:extLst>
          </p:cNvPr>
          <p:cNvSpPr/>
          <p:nvPr/>
        </p:nvSpPr>
        <p:spPr>
          <a:xfrm>
            <a:off x="281341" y="2063269"/>
            <a:ext cx="2760784" cy="35169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COVID RESTRICTIONS MAP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FDF903-E902-49AB-AB52-6621D1D997A2}"/>
              </a:ext>
            </a:extLst>
          </p:cNvPr>
          <p:cNvSpPr/>
          <p:nvPr/>
        </p:nvSpPr>
        <p:spPr>
          <a:xfrm>
            <a:off x="3241416" y="2063269"/>
            <a:ext cx="2760784" cy="35169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TOURISM 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15C73B-6018-4E37-B162-669B12E4549F}"/>
              </a:ext>
            </a:extLst>
          </p:cNvPr>
          <p:cNvSpPr/>
          <p:nvPr/>
        </p:nvSpPr>
        <p:spPr>
          <a:xfrm>
            <a:off x="6148743" y="2069131"/>
            <a:ext cx="2760784" cy="35169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TRAVEL DESTINATION RANKINGS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D31340-7C06-4107-AD4E-0810FF8C76D9}"/>
              </a:ext>
            </a:extLst>
          </p:cNvPr>
          <p:cNvSpPr/>
          <p:nvPr/>
        </p:nvSpPr>
        <p:spPr>
          <a:xfrm>
            <a:off x="3259007" y="4572001"/>
            <a:ext cx="2760784" cy="3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 DETAILS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583688-6178-47BE-BE58-2E9ADE0C2A36}"/>
              </a:ext>
            </a:extLst>
          </p:cNvPr>
          <p:cNvSpPr/>
          <p:nvPr/>
        </p:nvSpPr>
        <p:spPr>
          <a:xfrm>
            <a:off x="281341" y="4572001"/>
            <a:ext cx="2760784" cy="3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ITINERARY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ED8235-08F4-4306-8603-DDB4C235DE80}"/>
              </a:ext>
            </a:extLst>
          </p:cNvPr>
          <p:cNvSpPr/>
          <p:nvPr/>
        </p:nvSpPr>
        <p:spPr>
          <a:xfrm>
            <a:off x="6219082" y="4572001"/>
            <a:ext cx="2760784" cy="3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TRIP BUDGET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A47C3-E51C-4587-9D42-21473F63DB32}"/>
              </a:ext>
            </a:extLst>
          </p:cNvPr>
          <p:cNvSpPr txBox="1"/>
          <p:nvPr/>
        </p:nvSpPr>
        <p:spPr>
          <a:xfrm rot="10800000" flipH="1" flipV="1">
            <a:off x="307802" y="5006484"/>
            <a:ext cx="249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(words)</a:t>
            </a:r>
          </a:p>
          <a:p>
            <a:endParaRPr lang="en-US" dirty="0"/>
          </a:p>
          <a:p>
            <a:r>
              <a:rPr lang="en-US" dirty="0"/>
              <a:t>Intro tab with flight and hotel details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36569B-99DB-41A8-B525-182E1CE00CD8}"/>
              </a:ext>
            </a:extLst>
          </p:cNvPr>
          <p:cNvSpPr/>
          <p:nvPr/>
        </p:nvSpPr>
        <p:spPr>
          <a:xfrm>
            <a:off x="9179157" y="4572001"/>
            <a:ext cx="2760784" cy="3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3 POINTS OF INTEREST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680AE-EEBC-4273-9C93-C64936EBDBCB}"/>
              </a:ext>
            </a:extLst>
          </p:cNvPr>
          <p:cNvSpPr/>
          <p:nvPr/>
        </p:nvSpPr>
        <p:spPr>
          <a:xfrm>
            <a:off x="225133" y="285316"/>
            <a:ext cx="89950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C3A1B5-32C9-4D4A-9696-E5A2717FF302}"/>
              </a:ext>
            </a:extLst>
          </p:cNvPr>
          <p:cNvSpPr txBox="1"/>
          <p:nvPr/>
        </p:nvSpPr>
        <p:spPr>
          <a:xfrm>
            <a:off x="9653955" y="287216"/>
            <a:ext cx="2249116" cy="306467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company dashboard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F10C4A-0E71-4E70-B076-68C747CB5C1A}"/>
              </a:ext>
            </a:extLst>
          </p:cNvPr>
          <p:cNvSpPr/>
          <p:nvPr/>
        </p:nvSpPr>
        <p:spPr>
          <a:xfrm>
            <a:off x="9653955" y="752340"/>
            <a:ext cx="1787768" cy="296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client dashboard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1D3D4-7477-4C44-8F1D-8956B3C8CE13}"/>
              </a:ext>
            </a:extLst>
          </p:cNvPr>
          <p:cNvSpPr txBox="1"/>
          <p:nvPr/>
        </p:nvSpPr>
        <p:spPr>
          <a:xfrm rot="10800000" flipH="1" flipV="1">
            <a:off x="281341" y="2662483"/>
            <a:ext cx="249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(map)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4C5FB-5F7D-4537-A6C6-2671C778970F}"/>
              </a:ext>
            </a:extLst>
          </p:cNvPr>
          <p:cNvSpPr txBox="1"/>
          <p:nvPr/>
        </p:nvSpPr>
        <p:spPr>
          <a:xfrm rot="10800000" flipH="1" flipV="1">
            <a:off x="3253120" y="4991084"/>
            <a:ext cx="2493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(words)</a:t>
            </a:r>
          </a:p>
          <a:p>
            <a:endParaRPr lang="en-US" dirty="0"/>
          </a:p>
          <a:p>
            <a:r>
              <a:rPr lang="en-US" dirty="0"/>
              <a:t>Provide rankings and tourism data on country of choice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D8CE3-B0FE-48D9-893C-99C2C913F184}"/>
              </a:ext>
            </a:extLst>
          </p:cNvPr>
          <p:cNvSpPr txBox="1"/>
          <p:nvPr/>
        </p:nvSpPr>
        <p:spPr>
          <a:xfrm rot="10800000" flipH="1" flipV="1">
            <a:off x="6201501" y="4985952"/>
            <a:ext cx="249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(Pie chart)</a:t>
            </a:r>
          </a:p>
          <a:p>
            <a:endParaRPr lang="en-US" dirty="0"/>
          </a:p>
          <a:p>
            <a:r>
              <a:rPr lang="en-US" dirty="0"/>
              <a:t>Expenses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90B81F-84EC-4F3C-A9C7-69B1477C1466}"/>
              </a:ext>
            </a:extLst>
          </p:cNvPr>
          <p:cNvSpPr txBox="1"/>
          <p:nvPr/>
        </p:nvSpPr>
        <p:spPr>
          <a:xfrm rot="10800000" flipH="1" flipV="1">
            <a:off x="9149882" y="5055560"/>
            <a:ext cx="2848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(???)</a:t>
            </a:r>
          </a:p>
          <a:p>
            <a:endParaRPr lang="en-US" dirty="0"/>
          </a:p>
          <a:p>
            <a:r>
              <a:rPr lang="en-US" dirty="0"/>
              <a:t>Provide list (and details?) of points of interest, or chart something about 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C33EC9-B43F-4659-B2CB-B874EF9AF416}"/>
              </a:ext>
            </a:extLst>
          </p:cNvPr>
          <p:cNvSpPr txBox="1"/>
          <p:nvPr/>
        </p:nvSpPr>
        <p:spPr>
          <a:xfrm>
            <a:off x="3241416" y="2658761"/>
            <a:ext cx="276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(chart)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7863F3-B215-4450-8391-CC97B4709A51}"/>
              </a:ext>
            </a:extLst>
          </p:cNvPr>
          <p:cNvSpPr txBox="1"/>
          <p:nvPr/>
        </p:nvSpPr>
        <p:spPr>
          <a:xfrm>
            <a:off x="6148743" y="2578105"/>
            <a:ext cx="276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(chart)</a:t>
            </a:r>
          </a:p>
        </p:txBody>
      </p:sp>
    </p:spTree>
    <p:extLst>
      <p:ext uri="{BB962C8B-B14F-4D97-AF65-F5344CB8AC3E}">
        <p14:creationId xmlns:p14="http://schemas.microsoft.com/office/powerpoint/2010/main" val="336046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343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Marcela Castano</dc:creator>
  <cp:lastModifiedBy>Marcela Castano</cp:lastModifiedBy>
  <cp:revision>9</cp:revision>
  <dcterms:created xsi:type="dcterms:W3CDTF">2021-10-19T22:40:06Z</dcterms:created>
  <dcterms:modified xsi:type="dcterms:W3CDTF">2021-10-19T23:56:27Z</dcterms:modified>
</cp:coreProperties>
</file>