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hdphoto1.wdp" ContentType="image/vnd.ms-photo"/>
  <Override PartName="/ppt/media/image6.wmf" ContentType="image/x-wmf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CC3A718-0775-4ECC-93DB-6E2EEE83DF0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7DA3359-529D-4F96-B034-B3E0CB49B81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BA95957-48DC-4B52-9844-8EFD2604A62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39DBC8E-53BC-4B99-8014-AE46D08F566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11/21/21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6D0742D-A56E-438B-9AF1-CAAEAF5C06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microsoft.com/office/2007/relationships/hdphoto" Target="../media/hdphoto1.wdp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-4320" y="5427360"/>
            <a:ext cx="12196080" cy="151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302040" y="5901840"/>
            <a:ext cx="45360" cy="613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8763120" y="650880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 flipV="1">
            <a:off x="9506880" y="5939280"/>
            <a:ext cx="1291320" cy="1157400"/>
          </a:xfrm>
          <a:prstGeom prst="rtTriangle">
            <a:avLst/>
          </a:prstGeom>
          <a:solidFill>
            <a:srgbClr val="f2f2f2">
              <a:alpha val="17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5"/>
          <p:cNvSpPr/>
          <p:nvPr/>
        </p:nvSpPr>
        <p:spPr>
          <a:xfrm flipH="1">
            <a:off x="7044840" y="-64800"/>
            <a:ext cx="5146200" cy="5852160"/>
          </a:xfrm>
          <a:prstGeom prst="rtTriangle">
            <a:avLst/>
          </a:prstGeom>
          <a:solidFill>
            <a:srgbClr val="f2f2f2">
              <a:alpha val="17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6"/>
          <p:cNvSpPr/>
          <p:nvPr/>
        </p:nvSpPr>
        <p:spPr>
          <a:xfrm>
            <a:off x="2124000" y="2025360"/>
            <a:ext cx="6829200" cy="158040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4117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Picture 29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colorTemp="5742" sat="23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2240" y="24480"/>
            <a:ext cx="3859560" cy="1537920"/>
          </a:xfrm>
          <a:prstGeom prst="rect">
            <a:avLst/>
          </a:prstGeom>
          <a:ln>
            <a:noFill/>
          </a:ln>
        </p:spPr>
      </p:pic>
      <p:sp>
        <p:nvSpPr>
          <p:cNvPr id="170" name="CustomShape 7"/>
          <p:cNvSpPr/>
          <p:nvPr/>
        </p:nvSpPr>
        <p:spPr>
          <a:xfrm flipV="1" rot="10800000">
            <a:off x="9830160" y="5334480"/>
            <a:ext cx="2366280" cy="159984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8"/>
          <p:cNvSpPr/>
          <p:nvPr/>
        </p:nvSpPr>
        <p:spPr>
          <a:xfrm>
            <a:off x="6881400" y="6019560"/>
            <a:ext cx="4928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95959"/>
                </a:solidFill>
                <a:latin typeface="Casper"/>
                <a:ea typeface="Karla"/>
              </a:rPr>
              <a:t>DISCOVER . </a:t>
            </a:r>
            <a:r>
              <a:rPr b="1" lang="en-US" sz="2000" spc="-1" strike="noStrike">
                <a:solidFill>
                  <a:srgbClr val="c00000"/>
                </a:solidFill>
                <a:latin typeface="Casper"/>
                <a:ea typeface="Karla"/>
              </a:rPr>
              <a:t>LEARN</a:t>
            </a:r>
            <a:r>
              <a:rPr b="1" lang="en-US" sz="2000" spc="-1" strike="noStrike">
                <a:solidFill>
                  <a:srgbClr val="595959"/>
                </a:solidFill>
                <a:latin typeface="Casper"/>
                <a:ea typeface="Karla"/>
              </a:rPr>
              <a:t> . EMPOWER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>
            <a:off x="6885720" y="6043680"/>
            <a:ext cx="45360" cy="370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-459360" y="6014160"/>
            <a:ext cx="64317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90000"/>
              </a:lnSpc>
              <a:spcAft>
                <a:spcPts val="839"/>
              </a:spcAft>
            </a:pPr>
            <a:r>
              <a:rPr b="1" lang="en-US" sz="2400" spc="-1" strike="noStrike">
                <a:solidFill>
                  <a:srgbClr val="262626"/>
                </a:solidFill>
                <a:latin typeface="Times New Roman"/>
              </a:rPr>
              <a:t>LASER              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4" name="CustomShape 11"/>
          <p:cNvSpPr/>
          <p:nvPr/>
        </p:nvSpPr>
        <p:spPr>
          <a:xfrm>
            <a:off x="2177640" y="1085040"/>
            <a:ext cx="9063000" cy="57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90000"/>
              </a:lnSpc>
              <a:spcAft>
                <a:spcPts val="1120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 Black"/>
                <a:ea typeface="Karla"/>
              </a:rPr>
              <a:t>INSTITUTE :UIE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1120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 Black"/>
                <a:ea typeface="Karla"/>
              </a:rPr>
              <a:t>DEPARTMENT: ALL ACADEMIC UNITS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98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Bachelor of Engineering (All Sections)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98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Subject Name and Code: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98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Physics For Engineers 21SPH-141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98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Prepared by: Anu Kapoor, Assistant Prof. Physics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839"/>
              </a:spcAft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1120"/>
              </a:spcAft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1120"/>
              </a:spcAft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1120"/>
              </a:spcAft>
            </a:pPr>
            <a:r>
              <a:rPr b="1" lang="en-US" sz="3200" spc="-1" strike="noStrike">
                <a:solidFill>
                  <a:srgbClr val="262626"/>
                </a:solidFill>
                <a:latin typeface="Times New Roman"/>
                <a:ea typeface="Calibri"/>
              </a:rPr>
              <a:t>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76320" y="3111480"/>
            <a:ext cx="3301920" cy="313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3499</TotalTime>
  <Application>LibreOffice/6.4.7.2$Linux_X86_64 LibreOffice_project/40$Build-2</Application>
  <Words>1275</Words>
  <Paragraphs>181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2019-01-09T10:33:58Z</dcterms:created>
  <dc:creator>Branding</dc:creator>
  <dc:description/>
  <dc:language>en-IN</dc:language>
  <cp:lastModifiedBy/>
  <dcterms:modified xsi:type="dcterms:W3CDTF">2021-11-21T00:20:05Z</dcterms:modified>
  <cp:revision>237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