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3499</TotalTime>
  <Application>LibreOffice/6.4.7.2$Linux_X86_64 LibreOffice_project/40$Build-2</Application>
  <Words>1275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  <dc:description/>
  <dc:language>en-IN</dc:language>
  <cp:lastModifiedBy/>
  <dcterms:modified xsi:type="dcterms:W3CDTF">2021-11-21T00:43:35Z</dcterms:modified>
  <cp:revision>238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