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</p:sldIdLst>
  <p:sldSz cy="6858000" cx="9144000"/>
  <p:notesSz cx="6662725" cy="9832975"/>
  <p:embeddedFontLst>
    <p:embeddedFont>
      <p:font typeface="Questrial"/>
      <p:regular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1" Type="http://schemas.openxmlformats.org/officeDocument/2006/relationships/font" Target="fonts/Questrial-regular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jpg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982662" y="1106487"/>
            <a:ext cx="4775200" cy="3581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09600" y="4840287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cxnSp>
        <p:nvCxnSpPr>
          <p:cNvPr id="5" name="Google Shape;5;n"/>
          <p:cNvCxnSpPr/>
          <p:nvPr/>
        </p:nvCxnSpPr>
        <p:spPr>
          <a:xfrm>
            <a:off x="436562" y="801687"/>
            <a:ext cx="57912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6" name="Google Shape;6;n"/>
          <p:cNvSpPr txBox="1"/>
          <p:nvPr/>
        </p:nvSpPr>
        <p:spPr>
          <a:xfrm>
            <a:off x="5618162" y="9105900"/>
            <a:ext cx="762000" cy="3825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cxnSp>
        <p:nvCxnSpPr>
          <p:cNvPr id="7" name="Google Shape;7;n"/>
          <p:cNvCxnSpPr/>
          <p:nvPr/>
        </p:nvCxnSpPr>
        <p:spPr>
          <a:xfrm>
            <a:off x="438150" y="9055100"/>
            <a:ext cx="57912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8" name="Google Shape;8;n"/>
          <p:cNvSpPr txBox="1"/>
          <p:nvPr/>
        </p:nvSpPr>
        <p:spPr>
          <a:xfrm>
            <a:off x="361950" y="9132887"/>
            <a:ext cx="5789612" cy="403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Địa chỉ: Tầng 4, nhà B, số 347 Đội Cấn, Ba Đình, Hà Nội, Việt Nam</a:t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ĐT: (84.4) 762 8758; E-mail: office@tamviet.com.vn;  Website: http://www.tamviet.com.vn</a:t>
            </a:r>
            <a:endParaRPr/>
          </a:p>
        </p:txBody>
      </p:sp>
      <p:pic>
        <p:nvPicPr>
          <p:cNvPr id="9" name="Google Shape;9;n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01637" y="115887"/>
            <a:ext cx="1177925" cy="881062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n"/>
          <p:cNvSpPr txBox="1"/>
          <p:nvPr/>
        </p:nvSpPr>
        <p:spPr>
          <a:xfrm>
            <a:off x="1503362" y="404812"/>
            <a:ext cx="4800600" cy="350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TÂM VIỆT GROUP – ĐÀO TẠO &amp; TƯ VẤN</a:t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:notes"/>
          <p:cNvSpPr txBox="1"/>
          <p:nvPr>
            <p:ph idx="1" type="body"/>
          </p:nvPr>
        </p:nvSpPr>
        <p:spPr>
          <a:xfrm>
            <a:off x="609600" y="4840287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1:notes"/>
          <p:cNvSpPr/>
          <p:nvPr>
            <p:ph idx="2" type="sldImg"/>
          </p:nvPr>
        </p:nvSpPr>
        <p:spPr>
          <a:xfrm>
            <a:off x="982662" y="1106487"/>
            <a:ext cx="4775200" cy="3581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0:notes"/>
          <p:cNvSpPr txBox="1"/>
          <p:nvPr>
            <p:ph idx="1" type="body"/>
          </p:nvPr>
        </p:nvSpPr>
        <p:spPr>
          <a:xfrm>
            <a:off x="609600" y="4840287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0:notes"/>
          <p:cNvSpPr/>
          <p:nvPr>
            <p:ph idx="2" type="sldImg"/>
          </p:nvPr>
        </p:nvSpPr>
        <p:spPr>
          <a:xfrm>
            <a:off x="982662" y="1106487"/>
            <a:ext cx="4775200" cy="3581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1:notes"/>
          <p:cNvSpPr txBox="1"/>
          <p:nvPr>
            <p:ph idx="1" type="body"/>
          </p:nvPr>
        </p:nvSpPr>
        <p:spPr>
          <a:xfrm>
            <a:off x="609600" y="4840287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1:notes"/>
          <p:cNvSpPr/>
          <p:nvPr>
            <p:ph idx="2" type="sldImg"/>
          </p:nvPr>
        </p:nvSpPr>
        <p:spPr>
          <a:xfrm>
            <a:off x="982662" y="1106487"/>
            <a:ext cx="4775200" cy="3581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2:notes"/>
          <p:cNvSpPr txBox="1"/>
          <p:nvPr>
            <p:ph idx="1" type="body"/>
          </p:nvPr>
        </p:nvSpPr>
        <p:spPr>
          <a:xfrm>
            <a:off x="609600" y="4840287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2:notes"/>
          <p:cNvSpPr/>
          <p:nvPr>
            <p:ph idx="2" type="sldImg"/>
          </p:nvPr>
        </p:nvSpPr>
        <p:spPr>
          <a:xfrm>
            <a:off x="982662" y="1106487"/>
            <a:ext cx="4775200" cy="3581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3:notes"/>
          <p:cNvSpPr txBox="1"/>
          <p:nvPr>
            <p:ph idx="1" type="body"/>
          </p:nvPr>
        </p:nvSpPr>
        <p:spPr>
          <a:xfrm>
            <a:off x="609600" y="4840287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3:notes"/>
          <p:cNvSpPr/>
          <p:nvPr>
            <p:ph idx="2" type="sldImg"/>
          </p:nvPr>
        </p:nvSpPr>
        <p:spPr>
          <a:xfrm>
            <a:off x="982662" y="1106487"/>
            <a:ext cx="4775200" cy="3581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4:notes"/>
          <p:cNvSpPr txBox="1"/>
          <p:nvPr>
            <p:ph idx="1" type="body"/>
          </p:nvPr>
        </p:nvSpPr>
        <p:spPr>
          <a:xfrm>
            <a:off x="609600" y="4840287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4:notes"/>
          <p:cNvSpPr/>
          <p:nvPr>
            <p:ph idx="2" type="sldImg"/>
          </p:nvPr>
        </p:nvSpPr>
        <p:spPr>
          <a:xfrm>
            <a:off x="982662" y="1106487"/>
            <a:ext cx="4775200" cy="3581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5:notes"/>
          <p:cNvSpPr txBox="1"/>
          <p:nvPr>
            <p:ph idx="1" type="body"/>
          </p:nvPr>
        </p:nvSpPr>
        <p:spPr>
          <a:xfrm>
            <a:off x="609600" y="4840287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5:notes"/>
          <p:cNvSpPr/>
          <p:nvPr>
            <p:ph idx="2" type="sldImg"/>
          </p:nvPr>
        </p:nvSpPr>
        <p:spPr>
          <a:xfrm>
            <a:off x="982662" y="1106487"/>
            <a:ext cx="4775200" cy="3581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6:notes"/>
          <p:cNvSpPr txBox="1"/>
          <p:nvPr>
            <p:ph idx="1" type="body"/>
          </p:nvPr>
        </p:nvSpPr>
        <p:spPr>
          <a:xfrm>
            <a:off x="609600" y="4840287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6:notes"/>
          <p:cNvSpPr/>
          <p:nvPr>
            <p:ph idx="2" type="sldImg"/>
          </p:nvPr>
        </p:nvSpPr>
        <p:spPr>
          <a:xfrm>
            <a:off x="982662" y="1106487"/>
            <a:ext cx="4775200" cy="3581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 txBox="1"/>
          <p:nvPr>
            <p:ph idx="1" type="body"/>
          </p:nvPr>
        </p:nvSpPr>
        <p:spPr>
          <a:xfrm>
            <a:off x="609600" y="4840287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7:notes"/>
          <p:cNvSpPr/>
          <p:nvPr>
            <p:ph idx="2" type="sldImg"/>
          </p:nvPr>
        </p:nvSpPr>
        <p:spPr>
          <a:xfrm>
            <a:off x="982662" y="1106487"/>
            <a:ext cx="4775200" cy="3581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8:notes"/>
          <p:cNvSpPr txBox="1"/>
          <p:nvPr>
            <p:ph idx="1" type="body"/>
          </p:nvPr>
        </p:nvSpPr>
        <p:spPr>
          <a:xfrm>
            <a:off x="609600" y="4840287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8:notes"/>
          <p:cNvSpPr/>
          <p:nvPr>
            <p:ph idx="2" type="sldImg"/>
          </p:nvPr>
        </p:nvSpPr>
        <p:spPr>
          <a:xfrm>
            <a:off x="982662" y="1106487"/>
            <a:ext cx="4775200" cy="3581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9:notes"/>
          <p:cNvSpPr txBox="1"/>
          <p:nvPr>
            <p:ph idx="1" type="body"/>
          </p:nvPr>
        </p:nvSpPr>
        <p:spPr>
          <a:xfrm>
            <a:off x="609600" y="4840287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9:notes"/>
          <p:cNvSpPr/>
          <p:nvPr>
            <p:ph idx="2" type="sldImg"/>
          </p:nvPr>
        </p:nvSpPr>
        <p:spPr>
          <a:xfrm>
            <a:off x="982662" y="1106487"/>
            <a:ext cx="4775200" cy="3581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:notes"/>
          <p:cNvSpPr txBox="1"/>
          <p:nvPr>
            <p:ph idx="1" type="body"/>
          </p:nvPr>
        </p:nvSpPr>
        <p:spPr>
          <a:xfrm>
            <a:off x="609600" y="4840287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2:notes"/>
          <p:cNvSpPr/>
          <p:nvPr>
            <p:ph idx="2" type="sldImg"/>
          </p:nvPr>
        </p:nvSpPr>
        <p:spPr>
          <a:xfrm>
            <a:off x="982662" y="1106487"/>
            <a:ext cx="4775200" cy="3581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0:notes"/>
          <p:cNvSpPr txBox="1"/>
          <p:nvPr>
            <p:ph idx="1" type="body"/>
          </p:nvPr>
        </p:nvSpPr>
        <p:spPr>
          <a:xfrm>
            <a:off x="609600" y="4840287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0:notes"/>
          <p:cNvSpPr/>
          <p:nvPr>
            <p:ph idx="2" type="sldImg"/>
          </p:nvPr>
        </p:nvSpPr>
        <p:spPr>
          <a:xfrm>
            <a:off x="982662" y="1106487"/>
            <a:ext cx="4775200" cy="3581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1:notes"/>
          <p:cNvSpPr txBox="1"/>
          <p:nvPr>
            <p:ph idx="1" type="body"/>
          </p:nvPr>
        </p:nvSpPr>
        <p:spPr>
          <a:xfrm>
            <a:off x="609600" y="4840287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21:notes"/>
          <p:cNvSpPr/>
          <p:nvPr>
            <p:ph idx="2" type="sldImg"/>
          </p:nvPr>
        </p:nvSpPr>
        <p:spPr>
          <a:xfrm>
            <a:off x="982662" y="1106487"/>
            <a:ext cx="4775200" cy="3581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2:notes"/>
          <p:cNvSpPr txBox="1"/>
          <p:nvPr>
            <p:ph idx="1" type="body"/>
          </p:nvPr>
        </p:nvSpPr>
        <p:spPr>
          <a:xfrm>
            <a:off x="609600" y="4840287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22:notes"/>
          <p:cNvSpPr/>
          <p:nvPr>
            <p:ph idx="2" type="sldImg"/>
          </p:nvPr>
        </p:nvSpPr>
        <p:spPr>
          <a:xfrm>
            <a:off x="982662" y="1106487"/>
            <a:ext cx="4775200" cy="3581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3:notes"/>
          <p:cNvSpPr txBox="1"/>
          <p:nvPr>
            <p:ph idx="1" type="body"/>
          </p:nvPr>
        </p:nvSpPr>
        <p:spPr>
          <a:xfrm>
            <a:off x="609600" y="4840287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23:notes"/>
          <p:cNvSpPr/>
          <p:nvPr>
            <p:ph idx="2" type="sldImg"/>
          </p:nvPr>
        </p:nvSpPr>
        <p:spPr>
          <a:xfrm>
            <a:off x="982662" y="1106487"/>
            <a:ext cx="4775200" cy="3581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4:notes"/>
          <p:cNvSpPr txBox="1"/>
          <p:nvPr>
            <p:ph idx="1" type="body"/>
          </p:nvPr>
        </p:nvSpPr>
        <p:spPr>
          <a:xfrm>
            <a:off x="609600" y="4840287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24:notes"/>
          <p:cNvSpPr/>
          <p:nvPr>
            <p:ph idx="2" type="sldImg"/>
          </p:nvPr>
        </p:nvSpPr>
        <p:spPr>
          <a:xfrm>
            <a:off x="982662" y="1106487"/>
            <a:ext cx="4775200" cy="3581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5:notes"/>
          <p:cNvSpPr txBox="1"/>
          <p:nvPr>
            <p:ph idx="1" type="body"/>
          </p:nvPr>
        </p:nvSpPr>
        <p:spPr>
          <a:xfrm>
            <a:off x="609600" y="4840287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25:notes"/>
          <p:cNvSpPr/>
          <p:nvPr>
            <p:ph idx="2" type="sldImg"/>
          </p:nvPr>
        </p:nvSpPr>
        <p:spPr>
          <a:xfrm>
            <a:off x="982662" y="1106487"/>
            <a:ext cx="4775200" cy="3581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6:notes"/>
          <p:cNvSpPr txBox="1"/>
          <p:nvPr>
            <p:ph idx="1" type="body"/>
          </p:nvPr>
        </p:nvSpPr>
        <p:spPr>
          <a:xfrm>
            <a:off x="609600" y="4840287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26:notes"/>
          <p:cNvSpPr/>
          <p:nvPr>
            <p:ph idx="2" type="sldImg"/>
          </p:nvPr>
        </p:nvSpPr>
        <p:spPr>
          <a:xfrm>
            <a:off x="982662" y="1106487"/>
            <a:ext cx="4775200" cy="3581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7:notes"/>
          <p:cNvSpPr txBox="1"/>
          <p:nvPr>
            <p:ph idx="1" type="body"/>
          </p:nvPr>
        </p:nvSpPr>
        <p:spPr>
          <a:xfrm>
            <a:off x="609600" y="4840287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27:notes"/>
          <p:cNvSpPr/>
          <p:nvPr>
            <p:ph idx="2" type="sldImg"/>
          </p:nvPr>
        </p:nvSpPr>
        <p:spPr>
          <a:xfrm>
            <a:off x="982662" y="1106487"/>
            <a:ext cx="4775200" cy="3581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8:notes"/>
          <p:cNvSpPr txBox="1"/>
          <p:nvPr>
            <p:ph idx="1" type="body"/>
          </p:nvPr>
        </p:nvSpPr>
        <p:spPr>
          <a:xfrm>
            <a:off x="609600" y="4840287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28:notes"/>
          <p:cNvSpPr/>
          <p:nvPr>
            <p:ph idx="2" type="sldImg"/>
          </p:nvPr>
        </p:nvSpPr>
        <p:spPr>
          <a:xfrm>
            <a:off x="982662" y="1106487"/>
            <a:ext cx="4775200" cy="3581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9:notes"/>
          <p:cNvSpPr txBox="1"/>
          <p:nvPr>
            <p:ph idx="1" type="body"/>
          </p:nvPr>
        </p:nvSpPr>
        <p:spPr>
          <a:xfrm>
            <a:off x="609600" y="4840287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29:notes"/>
          <p:cNvSpPr/>
          <p:nvPr>
            <p:ph idx="2" type="sldImg"/>
          </p:nvPr>
        </p:nvSpPr>
        <p:spPr>
          <a:xfrm>
            <a:off x="982662" y="1106487"/>
            <a:ext cx="4775200" cy="3581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3:notes"/>
          <p:cNvSpPr txBox="1"/>
          <p:nvPr>
            <p:ph idx="1" type="body"/>
          </p:nvPr>
        </p:nvSpPr>
        <p:spPr>
          <a:xfrm>
            <a:off x="609600" y="4840287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3:notes"/>
          <p:cNvSpPr/>
          <p:nvPr>
            <p:ph idx="2" type="sldImg"/>
          </p:nvPr>
        </p:nvSpPr>
        <p:spPr>
          <a:xfrm>
            <a:off x="982662" y="1106487"/>
            <a:ext cx="4775200" cy="3581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0:notes"/>
          <p:cNvSpPr txBox="1"/>
          <p:nvPr>
            <p:ph idx="1" type="body"/>
          </p:nvPr>
        </p:nvSpPr>
        <p:spPr>
          <a:xfrm>
            <a:off x="609600" y="4840287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30:notes"/>
          <p:cNvSpPr/>
          <p:nvPr>
            <p:ph idx="2" type="sldImg"/>
          </p:nvPr>
        </p:nvSpPr>
        <p:spPr>
          <a:xfrm>
            <a:off x="982662" y="1106487"/>
            <a:ext cx="4775200" cy="3581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1:notes"/>
          <p:cNvSpPr txBox="1"/>
          <p:nvPr>
            <p:ph idx="1" type="body"/>
          </p:nvPr>
        </p:nvSpPr>
        <p:spPr>
          <a:xfrm>
            <a:off x="609600" y="4840287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31:notes"/>
          <p:cNvSpPr/>
          <p:nvPr>
            <p:ph idx="2" type="sldImg"/>
          </p:nvPr>
        </p:nvSpPr>
        <p:spPr>
          <a:xfrm>
            <a:off x="982662" y="1106487"/>
            <a:ext cx="4775200" cy="3581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2:notes"/>
          <p:cNvSpPr txBox="1"/>
          <p:nvPr>
            <p:ph idx="1" type="body"/>
          </p:nvPr>
        </p:nvSpPr>
        <p:spPr>
          <a:xfrm>
            <a:off x="609600" y="4840287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32:notes"/>
          <p:cNvSpPr/>
          <p:nvPr>
            <p:ph idx="2" type="sldImg"/>
          </p:nvPr>
        </p:nvSpPr>
        <p:spPr>
          <a:xfrm>
            <a:off x="982662" y="1106487"/>
            <a:ext cx="4775200" cy="3581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3:notes"/>
          <p:cNvSpPr txBox="1"/>
          <p:nvPr>
            <p:ph idx="1" type="body"/>
          </p:nvPr>
        </p:nvSpPr>
        <p:spPr>
          <a:xfrm>
            <a:off x="609600" y="4840287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33:notes"/>
          <p:cNvSpPr/>
          <p:nvPr>
            <p:ph idx="2" type="sldImg"/>
          </p:nvPr>
        </p:nvSpPr>
        <p:spPr>
          <a:xfrm>
            <a:off x="982662" y="1106487"/>
            <a:ext cx="4775200" cy="3581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4:notes"/>
          <p:cNvSpPr txBox="1"/>
          <p:nvPr>
            <p:ph idx="1" type="body"/>
          </p:nvPr>
        </p:nvSpPr>
        <p:spPr>
          <a:xfrm>
            <a:off x="609600" y="4840287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34:notes"/>
          <p:cNvSpPr/>
          <p:nvPr>
            <p:ph idx="2" type="sldImg"/>
          </p:nvPr>
        </p:nvSpPr>
        <p:spPr>
          <a:xfrm>
            <a:off x="982662" y="1106487"/>
            <a:ext cx="4775200" cy="3581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5:notes"/>
          <p:cNvSpPr txBox="1"/>
          <p:nvPr>
            <p:ph idx="1" type="body"/>
          </p:nvPr>
        </p:nvSpPr>
        <p:spPr>
          <a:xfrm>
            <a:off x="609600" y="4840287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35:notes"/>
          <p:cNvSpPr/>
          <p:nvPr>
            <p:ph idx="2" type="sldImg"/>
          </p:nvPr>
        </p:nvSpPr>
        <p:spPr>
          <a:xfrm>
            <a:off x="982662" y="1106487"/>
            <a:ext cx="4775200" cy="3581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:notes"/>
          <p:cNvSpPr txBox="1"/>
          <p:nvPr>
            <p:ph idx="1" type="body"/>
          </p:nvPr>
        </p:nvSpPr>
        <p:spPr>
          <a:xfrm>
            <a:off x="609600" y="4840287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4:notes"/>
          <p:cNvSpPr/>
          <p:nvPr>
            <p:ph idx="2" type="sldImg"/>
          </p:nvPr>
        </p:nvSpPr>
        <p:spPr>
          <a:xfrm>
            <a:off x="982662" y="1106487"/>
            <a:ext cx="4775200" cy="3581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5:notes"/>
          <p:cNvSpPr txBox="1"/>
          <p:nvPr>
            <p:ph idx="1" type="body"/>
          </p:nvPr>
        </p:nvSpPr>
        <p:spPr>
          <a:xfrm>
            <a:off x="609600" y="4840287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5:notes"/>
          <p:cNvSpPr/>
          <p:nvPr>
            <p:ph idx="2" type="sldImg"/>
          </p:nvPr>
        </p:nvSpPr>
        <p:spPr>
          <a:xfrm>
            <a:off x="982662" y="1106487"/>
            <a:ext cx="4775200" cy="3581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6:notes"/>
          <p:cNvSpPr txBox="1"/>
          <p:nvPr>
            <p:ph idx="1" type="body"/>
          </p:nvPr>
        </p:nvSpPr>
        <p:spPr>
          <a:xfrm>
            <a:off x="609600" y="4840287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6:notes"/>
          <p:cNvSpPr/>
          <p:nvPr>
            <p:ph idx="2" type="sldImg"/>
          </p:nvPr>
        </p:nvSpPr>
        <p:spPr>
          <a:xfrm>
            <a:off x="982662" y="1106487"/>
            <a:ext cx="4775200" cy="3581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7:notes"/>
          <p:cNvSpPr txBox="1"/>
          <p:nvPr>
            <p:ph idx="1" type="body"/>
          </p:nvPr>
        </p:nvSpPr>
        <p:spPr>
          <a:xfrm>
            <a:off x="609600" y="4840287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7:notes"/>
          <p:cNvSpPr/>
          <p:nvPr>
            <p:ph idx="2" type="sldImg"/>
          </p:nvPr>
        </p:nvSpPr>
        <p:spPr>
          <a:xfrm>
            <a:off x="982662" y="1106487"/>
            <a:ext cx="4775200" cy="3581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8:notes"/>
          <p:cNvSpPr txBox="1"/>
          <p:nvPr>
            <p:ph idx="1" type="body"/>
          </p:nvPr>
        </p:nvSpPr>
        <p:spPr>
          <a:xfrm>
            <a:off x="609600" y="4840287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8:notes"/>
          <p:cNvSpPr/>
          <p:nvPr>
            <p:ph idx="2" type="sldImg"/>
          </p:nvPr>
        </p:nvSpPr>
        <p:spPr>
          <a:xfrm>
            <a:off x="982662" y="1106487"/>
            <a:ext cx="4775200" cy="3581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9:notes"/>
          <p:cNvSpPr txBox="1"/>
          <p:nvPr>
            <p:ph idx="1" type="body"/>
          </p:nvPr>
        </p:nvSpPr>
        <p:spPr>
          <a:xfrm>
            <a:off x="609600" y="4840287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9:notes"/>
          <p:cNvSpPr/>
          <p:nvPr>
            <p:ph idx="2" type="sldImg"/>
          </p:nvPr>
        </p:nvSpPr>
        <p:spPr>
          <a:xfrm>
            <a:off x="982662" y="1106487"/>
            <a:ext cx="4775200" cy="3581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ext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 txBox="1"/>
          <p:nvPr>
            <p:ph type="title"/>
          </p:nvPr>
        </p:nvSpPr>
        <p:spPr>
          <a:xfrm>
            <a:off x="703262" y="133350"/>
            <a:ext cx="8212137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" type="body"/>
          </p:nvPr>
        </p:nvSpPr>
        <p:spPr>
          <a:xfrm>
            <a:off x="179387" y="1282700"/>
            <a:ext cx="8793162" cy="54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✓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▪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2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Google Shape;22;p2"/>
          <p:cNvSpPr txBox="1"/>
          <p:nvPr>
            <p:ph idx="12" type="sldNum"/>
          </p:nvPr>
        </p:nvSpPr>
        <p:spPr>
          <a:xfrm>
            <a:off x="6813550" y="6477000"/>
            <a:ext cx="215582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 type="title">
  <p:cSld name="TITLE">
    <p:bg>
      <p:bgPr>
        <a:gradFill>
          <a:gsLst>
            <a:gs pos="0">
              <a:schemeClr val="lt1"/>
            </a:gs>
            <a:gs pos="100000">
              <a:srgbClr val="CCFFFF"/>
            </a:gs>
          </a:gsLst>
          <a:lin ang="5400000" scaled="0"/>
        </a:grad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/>
          <p:nvPr>
            <p:ph type="ctrTitle"/>
          </p:nvPr>
        </p:nvSpPr>
        <p:spPr>
          <a:xfrm>
            <a:off x="95250" y="762000"/>
            <a:ext cx="89535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" type="subTitle"/>
          </p:nvPr>
        </p:nvSpPr>
        <p:spPr>
          <a:xfrm>
            <a:off x="1066800" y="6019800"/>
            <a:ext cx="6934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✓"/>
              <a:defRPr/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▪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•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–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•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•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•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•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6813550" y="6477000"/>
            <a:ext cx="215582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1200"/>
              <a:buFont typeface="Arial"/>
              <a:buNone/>
              <a:defRPr b="0" i="0" sz="1200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1200"/>
              <a:buFont typeface="Arial"/>
              <a:buNone/>
              <a:defRPr b="0" i="0" sz="1200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1200"/>
              <a:buFont typeface="Arial"/>
              <a:buNone/>
              <a:defRPr b="0" i="0" sz="1200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1200"/>
              <a:buFont typeface="Arial"/>
              <a:buNone/>
              <a:defRPr b="0" i="0" sz="1200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1200"/>
              <a:buFont typeface="Arial"/>
              <a:buNone/>
              <a:defRPr b="0" i="0" sz="1200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1200"/>
              <a:buFont typeface="Arial"/>
              <a:buNone/>
              <a:defRPr b="0" i="0" sz="1200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1200"/>
              <a:buFont typeface="Arial"/>
              <a:buNone/>
              <a:defRPr b="0" i="0" sz="1200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1200"/>
              <a:buFont typeface="Arial"/>
              <a:buNone/>
              <a:defRPr b="0" i="0" sz="1200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1200"/>
              <a:buFont typeface="Arial"/>
              <a:buNone/>
              <a:defRPr b="0" i="0" sz="1200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7" name="Google Shape;27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1275" y="109537"/>
            <a:ext cx="1177925" cy="8810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text on left, two objects on right" type="txAndTwoObj">
  <p:cSld name="TEXT_AND_TWO_OBJECT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Google Shape;31;p4"/>
          <p:cNvSpPr txBox="1"/>
          <p:nvPr>
            <p:ph idx="12" type="sldNum"/>
          </p:nvPr>
        </p:nvSpPr>
        <p:spPr>
          <a:xfrm>
            <a:off x="6813550" y="6477000"/>
            <a:ext cx="215582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chemeClr val="lt1"/>
            </a:gs>
            <a:gs pos="100000">
              <a:srgbClr val="CCFFFF"/>
            </a:gs>
          </a:gsLst>
          <a:lin ang="5400000" scaled="0"/>
        </a:gra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"/>
          <p:cNvSpPr txBox="1"/>
          <p:nvPr>
            <p:ph type="title"/>
          </p:nvPr>
        </p:nvSpPr>
        <p:spPr>
          <a:xfrm>
            <a:off x="703262" y="133350"/>
            <a:ext cx="8212137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" type="body"/>
          </p:nvPr>
        </p:nvSpPr>
        <p:spPr>
          <a:xfrm>
            <a:off x="179387" y="1282700"/>
            <a:ext cx="8793162" cy="54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66"/>
              </a:buClr>
              <a:buSzPts val="3200"/>
              <a:buFont typeface="Noto Sans Symbols"/>
              <a:buChar char="✓"/>
              <a:defRPr b="0" i="0" sz="32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191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66"/>
              </a:buClr>
              <a:buSzPts val="3000"/>
              <a:buFont typeface="Noto Sans Symbols"/>
              <a:buChar char="▪"/>
              <a:defRPr b="0" i="0" sz="30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06400" lvl="2" marL="13716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93700" lvl="3" marL="18288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00066"/>
              </a:buClr>
              <a:buSzPts val="2600"/>
              <a:buFont typeface="Arial"/>
              <a:buChar char="–"/>
              <a:defRPr b="0" i="0" sz="26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66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66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66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66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66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813550" y="6477000"/>
            <a:ext cx="215582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  <p:cxnSp>
        <p:nvCxnSpPr>
          <p:cNvPr id="15" name="Google Shape;15;p1"/>
          <p:cNvCxnSpPr/>
          <p:nvPr/>
        </p:nvCxnSpPr>
        <p:spPr>
          <a:xfrm>
            <a:off x="211137" y="1143000"/>
            <a:ext cx="8793162" cy="1587"/>
          </a:xfrm>
          <a:prstGeom prst="straightConnector1">
            <a:avLst/>
          </a:prstGeom>
          <a:noFill/>
          <a:ln cap="flat" cmpd="thickThin" w="57150">
            <a:solidFill>
              <a:srgbClr val="006666"/>
            </a:solidFill>
            <a:prstDash val="solid"/>
            <a:miter lim="800000"/>
            <a:headEnd len="med" w="med" type="none"/>
            <a:tailEnd len="med" w="med" type="none"/>
          </a:ln>
        </p:spPr>
      </p:cxnSp>
      <p:pic>
        <p:nvPicPr>
          <p:cNvPr id="16" name="Google Shape;1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41275" y="109537"/>
            <a:ext cx="1177925" cy="881062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6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8.png"/><Relationship Id="rId4" Type="http://schemas.openxmlformats.org/officeDocument/2006/relationships/image" Target="../media/image10.png"/><Relationship Id="rId5" Type="http://schemas.openxmlformats.org/officeDocument/2006/relationships/image" Target="../media/image9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5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7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chemeClr val="lt1"/>
            </a:gs>
            <a:gs pos="100000">
              <a:srgbClr val="CCFFFF"/>
            </a:gs>
          </a:gsLst>
          <a:lin ang="5400000" scaled="0"/>
        </a:gra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6813550" y="6477000"/>
            <a:ext cx="215582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7" name="Google Shape;37;p5"/>
          <p:cNvSpPr txBox="1"/>
          <p:nvPr>
            <p:ph type="title"/>
          </p:nvPr>
        </p:nvSpPr>
        <p:spPr>
          <a:xfrm>
            <a:off x="703262" y="133350"/>
            <a:ext cx="8212137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8000"/>
              <a:buFont typeface="Arial"/>
              <a:buNone/>
            </a:pPr>
            <a:r>
              <a:rPr b="1" i="0" lang="en-US" sz="80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Kỹ năng quan sát</a:t>
            </a:r>
            <a:endParaRPr/>
          </a:p>
        </p:txBody>
      </p:sp>
      <p:pic>
        <p:nvPicPr>
          <p:cNvPr id="38" name="Google Shape;38;p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5"/>
          <p:cNvSpPr txBox="1"/>
          <p:nvPr/>
        </p:nvSpPr>
        <p:spPr>
          <a:xfrm>
            <a:off x="304800" y="381000"/>
            <a:ext cx="8839200" cy="16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8000"/>
              <a:buFont typeface="Arial"/>
              <a:buNone/>
            </a:pPr>
            <a:r>
              <a:rPr b="1" i="0" lang="en-US" sz="80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Kỹ năng quan sát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chemeClr val="lt1"/>
            </a:gs>
            <a:gs pos="100000">
              <a:srgbClr val="CCFFFF"/>
            </a:gs>
          </a:gsLst>
          <a:lin ang="5400000" scaled="0"/>
        </a:gra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4"/>
          <p:cNvSpPr txBox="1"/>
          <p:nvPr>
            <p:ph idx="12" type="sldNum"/>
          </p:nvPr>
        </p:nvSpPr>
        <p:spPr>
          <a:xfrm>
            <a:off x="6813550" y="6477000"/>
            <a:ext cx="215582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11" name="Google Shape;111;p14"/>
          <p:cNvSpPr txBox="1"/>
          <p:nvPr>
            <p:ph type="title"/>
          </p:nvPr>
        </p:nvSpPr>
        <p:spPr>
          <a:xfrm>
            <a:off x="703262" y="133350"/>
            <a:ext cx="8212137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Điều kiện để quan sát tốt</a:t>
            </a:r>
            <a:endParaRPr/>
          </a:p>
        </p:txBody>
      </p:sp>
      <p:sp>
        <p:nvSpPr>
          <p:cNvPr id="112" name="Google Shape;112;p14"/>
          <p:cNvSpPr txBox="1"/>
          <p:nvPr>
            <p:ph idx="1" type="body"/>
          </p:nvPr>
        </p:nvSpPr>
        <p:spPr>
          <a:xfrm>
            <a:off x="179387" y="1282700"/>
            <a:ext cx="8793162" cy="54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0050" lvl="0" marL="4000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3200"/>
              <a:buFont typeface="Noto Sans Symbols"/>
              <a:buChar char="✓"/>
            </a:pPr>
            <a:r>
              <a:rPr b="0" i="0" lang="en-US" sz="32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Tĩnh lặng</a:t>
            </a:r>
            <a:endParaRPr/>
          </a:p>
          <a:p>
            <a:pPr indent="-400050" lvl="0" marL="400050" marR="0" rtl="0" algn="l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rgbClr val="000066"/>
              </a:buClr>
              <a:buSzPts val="3200"/>
              <a:buFont typeface="Noto Sans Symbols"/>
              <a:buChar char="✓"/>
            </a:pPr>
            <a:r>
              <a:rPr b="0" i="0" lang="en-US" sz="32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Lắng nghe</a:t>
            </a:r>
            <a:endParaRPr/>
          </a:p>
          <a:p>
            <a:pPr indent="-400050" lvl="0" marL="400050" marR="0" rtl="0" algn="l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rgbClr val="000066"/>
              </a:buClr>
              <a:buSzPts val="3200"/>
              <a:buFont typeface="Noto Sans Symbols"/>
              <a:buChar char="✓"/>
            </a:pPr>
            <a:r>
              <a:rPr b="0" i="0" lang="en-US" sz="32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Ba không</a:t>
            </a:r>
            <a:endParaRPr/>
          </a:p>
          <a:p>
            <a:pPr indent="-285750" lvl="1" marL="80010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000066"/>
              </a:buClr>
              <a:buSzPts val="3000"/>
              <a:buFont typeface="Noto Sans Symbols"/>
              <a:buChar char="▪"/>
            </a:pPr>
            <a:r>
              <a:rPr b="0" i="0" lang="en-US" sz="30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Không đặt câu hỏi</a:t>
            </a:r>
            <a:endParaRPr/>
          </a:p>
          <a:p>
            <a:pPr indent="-285750" lvl="1" marL="80010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000066"/>
              </a:buClr>
              <a:buSzPts val="3000"/>
              <a:buFont typeface="Noto Sans Symbols"/>
              <a:buChar char="▪"/>
            </a:pPr>
            <a:r>
              <a:rPr b="0" i="0" lang="en-US" sz="30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Không phân tích</a:t>
            </a:r>
            <a:endParaRPr/>
          </a:p>
          <a:p>
            <a:pPr indent="-285750" lvl="1" marL="80010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000066"/>
              </a:buClr>
              <a:buSzPts val="3000"/>
              <a:buFont typeface="Noto Sans Symbols"/>
              <a:buChar char="▪"/>
            </a:pPr>
            <a:r>
              <a:rPr b="0" i="0" lang="en-US" sz="30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Không tìm giải pháp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chemeClr val="lt1"/>
            </a:gs>
            <a:gs pos="100000">
              <a:srgbClr val="CCFFFF"/>
            </a:gs>
          </a:gsLst>
          <a:lin ang="5400000" scaled="0"/>
        </a:gra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5"/>
          <p:cNvSpPr/>
          <p:nvPr/>
        </p:nvSpPr>
        <p:spPr>
          <a:xfrm>
            <a:off x="2251075" y="1981200"/>
            <a:ext cx="4430712" cy="4267200"/>
          </a:xfrm>
          <a:prstGeom prst="ellipse">
            <a:avLst/>
          </a:prstGeom>
          <a:gradFill>
            <a:gsLst>
              <a:gs pos="0">
                <a:srgbClr val="FFFF00"/>
              </a:gs>
              <a:gs pos="100000">
                <a:schemeClr val="lt1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5"/>
          <p:cNvSpPr/>
          <p:nvPr/>
        </p:nvSpPr>
        <p:spPr>
          <a:xfrm>
            <a:off x="4360862" y="4114800"/>
            <a:ext cx="141287" cy="1524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5"/>
          <p:cNvSpPr txBox="1"/>
          <p:nvPr/>
        </p:nvSpPr>
        <p:spPr>
          <a:xfrm>
            <a:off x="3446462" y="2895600"/>
            <a:ext cx="1758950" cy="822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5050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rgbClr val="FF5050"/>
                </a:solidFill>
                <a:latin typeface="Arial"/>
                <a:ea typeface="Arial"/>
                <a:cs typeface="Arial"/>
                <a:sym typeface="Arial"/>
              </a:rPr>
              <a:t>“Thế giới” trong ta</a:t>
            </a:r>
            <a:endParaRPr/>
          </a:p>
        </p:txBody>
      </p:sp>
      <p:sp>
        <p:nvSpPr>
          <p:cNvPr id="120" name="Google Shape;120;p15"/>
          <p:cNvSpPr txBox="1"/>
          <p:nvPr/>
        </p:nvSpPr>
        <p:spPr>
          <a:xfrm>
            <a:off x="422275" y="2514600"/>
            <a:ext cx="2109787" cy="1004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“Thế giới”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bên ngoài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chemeClr val="lt1"/>
            </a:gs>
            <a:gs pos="100000">
              <a:srgbClr val="CCFFFF"/>
            </a:gs>
          </a:gsLst>
          <a:lin ang="5400000" scaled="0"/>
        </a:gra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6"/>
          <p:cNvSpPr/>
          <p:nvPr/>
        </p:nvSpPr>
        <p:spPr>
          <a:xfrm>
            <a:off x="1295400" y="225425"/>
            <a:ext cx="6705600" cy="6556375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16"/>
          <p:cNvSpPr txBox="1"/>
          <p:nvPr/>
        </p:nvSpPr>
        <p:spPr>
          <a:xfrm>
            <a:off x="6500812" y="228600"/>
            <a:ext cx="2490787" cy="2043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“Thế giới”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bên 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ngoài</a:t>
            </a:r>
            <a:endParaRPr/>
          </a:p>
        </p:txBody>
      </p:sp>
      <p:sp>
        <p:nvSpPr>
          <p:cNvPr id="127" name="Google Shape;127;p16"/>
          <p:cNvSpPr/>
          <p:nvPr/>
        </p:nvSpPr>
        <p:spPr>
          <a:xfrm>
            <a:off x="2286000" y="1219200"/>
            <a:ext cx="4752975" cy="4648200"/>
          </a:xfrm>
          <a:prstGeom prst="ellipse">
            <a:avLst/>
          </a:prstGeom>
          <a:gradFill>
            <a:gsLst>
              <a:gs pos="0">
                <a:srgbClr val="FFFF99"/>
              </a:gs>
              <a:gs pos="100000">
                <a:srgbClr val="FFFFFF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6"/>
          <p:cNvSpPr/>
          <p:nvPr/>
        </p:nvSpPr>
        <p:spPr>
          <a:xfrm>
            <a:off x="4565650" y="3505200"/>
            <a:ext cx="141287" cy="1524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6"/>
          <p:cNvSpPr txBox="1"/>
          <p:nvPr/>
        </p:nvSpPr>
        <p:spPr>
          <a:xfrm>
            <a:off x="3405187" y="1371600"/>
            <a:ext cx="2538412" cy="946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“Thế giới” trong ta</a:t>
            </a:r>
            <a:endParaRPr/>
          </a:p>
        </p:txBody>
      </p:sp>
      <p:sp>
        <p:nvSpPr>
          <p:cNvPr id="130" name="Google Shape;130;p16"/>
          <p:cNvSpPr txBox="1"/>
          <p:nvPr/>
        </p:nvSpPr>
        <p:spPr>
          <a:xfrm>
            <a:off x="4090987" y="2819400"/>
            <a:ext cx="1219200" cy="57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“Tôi”</a:t>
            </a:r>
            <a:endParaRPr/>
          </a:p>
        </p:txBody>
      </p:sp>
      <p:sp>
        <p:nvSpPr>
          <p:cNvPr id="131" name="Google Shape;131;p16"/>
          <p:cNvSpPr txBox="1"/>
          <p:nvPr/>
        </p:nvSpPr>
        <p:spPr>
          <a:xfrm>
            <a:off x="2057400" y="2687637"/>
            <a:ext cx="2538412" cy="1808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Suy nghĩ</a:t>
            </a:r>
            <a:endParaRPr/>
          </a:p>
          <a:p>
            <a:pPr indent="0" lvl="0" marL="0" marR="0" rtl="0" algn="ctr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000066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Cảm nhận</a:t>
            </a:r>
            <a:endParaRPr/>
          </a:p>
          <a:p>
            <a:pPr indent="0" lvl="0" marL="0" marR="0" rtl="0" algn="ctr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000066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Niềm tin</a:t>
            </a:r>
            <a:endParaRPr/>
          </a:p>
          <a:p>
            <a:pPr indent="0" lvl="0" marL="0" marR="0" rtl="0" algn="ctr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000066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Hạnh phúc</a:t>
            </a:r>
            <a:endParaRPr/>
          </a:p>
        </p:txBody>
      </p:sp>
      <p:sp>
        <p:nvSpPr>
          <p:cNvPr id="132" name="Google Shape;132;p16"/>
          <p:cNvSpPr txBox="1"/>
          <p:nvPr/>
        </p:nvSpPr>
        <p:spPr>
          <a:xfrm>
            <a:off x="5081587" y="2705100"/>
            <a:ext cx="1928812" cy="13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Tình yêu</a:t>
            </a:r>
            <a:endParaRPr/>
          </a:p>
          <a:p>
            <a:pPr indent="0" lvl="0" marL="0" marR="0" rtl="0" algn="ctr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000066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Bình an</a:t>
            </a:r>
            <a:endParaRPr/>
          </a:p>
          <a:p>
            <a:pPr indent="0" lvl="0" marL="0" marR="0" rtl="0" algn="ctr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000066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Năng lượng</a:t>
            </a:r>
            <a:endParaRPr/>
          </a:p>
        </p:txBody>
      </p:sp>
      <p:sp>
        <p:nvSpPr>
          <p:cNvPr id="133" name="Google Shape;133;p16"/>
          <p:cNvSpPr txBox="1"/>
          <p:nvPr/>
        </p:nvSpPr>
        <p:spPr>
          <a:xfrm>
            <a:off x="1371600" y="1371600"/>
            <a:ext cx="2538412" cy="384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Gia đình</a:t>
            </a:r>
            <a:endParaRPr/>
          </a:p>
        </p:txBody>
      </p:sp>
      <p:sp>
        <p:nvSpPr>
          <p:cNvPr id="134" name="Google Shape;134;p16"/>
          <p:cNvSpPr txBox="1"/>
          <p:nvPr/>
        </p:nvSpPr>
        <p:spPr>
          <a:xfrm>
            <a:off x="5638800" y="1600200"/>
            <a:ext cx="2538412" cy="384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Bạn bè</a:t>
            </a:r>
            <a:endParaRPr/>
          </a:p>
        </p:txBody>
      </p:sp>
      <p:sp>
        <p:nvSpPr>
          <p:cNvPr id="135" name="Google Shape;135;p16"/>
          <p:cNvSpPr txBox="1"/>
          <p:nvPr/>
        </p:nvSpPr>
        <p:spPr>
          <a:xfrm>
            <a:off x="1828800" y="5105400"/>
            <a:ext cx="1371600" cy="676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Người yêu</a:t>
            </a:r>
            <a:endParaRPr/>
          </a:p>
        </p:txBody>
      </p:sp>
      <p:sp>
        <p:nvSpPr>
          <p:cNvPr id="136" name="Google Shape;136;p16"/>
          <p:cNvSpPr txBox="1"/>
          <p:nvPr/>
        </p:nvSpPr>
        <p:spPr>
          <a:xfrm>
            <a:off x="6096000" y="5191125"/>
            <a:ext cx="1219200" cy="676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Công việc</a:t>
            </a:r>
            <a:endParaRPr/>
          </a:p>
        </p:txBody>
      </p:sp>
      <p:sp>
        <p:nvSpPr>
          <p:cNvPr id="137" name="Google Shape;137;p16"/>
          <p:cNvSpPr txBox="1"/>
          <p:nvPr/>
        </p:nvSpPr>
        <p:spPr>
          <a:xfrm>
            <a:off x="0" y="6019800"/>
            <a:ext cx="2538412" cy="384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Giao thông</a:t>
            </a:r>
            <a:endParaRPr/>
          </a:p>
        </p:txBody>
      </p:sp>
      <p:sp>
        <p:nvSpPr>
          <p:cNvPr id="138" name="Google Shape;138;p16"/>
          <p:cNvSpPr txBox="1"/>
          <p:nvPr/>
        </p:nvSpPr>
        <p:spPr>
          <a:xfrm>
            <a:off x="76200" y="1143000"/>
            <a:ext cx="1828800" cy="384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Chính phủ</a:t>
            </a:r>
            <a:endParaRPr/>
          </a:p>
        </p:txBody>
      </p:sp>
      <p:sp>
        <p:nvSpPr>
          <p:cNvPr id="139" name="Google Shape;139;p16"/>
          <p:cNvSpPr txBox="1"/>
          <p:nvPr/>
        </p:nvSpPr>
        <p:spPr>
          <a:xfrm>
            <a:off x="7086600" y="6019800"/>
            <a:ext cx="1828800" cy="384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Tiền bạc</a:t>
            </a:r>
            <a:endParaRPr/>
          </a:p>
        </p:txBody>
      </p:sp>
      <p:sp>
        <p:nvSpPr>
          <p:cNvPr id="140" name="Google Shape;140;p16"/>
          <p:cNvSpPr txBox="1"/>
          <p:nvPr/>
        </p:nvSpPr>
        <p:spPr>
          <a:xfrm>
            <a:off x="128587" y="3581400"/>
            <a:ext cx="1166812" cy="676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Trời mưa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chemeClr val="lt1"/>
            </a:gs>
            <a:gs pos="100000">
              <a:srgbClr val="CCFFFF"/>
            </a:gs>
          </a:gsLst>
          <a:lin ang="5400000" scaled="0"/>
        </a:grad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7"/>
          <p:cNvSpPr/>
          <p:nvPr/>
        </p:nvSpPr>
        <p:spPr>
          <a:xfrm>
            <a:off x="4641850" y="1524000"/>
            <a:ext cx="3729037" cy="4495800"/>
          </a:xfrm>
          <a:prstGeom prst="can">
            <a:avLst>
              <a:gd fmla="val 25000" name="adj"/>
            </a:avLst>
          </a:prstGeom>
          <a:gradFill>
            <a:gsLst>
              <a:gs pos="0">
                <a:srgbClr val="FF9933"/>
              </a:gs>
              <a:gs pos="100000">
                <a:schemeClr val="lt1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FF"/>
              </a:buClr>
              <a:buSzPts val="10600"/>
              <a:buFont typeface="Arial"/>
              <a:buNone/>
            </a:pPr>
            <a:r>
              <a:rPr b="1" i="0" lang="en-US" sz="10600" u="none">
                <a:solidFill>
                  <a:srgbClr val="CCCCFF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/>
          </a:p>
        </p:txBody>
      </p:sp>
      <p:sp>
        <p:nvSpPr>
          <p:cNvPr id="146" name="Google Shape;146;p17"/>
          <p:cNvSpPr txBox="1"/>
          <p:nvPr/>
        </p:nvSpPr>
        <p:spPr>
          <a:xfrm>
            <a:off x="5205412" y="1765300"/>
            <a:ext cx="2532062" cy="8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Thành công</a:t>
            </a:r>
            <a:endParaRPr/>
          </a:p>
          <a:p>
            <a:pPr indent="0" lvl="0" marL="0" marR="0" rtl="0" algn="ctr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Clr>
                <a:srgbClr val="800080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 bên ngoài</a:t>
            </a:r>
            <a:endParaRPr/>
          </a:p>
        </p:txBody>
      </p:sp>
      <p:sp>
        <p:nvSpPr>
          <p:cNvPr id="147" name="Google Shape;147;p17"/>
          <p:cNvSpPr txBox="1"/>
          <p:nvPr/>
        </p:nvSpPr>
        <p:spPr>
          <a:xfrm>
            <a:off x="457200" y="3124200"/>
            <a:ext cx="3124200" cy="1447800"/>
          </a:xfrm>
          <a:prstGeom prst="rect">
            <a:avLst/>
          </a:prstGeom>
          <a:gradFill>
            <a:gsLst>
              <a:gs pos="0">
                <a:srgbClr val="FFFF00"/>
              </a:gs>
              <a:gs pos="100000">
                <a:schemeClr val="lt1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Thành công</a:t>
            </a:r>
            <a:endParaRPr/>
          </a:p>
        </p:txBody>
      </p:sp>
      <p:sp>
        <p:nvSpPr>
          <p:cNvPr id="148" name="Google Shape;148;p17"/>
          <p:cNvSpPr txBox="1"/>
          <p:nvPr/>
        </p:nvSpPr>
        <p:spPr>
          <a:xfrm>
            <a:off x="3798887" y="3505200"/>
            <a:ext cx="4206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Arial"/>
              <a:buNone/>
            </a:pPr>
            <a:r>
              <a:rPr b="1" i="0" lang="en-US" sz="4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endParaRPr/>
          </a:p>
        </p:txBody>
      </p:sp>
      <p:sp>
        <p:nvSpPr>
          <p:cNvPr id="149" name="Google Shape;149;p17"/>
          <p:cNvSpPr txBox="1"/>
          <p:nvPr/>
        </p:nvSpPr>
        <p:spPr>
          <a:xfrm>
            <a:off x="4502150" y="3381375"/>
            <a:ext cx="3868737" cy="1190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3600"/>
              <a:buFont typeface="Arial"/>
              <a:buNone/>
            </a:pPr>
            <a:r>
              <a:rPr b="1" i="0" lang="en-US" sz="360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Thành công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3600"/>
              <a:buFont typeface="Arial"/>
              <a:buNone/>
            </a:pPr>
            <a:r>
              <a:rPr b="1" i="0" lang="en-US" sz="360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 bên trong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chemeClr val="lt1"/>
            </a:gs>
            <a:gs pos="100000">
              <a:srgbClr val="CCFFFF"/>
            </a:gs>
          </a:gsLst>
          <a:lin ang="5400000" scaled="0"/>
        </a:gra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8"/>
          <p:cNvSpPr txBox="1"/>
          <p:nvPr>
            <p:ph idx="12" type="sldNum"/>
          </p:nvPr>
        </p:nvSpPr>
        <p:spPr>
          <a:xfrm>
            <a:off x="6813550" y="6477000"/>
            <a:ext cx="215582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55" name="Google Shape;155;p18"/>
          <p:cNvSpPr txBox="1"/>
          <p:nvPr>
            <p:ph type="title"/>
          </p:nvPr>
        </p:nvSpPr>
        <p:spPr>
          <a:xfrm>
            <a:off x="703262" y="133350"/>
            <a:ext cx="8212137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Tách mình</a:t>
            </a:r>
            <a:endParaRPr/>
          </a:p>
        </p:txBody>
      </p:sp>
      <p:sp>
        <p:nvSpPr>
          <p:cNvPr id="156" name="Google Shape;156;p18"/>
          <p:cNvSpPr/>
          <p:nvPr/>
        </p:nvSpPr>
        <p:spPr>
          <a:xfrm>
            <a:off x="1055687" y="2819400"/>
            <a:ext cx="2109787" cy="1295400"/>
          </a:xfrm>
          <a:prstGeom prst="ellipse">
            <a:avLst/>
          </a:prstGeom>
          <a:gradFill>
            <a:gsLst>
              <a:gs pos="0">
                <a:srgbClr val="FF99CC"/>
              </a:gs>
              <a:gs pos="100000">
                <a:srgbClr val="FFEBFA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i="0" lang="en-US" sz="3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Tách mình</a:t>
            </a:r>
            <a:endParaRPr/>
          </a:p>
        </p:txBody>
      </p:sp>
      <p:sp>
        <p:nvSpPr>
          <p:cNvPr id="157" name="Google Shape;157;p18"/>
          <p:cNvSpPr txBox="1"/>
          <p:nvPr/>
        </p:nvSpPr>
        <p:spPr>
          <a:xfrm>
            <a:off x="4994275" y="2057400"/>
            <a:ext cx="2390775" cy="990600"/>
          </a:xfrm>
          <a:prstGeom prst="rect">
            <a:avLst/>
          </a:prstGeom>
          <a:gradFill>
            <a:gsLst>
              <a:gs pos="0">
                <a:srgbClr val="FFFF00"/>
              </a:gs>
              <a:gs pos="100000">
                <a:schemeClr val="lt1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Quan sát</a:t>
            </a:r>
            <a:endParaRPr/>
          </a:p>
        </p:txBody>
      </p:sp>
      <p:sp>
        <p:nvSpPr>
          <p:cNvPr id="158" name="Google Shape;158;p18"/>
          <p:cNvSpPr txBox="1"/>
          <p:nvPr/>
        </p:nvSpPr>
        <p:spPr>
          <a:xfrm>
            <a:off x="4994275" y="3733800"/>
            <a:ext cx="2390775" cy="990600"/>
          </a:xfrm>
          <a:prstGeom prst="rect">
            <a:avLst/>
          </a:prstGeom>
          <a:gradFill>
            <a:gsLst>
              <a:gs pos="0">
                <a:srgbClr val="993366"/>
              </a:gs>
              <a:gs pos="100000">
                <a:schemeClr val="lt1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Lắng nghe</a:t>
            </a:r>
            <a:endParaRPr/>
          </a:p>
        </p:txBody>
      </p:sp>
      <p:sp>
        <p:nvSpPr>
          <p:cNvPr id="159" name="Google Shape;159;p18"/>
          <p:cNvSpPr/>
          <p:nvPr/>
        </p:nvSpPr>
        <p:spPr>
          <a:xfrm rot="-1020000">
            <a:off x="3376612" y="2895600"/>
            <a:ext cx="1336675" cy="457200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00FFFF"/>
              </a:gs>
              <a:gs pos="100000">
                <a:schemeClr val="lt1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18"/>
          <p:cNvSpPr/>
          <p:nvPr/>
        </p:nvSpPr>
        <p:spPr>
          <a:xfrm rot="1200000">
            <a:off x="3376612" y="3657600"/>
            <a:ext cx="1336675" cy="457200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00FFFF"/>
              </a:gs>
              <a:gs pos="100000">
                <a:schemeClr val="lt1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chemeClr val="lt1"/>
            </a:gs>
            <a:gs pos="100000">
              <a:srgbClr val="CCFFFF"/>
            </a:gs>
          </a:gsLst>
          <a:lin ang="5400000" scaled="0"/>
        </a:gra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19"/>
          <p:cNvSpPr txBox="1"/>
          <p:nvPr>
            <p:ph type="ctrTitle"/>
          </p:nvPr>
        </p:nvSpPr>
        <p:spPr>
          <a:xfrm>
            <a:off x="95250" y="762000"/>
            <a:ext cx="89535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Arial"/>
              <a:buNone/>
            </a:pPr>
            <a:r>
              <a:rPr b="1" i="0" lang="en-US" sz="7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Bước khỏi mình để </a:t>
            </a:r>
            <a:br>
              <a:rPr b="1" i="0" lang="en-US" sz="7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7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quan sát chính ta</a:t>
            </a:r>
            <a:endParaRPr/>
          </a:p>
        </p:txBody>
      </p:sp>
      <p:sp>
        <p:nvSpPr>
          <p:cNvPr id="167" name="Google Shape;167;p19"/>
          <p:cNvSpPr txBox="1"/>
          <p:nvPr>
            <p:ph idx="1" type="subTitle"/>
          </p:nvPr>
        </p:nvSpPr>
        <p:spPr>
          <a:xfrm>
            <a:off x="1066800" y="6019800"/>
            <a:ext cx="6934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96850" lvl="0" marL="4000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3200"/>
              <a:buNone/>
            </a:pPr>
            <a:r>
              <a:t/>
            </a:r>
            <a:endParaRPr b="0" i="0" sz="3200" u="none">
              <a:solidFill>
                <a:srgbClr val="00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chemeClr val="lt1"/>
            </a:gs>
            <a:gs pos="100000">
              <a:srgbClr val="CCFFFF"/>
            </a:gs>
          </a:gsLst>
          <a:lin ang="5400000" scaled="0"/>
        </a:grad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0"/>
          <p:cNvSpPr txBox="1"/>
          <p:nvPr>
            <p:ph idx="12" type="sldNum"/>
          </p:nvPr>
        </p:nvSpPr>
        <p:spPr>
          <a:xfrm>
            <a:off x="6813550" y="6477000"/>
            <a:ext cx="215582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73" name="Google Shape;173;p20"/>
          <p:cNvSpPr txBox="1"/>
          <p:nvPr>
            <p:ph type="title"/>
          </p:nvPr>
        </p:nvSpPr>
        <p:spPr>
          <a:xfrm>
            <a:off x="703262" y="133350"/>
            <a:ext cx="8212137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Nguyên tắc w.w.w</a:t>
            </a:r>
            <a:endParaRPr/>
          </a:p>
        </p:txBody>
      </p:sp>
      <p:sp>
        <p:nvSpPr>
          <p:cNvPr id="174" name="Google Shape;174;p20"/>
          <p:cNvSpPr txBox="1"/>
          <p:nvPr/>
        </p:nvSpPr>
        <p:spPr>
          <a:xfrm>
            <a:off x="2743200" y="1219200"/>
            <a:ext cx="1266825" cy="54403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700"/>
              <a:buFont typeface="Arial"/>
              <a:buNone/>
            </a:pPr>
            <a:r>
              <a:rPr b="1" i="0" lang="en-US" sz="117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www</a:t>
            </a:r>
            <a:endParaRPr/>
          </a:p>
        </p:txBody>
      </p:sp>
      <p:sp>
        <p:nvSpPr>
          <p:cNvPr id="175" name="Google Shape;175;p20"/>
          <p:cNvSpPr txBox="1"/>
          <p:nvPr/>
        </p:nvSpPr>
        <p:spPr>
          <a:xfrm>
            <a:off x="3868737" y="1568450"/>
            <a:ext cx="1828800" cy="1433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66"/>
              </a:buClr>
              <a:buSzPts val="8800"/>
              <a:buFont typeface="Arial"/>
              <a:buNone/>
            </a:pPr>
            <a:r>
              <a:rPr b="1" i="0" lang="en-US" sz="8800" u="none">
                <a:solidFill>
                  <a:srgbClr val="FF0066"/>
                </a:solidFill>
                <a:latin typeface="Arial"/>
                <a:ea typeface="Arial"/>
                <a:cs typeface="Arial"/>
                <a:sym typeface="Arial"/>
              </a:rPr>
              <a:t>ait</a:t>
            </a:r>
            <a:endParaRPr/>
          </a:p>
        </p:txBody>
      </p:sp>
      <p:sp>
        <p:nvSpPr>
          <p:cNvPr id="176" name="Google Shape;176;p20"/>
          <p:cNvSpPr txBox="1"/>
          <p:nvPr/>
        </p:nvSpPr>
        <p:spPr>
          <a:xfrm>
            <a:off x="3938587" y="3382962"/>
            <a:ext cx="3517900" cy="1433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ts val="8800"/>
              <a:buFont typeface="Arial"/>
              <a:buNone/>
            </a:pPr>
            <a:r>
              <a:rPr b="1" i="0" lang="en-US" sz="8800" u="non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atch</a:t>
            </a:r>
            <a:endParaRPr/>
          </a:p>
        </p:txBody>
      </p:sp>
      <p:sp>
        <p:nvSpPr>
          <p:cNvPr id="177" name="Google Shape;177;p20"/>
          <p:cNvSpPr txBox="1"/>
          <p:nvPr/>
        </p:nvSpPr>
        <p:spPr>
          <a:xfrm>
            <a:off x="3938587" y="5149850"/>
            <a:ext cx="1828800" cy="1433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CC33"/>
              </a:buClr>
              <a:buSzPts val="8800"/>
              <a:buFont typeface="Arial"/>
              <a:buNone/>
            </a:pPr>
            <a:r>
              <a:rPr b="1" i="0" lang="en-US" sz="8800" u="none">
                <a:solidFill>
                  <a:srgbClr val="33CC33"/>
                </a:solidFill>
                <a:latin typeface="Arial"/>
                <a:ea typeface="Arial"/>
                <a:cs typeface="Arial"/>
                <a:sym typeface="Arial"/>
              </a:rPr>
              <a:t>ise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chemeClr val="lt1"/>
            </a:gs>
            <a:gs pos="100000">
              <a:srgbClr val="CCFFFF"/>
            </a:gs>
          </a:gsLst>
          <a:lin ang="5400000" scaled="0"/>
        </a:gradFill>
      </p:bgPr>
    </p:bg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1"/>
          <p:cNvSpPr/>
          <p:nvPr/>
        </p:nvSpPr>
        <p:spPr>
          <a:xfrm>
            <a:off x="1606550" y="1155700"/>
            <a:ext cx="5778500" cy="5702300"/>
          </a:xfrm>
          <a:prstGeom prst="ellipse">
            <a:avLst/>
          </a:prstGeom>
          <a:noFill/>
          <a:ln cap="flat" cmpd="sng" w="12700">
            <a:solidFill>
              <a:srgbClr val="99009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21"/>
          <p:cNvSpPr txBox="1"/>
          <p:nvPr/>
        </p:nvSpPr>
        <p:spPr>
          <a:xfrm>
            <a:off x="593725" y="2405062"/>
            <a:ext cx="2614612" cy="20129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200"/>
              <a:buFont typeface="Times New Roman"/>
              <a:buNone/>
            </a:pPr>
            <a:r>
              <a:rPr b="0" i="0" lang="en-US" sz="252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b="0" i="0" lang="en-US" sz="10600" u="none">
                <a:solidFill>
                  <a:srgbClr val="66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</p:txBody>
      </p:sp>
      <p:sp>
        <p:nvSpPr>
          <p:cNvPr id="184" name="Google Shape;184;p21"/>
          <p:cNvSpPr txBox="1"/>
          <p:nvPr/>
        </p:nvSpPr>
        <p:spPr>
          <a:xfrm>
            <a:off x="3336925" y="2405062"/>
            <a:ext cx="2614612" cy="20129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200"/>
              <a:buFont typeface="Times New Roman"/>
              <a:buNone/>
            </a:pPr>
            <a:r>
              <a:rPr b="0" i="0" lang="en-US" sz="252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b="0" i="0" lang="en-US" sz="106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</p:txBody>
      </p:sp>
      <p:sp>
        <p:nvSpPr>
          <p:cNvPr id="185" name="Google Shape;185;p21"/>
          <p:cNvSpPr txBox="1"/>
          <p:nvPr/>
        </p:nvSpPr>
        <p:spPr>
          <a:xfrm>
            <a:off x="6080125" y="2405062"/>
            <a:ext cx="2614612" cy="20129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200"/>
              <a:buFont typeface="Times New Roman"/>
              <a:buNone/>
            </a:pPr>
            <a:r>
              <a:rPr b="0" i="0" lang="en-US" sz="252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b="0" i="0" lang="en-US" sz="10600" u="none">
                <a:solidFill>
                  <a:srgbClr val="66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</p:txBody>
      </p:sp>
      <p:sp>
        <p:nvSpPr>
          <p:cNvPr id="186" name="Google Shape;186;p21"/>
          <p:cNvSpPr txBox="1"/>
          <p:nvPr/>
        </p:nvSpPr>
        <p:spPr>
          <a:xfrm>
            <a:off x="1127125" y="2771775"/>
            <a:ext cx="1295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66"/>
              </a:buClr>
              <a:buSzPts val="5400"/>
              <a:buFont typeface="Questrial"/>
              <a:buNone/>
            </a:pPr>
            <a:r>
              <a:rPr b="0" i="0" lang="en-US" sz="5400" u="none">
                <a:solidFill>
                  <a:srgbClr val="FF0066"/>
                </a:solidFill>
                <a:latin typeface="Questrial"/>
                <a:ea typeface="Questrial"/>
                <a:cs typeface="Questrial"/>
                <a:sym typeface="Questrial"/>
              </a:rPr>
              <a:t>wait</a:t>
            </a:r>
            <a:endParaRPr/>
          </a:p>
        </p:txBody>
      </p:sp>
      <p:sp>
        <p:nvSpPr>
          <p:cNvPr id="187" name="Google Shape;187;p21"/>
          <p:cNvSpPr txBox="1"/>
          <p:nvPr/>
        </p:nvSpPr>
        <p:spPr>
          <a:xfrm>
            <a:off x="3505200" y="2749550"/>
            <a:ext cx="22860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66"/>
              </a:buClr>
              <a:buSzPts val="5400"/>
              <a:buFont typeface="Questrial"/>
              <a:buNone/>
            </a:pPr>
            <a:r>
              <a:rPr b="0" i="0" lang="en-US" sz="5400" u="none">
                <a:solidFill>
                  <a:srgbClr val="FF0066"/>
                </a:solidFill>
                <a:latin typeface="Questrial"/>
                <a:ea typeface="Questrial"/>
                <a:cs typeface="Questrial"/>
                <a:sym typeface="Questrial"/>
              </a:rPr>
              <a:t>watch</a:t>
            </a:r>
            <a:endParaRPr/>
          </a:p>
        </p:txBody>
      </p:sp>
      <p:sp>
        <p:nvSpPr>
          <p:cNvPr id="188" name="Google Shape;188;p21"/>
          <p:cNvSpPr txBox="1"/>
          <p:nvPr/>
        </p:nvSpPr>
        <p:spPr>
          <a:xfrm>
            <a:off x="6096000" y="2749550"/>
            <a:ext cx="2895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66"/>
              </a:buClr>
              <a:buSzPts val="5400"/>
              <a:buFont typeface="Questrial"/>
              <a:buNone/>
            </a:pPr>
            <a:r>
              <a:rPr b="0" i="0" lang="en-US" sz="5400" u="none">
                <a:solidFill>
                  <a:srgbClr val="FF0066"/>
                </a:solidFill>
                <a:latin typeface="Questrial"/>
                <a:ea typeface="Questrial"/>
                <a:cs typeface="Questrial"/>
                <a:sym typeface="Questrial"/>
              </a:rPr>
              <a:t>be wise</a:t>
            </a:r>
            <a:endParaRPr/>
          </a:p>
        </p:txBody>
      </p:sp>
      <p:sp>
        <p:nvSpPr>
          <p:cNvPr id="189" name="Google Shape;189;p21"/>
          <p:cNvSpPr/>
          <p:nvPr/>
        </p:nvSpPr>
        <p:spPr>
          <a:xfrm>
            <a:off x="4425950" y="3898900"/>
            <a:ext cx="215900" cy="215900"/>
          </a:xfrm>
          <a:prstGeom prst="ellipse">
            <a:avLst/>
          </a:prstGeom>
          <a:solidFill>
            <a:srgbClr val="990099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0"/>
                                        <p:tgtEl>
                                          <p:spTgt spid="18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chemeClr val="lt1"/>
            </a:gs>
            <a:gs pos="100000">
              <a:srgbClr val="CCFFFF"/>
            </a:gs>
          </a:gsLst>
          <a:lin ang="5400000" scaled="0"/>
        </a:gradFill>
      </p:bgPr>
    </p:bg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2"/>
          <p:cNvSpPr txBox="1"/>
          <p:nvPr>
            <p:ph type="ctrTitle"/>
          </p:nvPr>
        </p:nvSpPr>
        <p:spPr>
          <a:xfrm>
            <a:off x="95250" y="762000"/>
            <a:ext cx="89535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6500"/>
              <a:buFont typeface="Arial"/>
              <a:buNone/>
            </a:pPr>
            <a:r>
              <a:rPr b="1" i="0" lang="en-US" sz="6500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A leader never r</a:t>
            </a:r>
            <a:r>
              <a:rPr b="0" i="0" lang="en-US" sz="6500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….s</a:t>
            </a:r>
            <a:br>
              <a:rPr b="0" i="0" lang="en-US" sz="6500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6500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He o</a:t>
            </a:r>
            <a:r>
              <a:rPr b="0" i="0" lang="en-US" sz="6500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…...s </a:t>
            </a:r>
            <a:r>
              <a:rPr b="1" i="0" lang="en-US" sz="6500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, a</a:t>
            </a:r>
            <a:r>
              <a:rPr b="0" i="0" lang="en-US" sz="6500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…...s</a:t>
            </a:r>
            <a:r>
              <a:rPr b="1" i="0" lang="en-US" sz="6500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br>
              <a:rPr b="1" i="0" lang="en-US" sz="6500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6500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  the opinions and when r</a:t>
            </a:r>
            <a:r>
              <a:rPr b="0" i="0" lang="en-US" sz="6500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…y,   a......s</a:t>
            </a:r>
            <a:r>
              <a:rPr b="1" i="0" lang="en-US" sz="6500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decisively</a:t>
            </a:r>
            <a:endParaRPr/>
          </a:p>
        </p:txBody>
      </p:sp>
      <p:sp>
        <p:nvSpPr>
          <p:cNvPr id="195" name="Google Shape;195;p22"/>
          <p:cNvSpPr txBox="1"/>
          <p:nvPr>
            <p:ph idx="1" type="subTitle"/>
          </p:nvPr>
        </p:nvSpPr>
        <p:spPr>
          <a:xfrm>
            <a:off x="1066800" y="6019800"/>
            <a:ext cx="6934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8000"/>
              <a:buNone/>
            </a:pPr>
            <a:r>
              <a:rPr b="1" i="1" lang="en-US" sz="8000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chemeClr val="lt1"/>
            </a:gs>
            <a:gs pos="100000">
              <a:srgbClr val="CCFFFF"/>
            </a:gs>
          </a:gsLst>
          <a:lin ang="5400000" scaled="0"/>
        </a:gradFill>
      </p:bgPr>
    </p:bg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3"/>
          <p:cNvSpPr txBox="1"/>
          <p:nvPr>
            <p:ph type="ctrTitle"/>
          </p:nvPr>
        </p:nvSpPr>
        <p:spPr>
          <a:xfrm>
            <a:off x="95250" y="1143000"/>
            <a:ext cx="89535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7200"/>
              <a:buFont typeface="Arial"/>
              <a:buNone/>
            </a:pPr>
            <a:r>
              <a:rPr b="1" i="0" lang="en-US" sz="7200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A leader never </a:t>
            </a:r>
            <a:r>
              <a:rPr b="0" i="0" lang="en-US" sz="7200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r>
              <a:rPr b="1" i="0" lang="en-US" sz="7200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br>
              <a:rPr b="1" i="0" lang="en-US" sz="7200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7200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He </a:t>
            </a:r>
            <a:r>
              <a:rPr b="0" i="0" lang="en-US" sz="7200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…           </a:t>
            </a:r>
            <a:r>
              <a:rPr b="1" i="0" lang="en-US" sz="7200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0" lang="en-US" sz="7200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r>
              <a:rPr b="1" i="0" lang="en-US" sz="7200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br>
              <a:rPr b="1" i="0" lang="en-US" sz="7200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7200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the opinions and when </a:t>
            </a:r>
            <a:r>
              <a:rPr b="0" i="0" lang="en-US" sz="7200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…         ….</a:t>
            </a:r>
            <a:r>
              <a:rPr b="1" i="0" lang="en-US" sz="7200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decisively</a:t>
            </a:r>
            <a:endParaRPr/>
          </a:p>
        </p:txBody>
      </p:sp>
      <p:sp>
        <p:nvSpPr>
          <p:cNvPr id="201" name="Google Shape;201;p23"/>
          <p:cNvSpPr txBox="1"/>
          <p:nvPr/>
        </p:nvSpPr>
        <p:spPr>
          <a:xfrm>
            <a:off x="6189662" y="1143000"/>
            <a:ext cx="2673350" cy="838200"/>
          </a:xfrm>
          <a:prstGeom prst="rect">
            <a:avLst/>
          </a:prstGeom>
          <a:gradFill>
            <a:gsLst>
              <a:gs pos="0">
                <a:srgbClr val="FFFF00"/>
              </a:gs>
              <a:gs pos="100000">
                <a:schemeClr val="lt1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</a:pPr>
            <a:r>
              <a:rPr b="1" i="0" lang="en-US" sz="6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reacts</a:t>
            </a:r>
            <a:endParaRPr/>
          </a:p>
        </p:txBody>
      </p:sp>
      <p:sp>
        <p:nvSpPr>
          <p:cNvPr id="202" name="Google Shape;202;p23"/>
          <p:cNvSpPr txBox="1"/>
          <p:nvPr/>
        </p:nvSpPr>
        <p:spPr>
          <a:xfrm>
            <a:off x="1476375" y="2209800"/>
            <a:ext cx="3729037" cy="838200"/>
          </a:xfrm>
          <a:prstGeom prst="rect">
            <a:avLst/>
          </a:prstGeom>
          <a:gradFill>
            <a:gsLst>
              <a:gs pos="0">
                <a:srgbClr val="FFFF00"/>
              </a:gs>
              <a:gs pos="100000">
                <a:schemeClr val="lt1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</a:pPr>
            <a:r>
              <a:rPr b="1" i="0" lang="en-US" sz="6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observes</a:t>
            </a:r>
            <a:endParaRPr/>
          </a:p>
        </p:txBody>
      </p:sp>
      <p:sp>
        <p:nvSpPr>
          <p:cNvPr id="203" name="Google Shape;203;p23"/>
          <p:cNvSpPr txBox="1"/>
          <p:nvPr/>
        </p:nvSpPr>
        <p:spPr>
          <a:xfrm>
            <a:off x="5486400" y="2209800"/>
            <a:ext cx="3657600" cy="838200"/>
          </a:xfrm>
          <a:prstGeom prst="rect">
            <a:avLst/>
          </a:prstGeom>
          <a:gradFill>
            <a:gsLst>
              <a:gs pos="0">
                <a:srgbClr val="FFFF00"/>
              </a:gs>
              <a:gs pos="100000">
                <a:schemeClr val="lt1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</a:pPr>
            <a:r>
              <a:rPr b="1" i="0" lang="en-US" sz="6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assesses</a:t>
            </a:r>
            <a:endParaRPr/>
          </a:p>
        </p:txBody>
      </p:sp>
      <p:sp>
        <p:nvSpPr>
          <p:cNvPr id="204" name="Google Shape;204;p23"/>
          <p:cNvSpPr txBox="1"/>
          <p:nvPr/>
        </p:nvSpPr>
        <p:spPr>
          <a:xfrm>
            <a:off x="2532062" y="4419600"/>
            <a:ext cx="2532062" cy="838200"/>
          </a:xfrm>
          <a:prstGeom prst="rect">
            <a:avLst/>
          </a:prstGeom>
          <a:gradFill>
            <a:gsLst>
              <a:gs pos="0">
                <a:srgbClr val="FFFF00"/>
              </a:gs>
              <a:gs pos="100000">
                <a:schemeClr val="lt1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</a:pPr>
            <a:r>
              <a:rPr b="1" i="0" lang="en-US" sz="6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ready</a:t>
            </a:r>
            <a:endParaRPr/>
          </a:p>
        </p:txBody>
      </p:sp>
      <p:sp>
        <p:nvSpPr>
          <p:cNvPr id="205" name="Google Shape;205;p23"/>
          <p:cNvSpPr txBox="1"/>
          <p:nvPr/>
        </p:nvSpPr>
        <p:spPr>
          <a:xfrm>
            <a:off x="5416550" y="4419600"/>
            <a:ext cx="2532062" cy="838200"/>
          </a:xfrm>
          <a:prstGeom prst="rect">
            <a:avLst/>
          </a:prstGeom>
          <a:gradFill>
            <a:gsLst>
              <a:gs pos="0">
                <a:srgbClr val="FFFF00"/>
              </a:gs>
              <a:gs pos="100000">
                <a:schemeClr val="lt1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</a:pPr>
            <a:r>
              <a:rPr b="1" i="0" lang="en-US" sz="6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acts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chemeClr val="lt1"/>
            </a:gs>
            <a:gs pos="100000">
              <a:srgbClr val="CCFFFF"/>
            </a:gs>
          </a:gsLst>
          <a:lin ang="5400000" scaled="0"/>
        </a:grad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ctrTitle"/>
          </p:nvPr>
        </p:nvSpPr>
        <p:spPr>
          <a:xfrm>
            <a:off x="95250" y="762000"/>
            <a:ext cx="89535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12900"/>
              <a:buFont typeface="Arial"/>
              <a:buNone/>
            </a:pPr>
            <a:r>
              <a:rPr b="1" i="0" lang="en-US" sz="12900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Tin thì thấy</a:t>
            </a:r>
            <a:endParaRPr/>
          </a:p>
        </p:txBody>
      </p:sp>
      <p:sp>
        <p:nvSpPr>
          <p:cNvPr id="45" name="Google Shape;45;p6"/>
          <p:cNvSpPr txBox="1"/>
          <p:nvPr>
            <p:ph idx="1" type="subTitle"/>
          </p:nvPr>
        </p:nvSpPr>
        <p:spPr>
          <a:xfrm>
            <a:off x="1066800" y="6019800"/>
            <a:ext cx="6934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96850" lvl="0" marL="4000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3200"/>
              <a:buNone/>
            </a:pPr>
            <a:r>
              <a:t/>
            </a:r>
            <a:endParaRPr b="0" i="0" sz="3200" u="none">
              <a:solidFill>
                <a:srgbClr val="00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chemeClr val="lt1"/>
            </a:gs>
            <a:gs pos="100000">
              <a:srgbClr val="CCFFFF"/>
            </a:gs>
          </a:gsLst>
          <a:lin ang="5400000" scaled="0"/>
        </a:gradFill>
      </p:bgPr>
    </p:bg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4"/>
          <p:cNvSpPr txBox="1"/>
          <p:nvPr>
            <p:ph idx="12" type="sldNum"/>
          </p:nvPr>
        </p:nvSpPr>
        <p:spPr>
          <a:xfrm>
            <a:off x="6813550" y="6477000"/>
            <a:ext cx="215582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11" name="Google Shape;211;p24"/>
          <p:cNvSpPr txBox="1"/>
          <p:nvPr>
            <p:ph type="title"/>
          </p:nvPr>
        </p:nvSpPr>
        <p:spPr>
          <a:xfrm>
            <a:off x="703262" y="133350"/>
            <a:ext cx="8212137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Nguyên tắc 3 A</a:t>
            </a:r>
            <a:endParaRPr/>
          </a:p>
        </p:txBody>
      </p:sp>
      <p:sp>
        <p:nvSpPr>
          <p:cNvPr id="212" name="Google Shape;212;p24"/>
          <p:cNvSpPr txBox="1"/>
          <p:nvPr/>
        </p:nvSpPr>
        <p:spPr>
          <a:xfrm>
            <a:off x="1828800" y="2971800"/>
            <a:ext cx="1970087" cy="1981200"/>
          </a:xfrm>
          <a:prstGeom prst="rect">
            <a:avLst/>
          </a:prstGeom>
          <a:gradFill>
            <a:gsLst>
              <a:gs pos="0">
                <a:srgbClr val="66CCFF"/>
              </a:gs>
              <a:gs pos="100000">
                <a:schemeClr val="lt1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33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rgbClr val="FF9933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1" i="0" lang="en-US" sz="4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lready</a:t>
            </a:r>
            <a:endParaRPr/>
          </a:p>
        </p:txBody>
      </p:sp>
      <p:sp>
        <p:nvSpPr>
          <p:cNvPr id="213" name="Google Shape;213;p24"/>
          <p:cNvSpPr txBox="1"/>
          <p:nvPr/>
        </p:nvSpPr>
        <p:spPr>
          <a:xfrm>
            <a:off x="5064125" y="1524000"/>
            <a:ext cx="1547812" cy="1219200"/>
          </a:xfrm>
          <a:prstGeom prst="rect">
            <a:avLst/>
          </a:prstGeom>
          <a:gradFill>
            <a:gsLst>
              <a:gs pos="0">
                <a:srgbClr val="FF9933"/>
              </a:gs>
              <a:gs pos="100000">
                <a:schemeClr val="lt1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33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rgbClr val="FF9933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1" i="0" lang="en-US" sz="4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lert</a:t>
            </a:r>
            <a:endParaRPr/>
          </a:p>
        </p:txBody>
      </p:sp>
      <p:sp>
        <p:nvSpPr>
          <p:cNvPr id="214" name="Google Shape;214;p24"/>
          <p:cNvSpPr txBox="1"/>
          <p:nvPr/>
        </p:nvSpPr>
        <p:spPr>
          <a:xfrm>
            <a:off x="5064125" y="3276600"/>
            <a:ext cx="1547812" cy="1219200"/>
          </a:xfrm>
          <a:prstGeom prst="rect">
            <a:avLst/>
          </a:prstGeom>
          <a:gradFill>
            <a:gsLst>
              <a:gs pos="0">
                <a:srgbClr val="FF9933"/>
              </a:gs>
              <a:gs pos="100000">
                <a:schemeClr val="lt1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33"/>
              </a:buClr>
              <a:buSzPts val="3600"/>
              <a:buFont typeface="Arial"/>
              <a:buNone/>
            </a:pPr>
            <a:r>
              <a:rPr b="1" i="0" lang="en-US" sz="3600" u="none">
                <a:solidFill>
                  <a:srgbClr val="FF9933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1" i="0" lang="en-US" sz="3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wake</a:t>
            </a:r>
            <a:endParaRPr/>
          </a:p>
        </p:txBody>
      </p:sp>
      <p:sp>
        <p:nvSpPr>
          <p:cNvPr id="215" name="Google Shape;215;p24"/>
          <p:cNvSpPr txBox="1"/>
          <p:nvPr/>
        </p:nvSpPr>
        <p:spPr>
          <a:xfrm>
            <a:off x="5064125" y="4953000"/>
            <a:ext cx="1547812" cy="1219200"/>
          </a:xfrm>
          <a:prstGeom prst="rect">
            <a:avLst/>
          </a:prstGeom>
          <a:gradFill>
            <a:gsLst>
              <a:gs pos="0">
                <a:srgbClr val="FF9933"/>
              </a:gs>
              <a:gs pos="100000">
                <a:schemeClr val="lt1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33"/>
              </a:buClr>
              <a:buSzPts val="3600"/>
              <a:buFont typeface="Arial"/>
              <a:buNone/>
            </a:pPr>
            <a:r>
              <a:rPr b="1" i="0" lang="en-US" sz="3600" u="none">
                <a:solidFill>
                  <a:srgbClr val="FF9933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1" i="0" lang="en-US" sz="3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live</a:t>
            </a:r>
            <a:endParaRPr/>
          </a:p>
        </p:txBody>
      </p:sp>
      <p:sp>
        <p:nvSpPr>
          <p:cNvPr id="216" name="Google Shape;216;p24"/>
          <p:cNvSpPr txBox="1"/>
          <p:nvPr/>
        </p:nvSpPr>
        <p:spPr>
          <a:xfrm>
            <a:off x="4149725" y="3733800"/>
            <a:ext cx="563562" cy="533400"/>
          </a:xfrm>
          <a:prstGeom prst="rect">
            <a:avLst/>
          </a:prstGeom>
          <a:gradFill>
            <a:gsLst>
              <a:gs pos="0">
                <a:srgbClr val="99CC00"/>
              </a:gs>
              <a:gs pos="100000">
                <a:schemeClr val="lt1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600"/>
              <a:buFont typeface="Arial"/>
              <a:buNone/>
            </a:pPr>
            <a:r>
              <a:rPr b="1" i="0" lang="en-US" sz="66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chemeClr val="lt1"/>
            </a:gs>
            <a:gs pos="100000">
              <a:srgbClr val="CCFFFF"/>
            </a:gs>
          </a:gsLst>
          <a:lin ang="5400000" scaled="0"/>
        </a:gradFill>
      </p:bgPr>
    </p:bg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Google Shape;221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850" y="7620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25"/>
          <p:cNvSpPr txBox="1"/>
          <p:nvPr>
            <p:ph type="ctrTitle"/>
          </p:nvPr>
        </p:nvSpPr>
        <p:spPr>
          <a:xfrm>
            <a:off x="95250" y="762000"/>
            <a:ext cx="89535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6600"/>
              <a:buFont typeface="Arial"/>
              <a:buNone/>
            </a:pPr>
            <a:r>
              <a:rPr b="1" i="0" lang="en-US" sz="66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Mọi việc đều bắt đầu từ</a:t>
            </a:r>
            <a:br>
              <a:rPr b="1" i="0" lang="en-US" sz="66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19000" u="non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rPr>
              <a:t>im lặng</a:t>
            </a:r>
            <a:endParaRPr/>
          </a:p>
        </p:txBody>
      </p:sp>
      <p:sp>
        <p:nvSpPr>
          <p:cNvPr id="223" name="Google Shape;223;p25"/>
          <p:cNvSpPr txBox="1"/>
          <p:nvPr>
            <p:ph idx="1" type="subTitle"/>
          </p:nvPr>
        </p:nvSpPr>
        <p:spPr>
          <a:xfrm>
            <a:off x="1066800" y="6019800"/>
            <a:ext cx="6934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96850" lvl="0" marL="4000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3200"/>
              <a:buNone/>
            </a:pPr>
            <a:r>
              <a:t/>
            </a:r>
            <a:endParaRPr b="0" i="0" sz="3200" u="none">
              <a:solidFill>
                <a:srgbClr val="00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chemeClr val="lt1"/>
            </a:gs>
            <a:gs pos="100000">
              <a:srgbClr val="CCFFFF"/>
            </a:gs>
          </a:gsLst>
          <a:lin ang="5400000" scaled="0"/>
        </a:gradFill>
      </p:bgPr>
    </p:bg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8" name="Google Shape;228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4287"/>
            <a:ext cx="9144000" cy="6843712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26"/>
          <p:cNvSpPr txBox="1"/>
          <p:nvPr>
            <p:ph type="ctrTitle"/>
          </p:nvPr>
        </p:nvSpPr>
        <p:spPr>
          <a:xfrm>
            <a:off x="95250" y="762000"/>
            <a:ext cx="89535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8000"/>
              <a:buFont typeface="Arial"/>
              <a:buNone/>
            </a:pPr>
            <a:r>
              <a:rPr b="1" i="0" lang="en-US" sz="80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Im lặng mang đến </a:t>
            </a:r>
            <a:r>
              <a:rPr b="1" i="0" lang="en-US" sz="106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sức mạnh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chemeClr val="lt1"/>
            </a:gs>
            <a:gs pos="100000">
              <a:srgbClr val="CCFFFF"/>
            </a:gs>
          </a:gsLst>
          <a:lin ang="5400000" scaled="0"/>
        </a:gradFill>
      </p:bgPr>
    </p:bg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7"/>
          <p:cNvSpPr txBox="1"/>
          <p:nvPr>
            <p:ph idx="12" type="sldNum"/>
          </p:nvPr>
        </p:nvSpPr>
        <p:spPr>
          <a:xfrm>
            <a:off x="6813550" y="6477000"/>
            <a:ext cx="215582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35" name="Google Shape;235;p27"/>
          <p:cNvSpPr txBox="1"/>
          <p:nvPr>
            <p:ph type="title"/>
          </p:nvPr>
        </p:nvSpPr>
        <p:spPr>
          <a:xfrm>
            <a:off x="703262" y="133350"/>
            <a:ext cx="8440737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3600"/>
              <a:buFont typeface="Arial"/>
              <a:buNone/>
            </a:pPr>
            <a:r>
              <a:rPr b="1" i="0" lang="en-US" sz="3600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Ghép các chữ cái thành từ có nghĩa</a:t>
            </a:r>
            <a:endParaRPr/>
          </a:p>
        </p:txBody>
      </p:sp>
      <p:sp>
        <p:nvSpPr>
          <p:cNvPr id="236" name="Google Shape;236;p27"/>
          <p:cNvSpPr/>
          <p:nvPr/>
        </p:nvSpPr>
        <p:spPr>
          <a:xfrm rot="-2340000">
            <a:off x="773112" y="2286000"/>
            <a:ext cx="703262" cy="152400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l"/>
            <a:r>
              <a:rPr b="0" i="0">
                <a:ln cap="flat" cmpd="sng" w="19050">
                  <a:solidFill>
                    <a:srgbClr val="99CCFF"/>
                  </a:solidFill>
                  <a:prstDash val="solid"/>
                  <a:miter lim="800000"/>
                  <a:headEnd len="sm" w="sm" type="none"/>
                  <a:tailEnd len="sm" w="sm" type="none"/>
                </a:ln>
                <a:solidFill>
                  <a:srgbClr val="0066CC"/>
                </a:solidFill>
                <a:latin typeface="Arial"/>
              </a:rPr>
              <a:t>L</a:t>
            </a:r>
          </a:p>
        </p:txBody>
      </p:sp>
      <p:sp>
        <p:nvSpPr>
          <p:cNvPr id="237" name="Google Shape;237;p27"/>
          <p:cNvSpPr/>
          <p:nvPr/>
        </p:nvSpPr>
        <p:spPr>
          <a:xfrm rot="1260000">
            <a:off x="7034212" y="4343400"/>
            <a:ext cx="168275" cy="152400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l"/>
            <a:r>
              <a:rPr b="0" i="0">
                <a:ln cap="flat" cmpd="sng" w="19050">
                  <a:solidFill>
                    <a:srgbClr val="99CCFF"/>
                  </a:solidFill>
                  <a:prstDash val="solid"/>
                  <a:miter lim="800000"/>
                  <a:headEnd len="sm" w="sm" type="none"/>
                  <a:tailEnd len="sm" w="sm" type="none"/>
                </a:ln>
                <a:solidFill>
                  <a:srgbClr val="008000"/>
                </a:solidFill>
                <a:latin typeface="Arial"/>
              </a:rPr>
              <a:t>i</a:t>
            </a:r>
          </a:p>
        </p:txBody>
      </p:sp>
      <p:sp>
        <p:nvSpPr>
          <p:cNvPr id="238" name="Google Shape;238;p27"/>
          <p:cNvSpPr/>
          <p:nvPr/>
        </p:nvSpPr>
        <p:spPr>
          <a:xfrm rot="-1380000">
            <a:off x="1055687" y="4648200"/>
            <a:ext cx="425450" cy="143192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l"/>
            <a:r>
              <a:rPr b="0" i="0">
                <a:ln cap="flat" cmpd="sng" w="19050">
                  <a:solidFill>
                    <a:srgbClr val="99CCFF"/>
                  </a:solidFill>
                  <a:prstDash val="solid"/>
                  <a:miter lim="800000"/>
                  <a:headEnd len="sm" w="sm" type="none"/>
                  <a:tailEnd len="sm" w="sm" type="none"/>
                </a:ln>
                <a:gradFill>
                  <a:gsLst>
                    <a:gs pos="0">
                      <a:srgbClr val="993366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Arial"/>
              </a:rPr>
              <a:t>s</a:t>
            </a:r>
          </a:p>
        </p:txBody>
      </p:sp>
      <p:sp>
        <p:nvSpPr>
          <p:cNvPr id="239" name="Google Shape;239;p27"/>
          <p:cNvSpPr/>
          <p:nvPr/>
        </p:nvSpPr>
        <p:spPr>
          <a:xfrm rot="2160000">
            <a:off x="4360862" y="1371600"/>
            <a:ext cx="427037" cy="143192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l"/>
            <a:r>
              <a:rPr b="0" i="0">
                <a:ln cap="flat" cmpd="sng" w="19050">
                  <a:solidFill>
                    <a:srgbClr val="99CCFF"/>
                  </a:solidFill>
                  <a:prstDash val="solid"/>
                  <a:miter lim="800000"/>
                  <a:headEnd len="sm" w="sm" type="none"/>
                  <a:tailEnd len="sm" w="sm" type="none"/>
                </a:ln>
                <a:solidFill>
                  <a:srgbClr val="FF9900"/>
                </a:solidFill>
                <a:latin typeface="Arial"/>
              </a:rPr>
              <a:t>t</a:t>
            </a:r>
          </a:p>
        </p:txBody>
      </p:sp>
      <p:sp>
        <p:nvSpPr>
          <p:cNvPr id="240" name="Google Shape;240;p27"/>
          <p:cNvSpPr/>
          <p:nvPr/>
        </p:nvSpPr>
        <p:spPr>
          <a:xfrm rot="300000">
            <a:off x="3446462" y="4343400"/>
            <a:ext cx="427037" cy="143192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l"/>
            <a:r>
              <a:rPr b="0" i="0">
                <a:ln cap="flat" cmpd="sng" w="19050">
                  <a:solidFill>
                    <a:srgbClr val="99CCFF"/>
                  </a:solidFill>
                  <a:prstDash val="solid"/>
                  <a:miter lim="800000"/>
                  <a:headEnd len="sm" w="sm" type="none"/>
                  <a:tailEnd len="sm" w="sm" type="none"/>
                </a:ln>
                <a:solidFill>
                  <a:srgbClr val="33CCFF"/>
                </a:solidFill>
                <a:latin typeface="Arial"/>
              </a:rPr>
              <a:t>e</a:t>
            </a:r>
          </a:p>
        </p:txBody>
      </p:sp>
      <p:sp>
        <p:nvSpPr>
          <p:cNvPr id="241" name="Google Shape;241;p27"/>
          <p:cNvSpPr/>
          <p:nvPr/>
        </p:nvSpPr>
        <p:spPr>
          <a:xfrm rot="300000">
            <a:off x="6259512" y="2743200"/>
            <a:ext cx="427037" cy="143192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l"/>
            <a:r>
              <a:rPr b="0" i="0">
                <a:ln cap="flat" cmpd="sng" w="19050">
                  <a:solidFill>
                    <a:srgbClr val="99CCFF"/>
                  </a:solidFill>
                  <a:prstDash val="solid"/>
                  <a:miter lim="800000"/>
                  <a:headEnd len="sm" w="sm" type="none"/>
                  <a:tailEnd len="sm" w="sm" type="none"/>
                </a:ln>
                <a:solidFill>
                  <a:srgbClr val="000066"/>
                </a:solidFill>
                <a:latin typeface="Arial"/>
              </a:rPr>
              <a:t>n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chemeClr val="lt1"/>
            </a:gs>
            <a:gs pos="100000">
              <a:srgbClr val="CCFFFF"/>
            </a:gs>
          </a:gsLst>
          <a:lin ang="5400000" scaled="0"/>
        </a:gradFill>
      </p:bgPr>
    </p:bg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8"/>
          <p:cNvSpPr txBox="1"/>
          <p:nvPr/>
        </p:nvSpPr>
        <p:spPr>
          <a:xfrm>
            <a:off x="2109787" y="4343400"/>
            <a:ext cx="4783137" cy="1066800"/>
          </a:xfrm>
          <a:prstGeom prst="rect">
            <a:avLst/>
          </a:prstGeom>
          <a:gradFill>
            <a:gsLst>
              <a:gs pos="0">
                <a:srgbClr val="808080"/>
              </a:gs>
              <a:gs pos="100000">
                <a:schemeClr val="lt1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None/>
            </a:pPr>
            <a:r>
              <a:rPr b="0" i="0" lang="en-US" sz="9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Silent</a:t>
            </a:r>
            <a:endParaRPr/>
          </a:p>
        </p:txBody>
      </p:sp>
      <p:sp>
        <p:nvSpPr>
          <p:cNvPr id="247" name="Google Shape;247;p28"/>
          <p:cNvSpPr txBox="1"/>
          <p:nvPr/>
        </p:nvSpPr>
        <p:spPr>
          <a:xfrm>
            <a:off x="2109787" y="2286000"/>
            <a:ext cx="4783137" cy="1066800"/>
          </a:xfrm>
          <a:prstGeom prst="rect">
            <a:avLst/>
          </a:prstGeom>
          <a:gradFill>
            <a:gsLst>
              <a:gs pos="0">
                <a:srgbClr val="FFFF00"/>
              </a:gs>
              <a:gs pos="100000">
                <a:schemeClr val="lt1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600"/>
              <a:buFont typeface="Arial"/>
              <a:buNone/>
            </a:pPr>
            <a:r>
              <a:rPr b="0" i="0" lang="en-US" sz="96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Listen</a:t>
            </a:r>
            <a:endParaRPr/>
          </a:p>
        </p:txBody>
      </p:sp>
      <p:sp>
        <p:nvSpPr>
          <p:cNvPr id="248" name="Google Shape;248;p28"/>
          <p:cNvSpPr/>
          <p:nvPr/>
        </p:nvSpPr>
        <p:spPr>
          <a:xfrm rot="-2820000">
            <a:off x="3632200" y="3233737"/>
            <a:ext cx="179387" cy="1277937"/>
          </a:xfrm>
          <a:prstGeom prst="upDown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99CC00"/>
              </a:gs>
              <a:gs pos="100000">
                <a:schemeClr val="lt1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28"/>
          <p:cNvSpPr txBox="1"/>
          <p:nvPr/>
        </p:nvSpPr>
        <p:spPr>
          <a:xfrm rot="2580000">
            <a:off x="3127772" y="3827847"/>
            <a:ext cx="1188243" cy="896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28"/>
          <p:cNvSpPr/>
          <p:nvPr/>
        </p:nvSpPr>
        <p:spPr>
          <a:xfrm rot="-3060000">
            <a:off x="5068887" y="3225800"/>
            <a:ext cx="182562" cy="1204912"/>
          </a:xfrm>
          <a:prstGeom prst="upDown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99CC00"/>
              </a:gs>
              <a:gs pos="100000">
                <a:schemeClr val="lt1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28"/>
          <p:cNvSpPr txBox="1"/>
          <p:nvPr/>
        </p:nvSpPr>
        <p:spPr>
          <a:xfrm rot="2340000">
            <a:off x="4603340" y="3782616"/>
            <a:ext cx="1113631" cy="912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28"/>
          <p:cNvSpPr/>
          <p:nvPr/>
        </p:nvSpPr>
        <p:spPr>
          <a:xfrm rot="1140000">
            <a:off x="4841875" y="3352800"/>
            <a:ext cx="139700" cy="990600"/>
          </a:xfrm>
          <a:prstGeom prst="upDown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99CC00"/>
              </a:gs>
              <a:gs pos="100000">
                <a:schemeClr val="lt1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28"/>
          <p:cNvSpPr txBox="1"/>
          <p:nvPr/>
        </p:nvSpPr>
        <p:spPr>
          <a:xfrm rot="6540000">
            <a:off x="4451350" y="3813175"/>
            <a:ext cx="920750" cy="69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28"/>
          <p:cNvSpPr/>
          <p:nvPr/>
        </p:nvSpPr>
        <p:spPr>
          <a:xfrm rot="1140000">
            <a:off x="5346700" y="3429000"/>
            <a:ext cx="139700" cy="990600"/>
          </a:xfrm>
          <a:prstGeom prst="upDown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99CC00"/>
              </a:gs>
              <a:gs pos="100000">
                <a:schemeClr val="lt1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28"/>
          <p:cNvSpPr txBox="1"/>
          <p:nvPr/>
        </p:nvSpPr>
        <p:spPr>
          <a:xfrm rot="6540000">
            <a:off x="4956175" y="3889375"/>
            <a:ext cx="920750" cy="69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28"/>
          <p:cNvSpPr/>
          <p:nvPr/>
        </p:nvSpPr>
        <p:spPr>
          <a:xfrm rot="-780000">
            <a:off x="3773487" y="3349625"/>
            <a:ext cx="165100" cy="982662"/>
          </a:xfrm>
          <a:prstGeom prst="upDown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99CC00"/>
              </a:gs>
              <a:gs pos="100000">
                <a:schemeClr val="lt1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28"/>
          <p:cNvSpPr txBox="1"/>
          <p:nvPr/>
        </p:nvSpPr>
        <p:spPr>
          <a:xfrm rot="4620000">
            <a:off x="3405969" y="3799681"/>
            <a:ext cx="900112" cy="82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28"/>
          <p:cNvSpPr/>
          <p:nvPr/>
        </p:nvSpPr>
        <p:spPr>
          <a:xfrm rot="1980000">
            <a:off x="3798887" y="3276600"/>
            <a:ext cx="163512" cy="1144587"/>
          </a:xfrm>
          <a:prstGeom prst="upDown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99CC00"/>
              </a:gs>
              <a:gs pos="100000">
                <a:schemeClr val="lt1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28"/>
          <p:cNvSpPr txBox="1"/>
          <p:nvPr/>
        </p:nvSpPr>
        <p:spPr>
          <a:xfrm rot="7380000">
            <a:off x="3349215" y="3808015"/>
            <a:ext cx="1062831" cy="817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chemeClr val="lt1"/>
            </a:gs>
            <a:gs pos="100000">
              <a:srgbClr val="CCFFFF"/>
            </a:gs>
          </a:gsLst>
          <a:lin ang="5400000" scaled="0"/>
        </a:gradFill>
      </p:bgPr>
    </p:bg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9"/>
          <p:cNvSpPr txBox="1"/>
          <p:nvPr>
            <p:ph type="ctrTitle"/>
          </p:nvPr>
        </p:nvSpPr>
        <p:spPr>
          <a:xfrm>
            <a:off x="95250" y="762000"/>
            <a:ext cx="89535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7200"/>
              <a:buFont typeface="Arial"/>
              <a:buNone/>
            </a:pPr>
            <a:r>
              <a:rPr b="1" i="0" lang="en-US" sz="7200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Tách rời để quan sát là trạng thái cân bằng bên trong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chemeClr val="lt1"/>
            </a:gs>
            <a:gs pos="100000">
              <a:srgbClr val="CCFFFF"/>
            </a:gs>
          </a:gsLst>
          <a:lin ang="5400000" scaled="0"/>
        </a:gradFill>
      </p:bgPr>
    </p:bg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9" name="Google Shape;269;p30"/>
          <p:cNvGrpSpPr/>
          <p:nvPr/>
        </p:nvGrpSpPr>
        <p:grpSpPr>
          <a:xfrm>
            <a:off x="1752600" y="0"/>
            <a:ext cx="6477000" cy="6553200"/>
            <a:chOff x="2133600" y="1219200"/>
            <a:chExt cx="5791200" cy="5638800"/>
          </a:xfrm>
        </p:grpSpPr>
        <p:sp>
          <p:nvSpPr>
            <p:cNvPr id="270" name="Google Shape;270;p30"/>
            <p:cNvSpPr/>
            <p:nvPr/>
          </p:nvSpPr>
          <p:spPr>
            <a:xfrm>
              <a:off x="2133600" y="1219200"/>
              <a:ext cx="5791200" cy="5638800"/>
            </a:xfrm>
            <a:prstGeom prst="ellipse">
              <a:avLst/>
            </a:prstGeom>
            <a:gradFill>
              <a:gsLst>
                <a:gs pos="0">
                  <a:schemeClr val="hlink"/>
                </a:gs>
                <a:gs pos="100000">
                  <a:schemeClr val="lt1"/>
                </a:gs>
              </a:gsLst>
              <a:lin ang="540000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30"/>
            <p:cNvSpPr/>
            <p:nvPr/>
          </p:nvSpPr>
          <p:spPr>
            <a:xfrm>
              <a:off x="3048000" y="2133600"/>
              <a:ext cx="4038600" cy="3810000"/>
            </a:xfrm>
            <a:prstGeom prst="ellipse">
              <a:avLst/>
            </a:prstGeom>
            <a:gradFill>
              <a:gsLst>
                <a:gs pos="0">
                  <a:srgbClr val="00FFCC"/>
                </a:gs>
                <a:gs pos="100000">
                  <a:schemeClr val="lt1"/>
                </a:gs>
              </a:gsLst>
              <a:lin ang="540000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30"/>
            <p:cNvSpPr/>
            <p:nvPr/>
          </p:nvSpPr>
          <p:spPr>
            <a:xfrm>
              <a:off x="3733800" y="2743200"/>
              <a:ext cx="2590800" cy="2514600"/>
            </a:xfrm>
            <a:prstGeom prst="ellipse">
              <a:avLst/>
            </a:prstGeom>
            <a:gradFill>
              <a:gsLst>
                <a:gs pos="0">
                  <a:srgbClr val="FFCC99"/>
                </a:gs>
                <a:gs pos="100000">
                  <a:schemeClr val="lt1"/>
                </a:gs>
              </a:gsLst>
              <a:lin ang="540000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3" name="Google Shape;273;p30"/>
          <p:cNvSpPr txBox="1"/>
          <p:nvPr/>
        </p:nvSpPr>
        <p:spPr>
          <a:xfrm>
            <a:off x="3276600" y="1295400"/>
            <a:ext cx="3481387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Vùng ảnh hưởng</a:t>
            </a:r>
            <a:endParaRPr/>
          </a:p>
        </p:txBody>
      </p:sp>
      <p:sp>
        <p:nvSpPr>
          <p:cNvPr id="274" name="Google Shape;274;p30"/>
          <p:cNvSpPr txBox="1"/>
          <p:nvPr/>
        </p:nvSpPr>
        <p:spPr>
          <a:xfrm>
            <a:off x="2320925" y="5638800"/>
            <a:ext cx="5146675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Vùng không thể điều khiển</a:t>
            </a:r>
            <a:endParaRPr/>
          </a:p>
        </p:txBody>
      </p:sp>
      <p:sp>
        <p:nvSpPr>
          <p:cNvPr id="275" name="Google Shape;275;p30"/>
          <p:cNvSpPr txBox="1"/>
          <p:nvPr/>
        </p:nvSpPr>
        <p:spPr>
          <a:xfrm>
            <a:off x="3733800" y="2819400"/>
            <a:ext cx="2514600" cy="946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66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rgbClr val="FF0066"/>
                </a:solidFill>
                <a:latin typeface="Arial"/>
                <a:ea typeface="Arial"/>
                <a:cs typeface="Arial"/>
                <a:sym typeface="Arial"/>
              </a:rPr>
              <a:t>Vùng có thể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66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rgbClr val="FF0066"/>
                </a:solidFill>
                <a:latin typeface="Arial"/>
                <a:ea typeface="Arial"/>
                <a:cs typeface="Arial"/>
                <a:sym typeface="Arial"/>
              </a:rPr>
              <a:t>điều khiển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chemeClr val="lt1"/>
            </a:gs>
            <a:gs pos="100000">
              <a:srgbClr val="CCFFFF"/>
            </a:gs>
          </a:gsLst>
          <a:lin ang="5400000" scaled="0"/>
        </a:gradFill>
      </p:bgPr>
    </p:bg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1"/>
          <p:cNvSpPr txBox="1"/>
          <p:nvPr>
            <p:ph type="ctrTitle"/>
          </p:nvPr>
        </p:nvSpPr>
        <p:spPr>
          <a:xfrm>
            <a:off x="95250" y="1066800"/>
            <a:ext cx="89535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None/>
            </a:pPr>
            <a:r>
              <a:rPr b="1" i="0" lang="en-US" sz="9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Quá khứ</a:t>
            </a:r>
            <a:r>
              <a:rPr b="1" i="0" lang="en-US" sz="9600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là </a:t>
            </a:r>
            <a:br>
              <a:rPr b="1" i="0" lang="en-US" sz="9600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20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tài sản</a:t>
            </a:r>
            <a:r>
              <a:rPr b="1" i="0" lang="en-US" sz="9600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br>
              <a:rPr b="1" i="0" lang="en-US" sz="9600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8000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nếu ta không bị gắn chặt với nó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chemeClr val="lt1"/>
            </a:gs>
            <a:gs pos="100000">
              <a:srgbClr val="CCFFFF"/>
            </a:gs>
          </a:gsLst>
          <a:lin ang="5400000" scaled="0"/>
        </a:gradFill>
      </p:bgPr>
    </p:bg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2"/>
          <p:cNvSpPr txBox="1"/>
          <p:nvPr>
            <p:ph type="ctrTitle"/>
          </p:nvPr>
        </p:nvSpPr>
        <p:spPr>
          <a:xfrm>
            <a:off x="95250" y="762000"/>
            <a:ext cx="89535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7200"/>
              <a:buFont typeface="Arial"/>
              <a:buNone/>
            </a:pPr>
            <a:r>
              <a:rPr b="1" i="0" lang="en-US" sz="172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Hiện tại</a:t>
            </a:r>
            <a:br>
              <a:rPr b="1" i="0" lang="en-US" sz="14200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10600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là quyền lực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chemeClr val="lt1"/>
            </a:gs>
            <a:gs pos="100000">
              <a:srgbClr val="CCFFFF"/>
            </a:gs>
          </a:gsLst>
          <a:lin ang="5400000" scaled="0"/>
        </a:gradFill>
      </p:bgPr>
    </p:bg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3"/>
          <p:cNvSpPr txBox="1"/>
          <p:nvPr>
            <p:ph type="ctrTitle"/>
          </p:nvPr>
        </p:nvSpPr>
        <p:spPr>
          <a:xfrm>
            <a:off x="95250" y="914400"/>
            <a:ext cx="89535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5400"/>
              <a:buFont typeface="Times New Roman"/>
              <a:buNone/>
            </a:pPr>
            <a:r>
              <a:rPr b="1" i="0" lang="en-US" sz="5400" u="none">
                <a:solidFill>
                  <a:srgbClr val="0000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Ai còng cã cïng mét tµi s¶n:</a:t>
            </a:r>
            <a:endParaRPr/>
          </a:p>
        </p:txBody>
      </p:sp>
      <p:sp>
        <p:nvSpPr>
          <p:cNvPr id="291" name="Google Shape;291;p33"/>
          <p:cNvSpPr txBox="1"/>
          <p:nvPr/>
        </p:nvSpPr>
        <p:spPr>
          <a:xfrm>
            <a:off x="69850" y="2514600"/>
            <a:ext cx="89535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9600"/>
              <a:buFont typeface="Times New Roman"/>
              <a:buNone/>
            </a:pPr>
            <a:r>
              <a:rPr b="1" i="0" lang="en-US" sz="96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1440 phót/ngµy</a:t>
            </a:r>
            <a:endParaRPr/>
          </a:p>
        </p:txBody>
      </p:sp>
      <p:sp>
        <p:nvSpPr>
          <p:cNvPr id="292" name="Google Shape;292;p33"/>
          <p:cNvSpPr txBox="1"/>
          <p:nvPr/>
        </p:nvSpPr>
        <p:spPr>
          <a:xfrm>
            <a:off x="69850" y="3886200"/>
            <a:ext cx="8953500" cy="236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4000"/>
              <a:buFont typeface="Times New Roman"/>
              <a:buNone/>
            </a:pPr>
            <a:r>
              <a:rPr b="1" i="0" lang="en-US" sz="4000" u="none">
                <a:solidFill>
                  <a:srgbClr val="0000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C¸ch sö dông tµi s¶n ®ã lµm nªn sù kh¸c biÖt gi÷a ng­êi giµu vµ kÎ nghÌo, ng­êi thµnh c«ng vµ kÎ thÊt b¹i.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chemeClr val="lt1"/>
            </a:gs>
            <a:gs pos="100000">
              <a:srgbClr val="CCFFFF"/>
            </a:gs>
          </a:gsLst>
          <a:lin ang="5400000" scaled="0"/>
        </a:gra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idx="12" type="sldNum"/>
          </p:nvPr>
        </p:nvSpPr>
        <p:spPr>
          <a:xfrm>
            <a:off x="6813550" y="6477000"/>
            <a:ext cx="215582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51" name="Google Shape;51;p7"/>
          <p:cNvSpPr txBox="1"/>
          <p:nvPr>
            <p:ph type="title"/>
          </p:nvPr>
        </p:nvSpPr>
        <p:spPr>
          <a:xfrm>
            <a:off x="703262" y="133350"/>
            <a:ext cx="8212137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Ta chỉ thấy hình ảnh của </a:t>
            </a:r>
            <a:r>
              <a:rPr b="1" i="0" lang="en-US" sz="4000" u="non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sự thật</a:t>
            </a:r>
            <a:endParaRPr/>
          </a:p>
        </p:txBody>
      </p:sp>
      <p:grpSp>
        <p:nvGrpSpPr>
          <p:cNvPr id="52" name="Google Shape;52;p7"/>
          <p:cNvGrpSpPr/>
          <p:nvPr/>
        </p:nvGrpSpPr>
        <p:grpSpPr>
          <a:xfrm>
            <a:off x="352425" y="1828800"/>
            <a:ext cx="2038350" cy="3276600"/>
            <a:chOff x="1600200" y="2209800"/>
            <a:chExt cx="2209800" cy="3276600"/>
          </a:xfrm>
        </p:grpSpPr>
        <p:sp>
          <p:nvSpPr>
            <p:cNvPr id="53" name="Google Shape;53;p7"/>
            <p:cNvSpPr/>
            <p:nvPr/>
          </p:nvSpPr>
          <p:spPr>
            <a:xfrm>
              <a:off x="1600200" y="2209800"/>
              <a:ext cx="1828800" cy="3276600"/>
            </a:xfrm>
            <a:prstGeom prst="ellipse">
              <a:avLst/>
            </a:prstGeom>
            <a:gradFill>
              <a:gsLst>
                <a:gs pos="0">
                  <a:srgbClr val="FF99CC"/>
                </a:gs>
                <a:gs pos="100000">
                  <a:schemeClr val="lt1"/>
                </a:gs>
              </a:gsLst>
              <a:lin ang="540000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600"/>
                <a:buFont typeface="Arial"/>
                <a:buNone/>
              </a:pPr>
              <a:r>
                <a:rPr b="0" i="0" lang="en-US" sz="6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Ta</a:t>
              </a:r>
              <a:endParaRPr/>
            </a:p>
          </p:txBody>
        </p:sp>
        <p:grpSp>
          <p:nvGrpSpPr>
            <p:cNvPr id="54" name="Google Shape;54;p7"/>
            <p:cNvGrpSpPr/>
            <p:nvPr/>
          </p:nvGrpSpPr>
          <p:grpSpPr>
            <a:xfrm>
              <a:off x="2590800" y="2971800"/>
              <a:ext cx="1219200" cy="1632858"/>
              <a:chOff x="2590800" y="2971800"/>
              <a:chExt cx="1219200" cy="1632858"/>
            </a:xfrm>
          </p:grpSpPr>
          <p:sp>
            <p:nvSpPr>
              <p:cNvPr id="55" name="Google Shape;55;p7"/>
              <p:cNvSpPr/>
              <p:nvPr/>
            </p:nvSpPr>
            <p:spPr>
              <a:xfrm>
                <a:off x="2590800" y="2971800"/>
                <a:ext cx="685800" cy="228600"/>
              </a:xfrm>
              <a:prstGeom prst="ellipse">
                <a:avLst/>
              </a:prstGeom>
              <a:solidFill>
                <a:srgbClr val="CCFFFF">
                  <a:alpha val="50980"/>
                </a:srgbClr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" name="Google Shape;56;p7"/>
              <p:cNvSpPr/>
              <p:nvPr/>
            </p:nvSpPr>
            <p:spPr>
              <a:xfrm>
                <a:off x="2895600" y="2971800"/>
                <a:ext cx="152400" cy="228600"/>
              </a:xfrm>
              <a:prstGeom prst="ellipse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" name="Google Shape;57;p7"/>
              <p:cNvSpPr/>
              <p:nvPr/>
            </p:nvSpPr>
            <p:spPr>
              <a:xfrm>
                <a:off x="3352800" y="3276600"/>
                <a:ext cx="457200" cy="762000"/>
              </a:xfrm>
              <a:prstGeom prst="rtTriangle">
                <a:avLst/>
              </a:prstGeom>
              <a:solidFill>
                <a:srgbClr val="00FF00">
                  <a:alpha val="51764"/>
                </a:srgbClr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" name="Google Shape;58;p7"/>
              <p:cNvSpPr/>
              <p:nvPr/>
            </p:nvSpPr>
            <p:spPr>
              <a:xfrm rot="-4680000">
                <a:off x="3072606" y="4214018"/>
                <a:ext cx="330200" cy="379412"/>
              </a:xfrm>
              <a:prstGeom prst="triangle">
                <a:avLst>
                  <a:gd fmla="val 50000" name="adj"/>
                </a:avLst>
              </a:prstGeom>
              <a:solidFill>
                <a:schemeClr val="accent1">
                  <a:alpha val="41960"/>
                </a:schemeClr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59" name="Google Shape;59;p7"/>
          <p:cNvSpPr/>
          <p:nvPr/>
        </p:nvSpPr>
        <p:spPr>
          <a:xfrm>
            <a:off x="3798887" y="1676400"/>
            <a:ext cx="561975" cy="4114800"/>
          </a:xfrm>
          <a:prstGeom prst="cube">
            <a:avLst>
              <a:gd fmla="val 25000" name="adj"/>
            </a:avLst>
          </a:prstGeom>
          <a:gradFill>
            <a:gsLst>
              <a:gs pos="0">
                <a:srgbClr val="33CC33"/>
              </a:gs>
              <a:gs pos="100000">
                <a:schemeClr val="lt1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7"/>
          <p:cNvSpPr/>
          <p:nvPr/>
        </p:nvSpPr>
        <p:spPr>
          <a:xfrm>
            <a:off x="6400800" y="3048000"/>
            <a:ext cx="1898650" cy="2667000"/>
          </a:xfrm>
          <a:prstGeom prst="star24">
            <a:avLst>
              <a:gd fmla="val 37500" name="adj"/>
            </a:avLst>
          </a:prstGeom>
          <a:solidFill>
            <a:srgbClr val="800080">
              <a:alpha val="48627"/>
            </a:srgbClr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Sự thật</a:t>
            </a:r>
            <a:endParaRPr/>
          </a:p>
        </p:txBody>
      </p:sp>
      <p:cxnSp>
        <p:nvCxnSpPr>
          <p:cNvPr id="61" name="Google Shape;61;p7"/>
          <p:cNvCxnSpPr/>
          <p:nvPr/>
        </p:nvCxnSpPr>
        <p:spPr>
          <a:xfrm>
            <a:off x="2109787" y="2819400"/>
            <a:ext cx="1477962" cy="762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2" name="Google Shape;62;p7"/>
          <p:cNvCxnSpPr/>
          <p:nvPr/>
        </p:nvCxnSpPr>
        <p:spPr>
          <a:xfrm>
            <a:off x="2109787" y="2743200"/>
            <a:ext cx="1547812" cy="152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3" name="Google Shape;63;p7"/>
          <p:cNvCxnSpPr/>
          <p:nvPr/>
        </p:nvCxnSpPr>
        <p:spPr>
          <a:xfrm>
            <a:off x="4502150" y="2971800"/>
            <a:ext cx="1898650" cy="228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4" name="Google Shape;64;p7"/>
          <p:cNvCxnSpPr/>
          <p:nvPr/>
        </p:nvCxnSpPr>
        <p:spPr>
          <a:xfrm>
            <a:off x="4430712" y="3962400"/>
            <a:ext cx="1900237" cy="990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65" name="Google Shape;65;p7"/>
          <p:cNvSpPr txBox="1"/>
          <p:nvPr/>
        </p:nvSpPr>
        <p:spPr>
          <a:xfrm>
            <a:off x="3376612" y="6248400"/>
            <a:ext cx="2882900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Lăng kính của ta</a:t>
            </a:r>
            <a:endParaRPr/>
          </a:p>
        </p:txBody>
      </p:sp>
      <p:sp>
        <p:nvSpPr>
          <p:cNvPr id="66" name="Google Shape;66;p7"/>
          <p:cNvSpPr txBox="1"/>
          <p:nvPr/>
        </p:nvSpPr>
        <p:spPr>
          <a:xfrm>
            <a:off x="3446462" y="1143000"/>
            <a:ext cx="1687512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CC33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rgbClr val="33CC33"/>
                </a:solidFill>
                <a:latin typeface="Arial"/>
                <a:ea typeface="Arial"/>
                <a:cs typeface="Arial"/>
                <a:sym typeface="Arial"/>
              </a:rPr>
              <a:t>Niềm tin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chemeClr val="lt1"/>
            </a:gs>
            <a:gs pos="100000">
              <a:srgbClr val="CCFFFF"/>
            </a:gs>
          </a:gsLst>
          <a:lin ang="5400000" scaled="0"/>
        </a:gradFill>
      </p:bgPr>
    </p:bg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4"/>
          <p:cNvSpPr txBox="1"/>
          <p:nvPr>
            <p:ph type="ctrTitle"/>
          </p:nvPr>
        </p:nvSpPr>
        <p:spPr>
          <a:xfrm>
            <a:off x="95250" y="762000"/>
            <a:ext cx="89535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Font typeface="Arial"/>
              <a:buNone/>
            </a:pPr>
            <a:r>
              <a:rPr b="1" i="1" lang="en-US" sz="8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Hiện tại</a:t>
            </a:r>
            <a:r>
              <a:rPr b="1" i="0" lang="en-US" sz="8000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quyết định </a:t>
            </a:r>
            <a:r>
              <a:rPr b="1" i="1" lang="en-US" sz="8000" u="none">
                <a:solidFill>
                  <a:srgbClr val="FF0066"/>
                </a:solidFill>
                <a:latin typeface="Arial"/>
                <a:ea typeface="Arial"/>
                <a:cs typeface="Arial"/>
                <a:sym typeface="Arial"/>
              </a:rPr>
              <a:t>tương lai</a:t>
            </a:r>
            <a:endParaRPr/>
          </a:p>
        </p:txBody>
      </p:sp>
      <p:sp>
        <p:nvSpPr>
          <p:cNvPr id="298" name="Google Shape;298;p34"/>
          <p:cNvSpPr txBox="1"/>
          <p:nvPr>
            <p:ph idx="1" type="subTitle"/>
          </p:nvPr>
        </p:nvSpPr>
        <p:spPr>
          <a:xfrm>
            <a:off x="1066800" y="6019800"/>
            <a:ext cx="6934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96850" lvl="0" marL="4000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3200"/>
              <a:buNone/>
            </a:pPr>
            <a:r>
              <a:t/>
            </a:r>
            <a:endParaRPr b="0" i="0" sz="3200" u="none">
              <a:solidFill>
                <a:srgbClr val="00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chemeClr val="lt1"/>
            </a:gs>
            <a:gs pos="100000">
              <a:srgbClr val="CCFFFF"/>
            </a:gs>
          </a:gsLst>
          <a:lin ang="5400000" scaled="0"/>
        </a:gradFill>
      </p:bgPr>
    </p:bg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5"/>
          <p:cNvSpPr txBox="1"/>
          <p:nvPr>
            <p:ph type="ctrTitle"/>
          </p:nvPr>
        </p:nvSpPr>
        <p:spPr>
          <a:xfrm>
            <a:off x="95250" y="762000"/>
            <a:ext cx="89535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8000"/>
              <a:buFont typeface="Times New Roman"/>
              <a:buNone/>
            </a:pPr>
            <a:r>
              <a:rPr b="1" i="0" lang="en-US" sz="8000" u="none">
                <a:solidFill>
                  <a:srgbClr val="0000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 mÊt tÊt c¶ th× vÉn cßn t­¬ng lai</a:t>
            </a:r>
            <a:endParaRPr/>
          </a:p>
        </p:txBody>
      </p:sp>
      <p:sp>
        <p:nvSpPr>
          <p:cNvPr id="304" name="Google Shape;304;p35"/>
          <p:cNvSpPr txBox="1"/>
          <p:nvPr>
            <p:ph idx="1" type="subTitle"/>
          </p:nvPr>
        </p:nvSpPr>
        <p:spPr>
          <a:xfrm>
            <a:off x="1066800" y="6019800"/>
            <a:ext cx="6934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96850" lvl="0" marL="4000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3200"/>
              <a:buNone/>
            </a:pPr>
            <a:r>
              <a:t/>
            </a:r>
            <a:endParaRPr b="0" i="0" sz="3200" u="none">
              <a:solidFill>
                <a:srgbClr val="00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chemeClr val="lt1"/>
            </a:gs>
            <a:gs pos="100000">
              <a:srgbClr val="CCFFFF"/>
            </a:gs>
          </a:gsLst>
          <a:lin ang="5400000" scaled="0"/>
        </a:gradFill>
      </p:bgPr>
    </p:bg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6"/>
          <p:cNvSpPr txBox="1"/>
          <p:nvPr>
            <p:ph idx="12" type="sldNum"/>
          </p:nvPr>
        </p:nvSpPr>
        <p:spPr>
          <a:xfrm>
            <a:off x="6813550" y="6477000"/>
            <a:ext cx="215582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10" name="Google Shape;310;p36"/>
          <p:cNvSpPr txBox="1"/>
          <p:nvPr>
            <p:ph idx="4294967295" type="title"/>
          </p:nvPr>
        </p:nvSpPr>
        <p:spPr>
          <a:xfrm>
            <a:off x="703262" y="133350"/>
            <a:ext cx="8212137" cy="857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6000"/>
              <a:buFont typeface="Arial"/>
              <a:buNone/>
            </a:pPr>
            <a:r>
              <a:rPr b="1" i="0" lang="en-US" sz="6000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Kết hợp cả hai phần</a:t>
            </a:r>
            <a:endParaRPr/>
          </a:p>
        </p:txBody>
      </p:sp>
      <p:pic>
        <p:nvPicPr>
          <p:cNvPr id="311" name="Google Shape;311;p36"/>
          <p:cNvPicPr preferRelativeResize="0"/>
          <p:nvPr>
            <p:ph idx="4294967295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70087" y="1219200"/>
            <a:ext cx="5133975" cy="532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p36"/>
          <p:cNvPicPr preferRelativeResize="0"/>
          <p:nvPr>
            <p:ph idx="4294967295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72237" y="3563937"/>
            <a:ext cx="1033462" cy="1008062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p36"/>
          <p:cNvPicPr preferRelativeResize="0"/>
          <p:nvPr>
            <p:ph idx="4294967295" type="body"/>
          </p:nvPr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336675" y="2743200"/>
            <a:ext cx="1050925" cy="1828800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Google Shape;314;p36"/>
          <p:cNvSpPr txBox="1"/>
          <p:nvPr/>
        </p:nvSpPr>
        <p:spPr>
          <a:xfrm>
            <a:off x="422275" y="3886200"/>
            <a:ext cx="1547812" cy="1004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Logic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800080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Phân tích</a:t>
            </a:r>
            <a:endParaRPr/>
          </a:p>
        </p:txBody>
      </p:sp>
      <p:sp>
        <p:nvSpPr>
          <p:cNvPr id="315" name="Google Shape;315;p36"/>
          <p:cNvSpPr txBox="1"/>
          <p:nvPr/>
        </p:nvSpPr>
        <p:spPr>
          <a:xfrm>
            <a:off x="7315200" y="4038600"/>
            <a:ext cx="154781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Trực giác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chemeClr val="lt1"/>
            </a:gs>
            <a:gs pos="100000">
              <a:srgbClr val="CCFFFF"/>
            </a:gs>
          </a:gsLst>
          <a:lin ang="5400000" scaled="0"/>
        </a:gradFill>
      </p:bgPr>
    </p:bg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7"/>
          <p:cNvSpPr txBox="1"/>
          <p:nvPr>
            <p:ph type="ctrTitle"/>
          </p:nvPr>
        </p:nvSpPr>
        <p:spPr>
          <a:xfrm>
            <a:off x="95250" y="762000"/>
            <a:ext cx="89535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200"/>
              <a:buFont typeface="Arial"/>
              <a:buNone/>
            </a:pPr>
            <a:r>
              <a:rPr b="1" i="0" lang="en-US" sz="72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Nghe</a:t>
            </a:r>
            <a:r>
              <a:rPr b="1" i="0" lang="en-US" sz="7200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tiếng </a:t>
            </a:r>
            <a:r>
              <a:rPr b="1" i="0" lang="en-US" sz="7200" u="none">
                <a:solidFill>
                  <a:srgbClr val="FF9933"/>
                </a:solidFill>
                <a:latin typeface="Arial"/>
                <a:ea typeface="Arial"/>
                <a:cs typeface="Arial"/>
                <a:sym typeface="Arial"/>
              </a:rPr>
              <a:t>lòng ta</a:t>
            </a:r>
            <a:r>
              <a:rPr b="1" i="0" lang="en-US" sz="7200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i="0" lang="en-US" sz="72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nghe</a:t>
            </a:r>
            <a:r>
              <a:rPr b="1" i="0" lang="en-US" sz="7200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tiếng </a:t>
            </a:r>
            <a:r>
              <a:rPr b="1" i="0" lang="en-US" sz="7200" u="none">
                <a:solidFill>
                  <a:srgbClr val="FF9933"/>
                </a:solidFill>
                <a:latin typeface="Arial"/>
                <a:ea typeface="Arial"/>
                <a:cs typeface="Arial"/>
                <a:sym typeface="Arial"/>
              </a:rPr>
              <a:t>đất trời</a:t>
            </a:r>
            <a:endParaRPr/>
          </a:p>
        </p:txBody>
      </p:sp>
      <p:sp>
        <p:nvSpPr>
          <p:cNvPr id="321" name="Google Shape;321;p37"/>
          <p:cNvSpPr txBox="1"/>
          <p:nvPr>
            <p:ph idx="1" type="subTitle"/>
          </p:nvPr>
        </p:nvSpPr>
        <p:spPr>
          <a:xfrm>
            <a:off x="1066800" y="6019800"/>
            <a:ext cx="6934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96850" lvl="0" marL="4000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3200"/>
              <a:buNone/>
            </a:pPr>
            <a:r>
              <a:t/>
            </a:r>
            <a:endParaRPr b="0" i="0" sz="3200" u="none">
              <a:solidFill>
                <a:srgbClr val="00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chemeClr val="lt1"/>
            </a:gs>
            <a:gs pos="100000">
              <a:srgbClr val="CCFFFF"/>
            </a:gs>
          </a:gsLst>
          <a:lin ang="5400000" scaled="0"/>
        </a:gradFill>
      </p:bgPr>
    </p:bg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8"/>
          <p:cNvSpPr txBox="1"/>
          <p:nvPr>
            <p:ph idx="12" type="sldNum"/>
          </p:nvPr>
        </p:nvSpPr>
        <p:spPr>
          <a:xfrm>
            <a:off x="6813550" y="6477000"/>
            <a:ext cx="215582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27" name="Google Shape;327;p38"/>
          <p:cNvSpPr txBox="1"/>
          <p:nvPr>
            <p:ph type="title"/>
          </p:nvPr>
        </p:nvSpPr>
        <p:spPr>
          <a:xfrm>
            <a:off x="703262" y="133350"/>
            <a:ext cx="8212137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4400" u="none">
              <a:solidFill>
                <a:srgbClr val="00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8" name="Google Shape;328;p3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chemeClr val="lt1"/>
            </a:gs>
            <a:gs pos="100000">
              <a:srgbClr val="CCFFFF"/>
            </a:gs>
          </a:gsLst>
          <a:lin ang="5400000" scaled="0"/>
        </a:gradFill>
      </p:bgPr>
    </p:bg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39"/>
          <p:cNvSpPr txBox="1"/>
          <p:nvPr>
            <p:ph idx="12" type="sldNum"/>
          </p:nvPr>
        </p:nvSpPr>
        <p:spPr>
          <a:xfrm>
            <a:off x="6813550" y="6477000"/>
            <a:ext cx="215582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pic>
        <p:nvPicPr>
          <p:cNvPr id="334" name="Google Shape;334;p3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219200"/>
            <a:ext cx="9144000" cy="5638800"/>
          </a:xfrm>
          <a:prstGeom prst="rect">
            <a:avLst/>
          </a:prstGeom>
          <a:noFill/>
          <a:ln>
            <a:noFill/>
          </a:ln>
        </p:spPr>
      </p:pic>
      <p:sp>
        <p:nvSpPr>
          <p:cNvPr id="335" name="Google Shape;335;p39"/>
          <p:cNvSpPr txBox="1"/>
          <p:nvPr>
            <p:ph type="title"/>
          </p:nvPr>
        </p:nvSpPr>
        <p:spPr>
          <a:xfrm>
            <a:off x="703262" y="133350"/>
            <a:ext cx="8212137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Cặp kính của ta</a:t>
            </a:r>
            <a:endParaRPr/>
          </a:p>
        </p:txBody>
      </p:sp>
      <p:sp>
        <p:nvSpPr>
          <p:cNvPr id="336" name="Google Shape;336;p39"/>
          <p:cNvSpPr txBox="1"/>
          <p:nvPr/>
        </p:nvSpPr>
        <p:spPr>
          <a:xfrm>
            <a:off x="2249487" y="2286000"/>
            <a:ext cx="1547812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Niềm tin</a:t>
            </a:r>
            <a:endParaRPr/>
          </a:p>
        </p:txBody>
      </p:sp>
      <p:sp>
        <p:nvSpPr>
          <p:cNvPr id="337" name="Google Shape;337;p39"/>
          <p:cNvSpPr txBox="1"/>
          <p:nvPr/>
        </p:nvSpPr>
        <p:spPr>
          <a:xfrm>
            <a:off x="5273675" y="2286000"/>
            <a:ext cx="1547812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Quan điểm</a:t>
            </a:r>
            <a:endParaRPr/>
          </a:p>
        </p:txBody>
      </p:sp>
      <p:sp>
        <p:nvSpPr>
          <p:cNvPr id="338" name="Google Shape;338;p39"/>
          <p:cNvSpPr txBox="1"/>
          <p:nvPr/>
        </p:nvSpPr>
        <p:spPr>
          <a:xfrm>
            <a:off x="2249487" y="3124200"/>
            <a:ext cx="1547812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Thành kiến</a:t>
            </a:r>
            <a:endParaRPr/>
          </a:p>
        </p:txBody>
      </p:sp>
      <p:sp>
        <p:nvSpPr>
          <p:cNvPr id="339" name="Google Shape;339;p39"/>
          <p:cNvSpPr txBox="1"/>
          <p:nvPr/>
        </p:nvSpPr>
        <p:spPr>
          <a:xfrm>
            <a:off x="5273675" y="3124200"/>
            <a:ext cx="1547812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Đánh giá</a:t>
            </a:r>
            <a:endParaRPr/>
          </a:p>
        </p:txBody>
      </p:sp>
      <p:sp>
        <p:nvSpPr>
          <p:cNvPr id="340" name="Google Shape;340;p39"/>
          <p:cNvSpPr/>
          <p:nvPr/>
        </p:nvSpPr>
        <p:spPr>
          <a:xfrm rot="10800000">
            <a:off x="1195387" y="2286000"/>
            <a:ext cx="1054100" cy="1676400"/>
          </a:xfrm>
          <a:prstGeom prst="flowChartDelay">
            <a:avLst/>
          </a:prstGeom>
          <a:noFill/>
          <a:ln>
            <a:noFill/>
          </a:ln>
          <a:effectLst>
            <a:outerShdw blurRad="63500" dir="13500000" dist="107763">
              <a:schemeClr val="lt2">
                <a:alpha val="49803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Thích</a:t>
            </a:r>
            <a:endParaRPr/>
          </a:p>
        </p:txBody>
      </p:sp>
      <p:sp>
        <p:nvSpPr>
          <p:cNvPr id="341" name="Google Shape;341;p39"/>
          <p:cNvSpPr/>
          <p:nvPr/>
        </p:nvSpPr>
        <p:spPr>
          <a:xfrm>
            <a:off x="6821487" y="2286000"/>
            <a:ext cx="984250" cy="1676400"/>
          </a:xfrm>
          <a:prstGeom prst="flowChartDelay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Không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thích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chemeClr val="lt1"/>
            </a:gs>
            <a:gs pos="100000">
              <a:srgbClr val="CCFFFF"/>
            </a:gs>
          </a:gsLst>
          <a:lin ang="5400000" scaled="0"/>
        </a:gra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8"/>
          <p:cNvSpPr txBox="1"/>
          <p:nvPr>
            <p:ph type="ctrTitle"/>
          </p:nvPr>
        </p:nvSpPr>
        <p:spPr>
          <a:xfrm>
            <a:off x="95250" y="762000"/>
            <a:ext cx="89535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7200"/>
              <a:buFont typeface="Arial"/>
              <a:buNone/>
            </a:pPr>
            <a:r>
              <a:rPr b="1" i="0" lang="en-US" sz="7200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Cách ta nhìn mình sẽ quyết định cách</a:t>
            </a:r>
            <a:r>
              <a:rPr b="1" i="0" lang="en-US" sz="8800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7200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ta nhìn người khác</a:t>
            </a:r>
            <a:endParaRPr/>
          </a:p>
        </p:txBody>
      </p:sp>
      <p:sp>
        <p:nvSpPr>
          <p:cNvPr id="72" name="Google Shape;72;p8"/>
          <p:cNvSpPr txBox="1"/>
          <p:nvPr>
            <p:ph idx="1" type="subTitle"/>
          </p:nvPr>
        </p:nvSpPr>
        <p:spPr>
          <a:xfrm>
            <a:off x="1066800" y="6019800"/>
            <a:ext cx="6934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96850" lvl="0" marL="4000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3200"/>
              <a:buNone/>
            </a:pPr>
            <a:r>
              <a:t/>
            </a:r>
            <a:endParaRPr b="0" i="0" sz="3200" u="none">
              <a:solidFill>
                <a:srgbClr val="00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chemeClr val="lt1"/>
            </a:gs>
            <a:gs pos="100000">
              <a:srgbClr val="CCFFFF"/>
            </a:gs>
          </a:gsLst>
          <a:lin ang="5400000" scaled="0"/>
        </a:gra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9"/>
          <p:cNvSpPr txBox="1"/>
          <p:nvPr>
            <p:ph type="ctrTitle"/>
          </p:nvPr>
        </p:nvSpPr>
        <p:spPr>
          <a:xfrm>
            <a:off x="95250" y="762000"/>
            <a:ext cx="89535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7200"/>
              <a:buFont typeface="Arial"/>
              <a:buNone/>
            </a:pPr>
            <a:r>
              <a:rPr b="1" i="0" lang="en-US" sz="7200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Ta chỉ thấy hình ảnh của sự vật qua thấu kính lòng tin, giá trị của ta</a:t>
            </a:r>
            <a:endParaRPr/>
          </a:p>
        </p:txBody>
      </p:sp>
      <p:sp>
        <p:nvSpPr>
          <p:cNvPr id="78" name="Google Shape;78;p9"/>
          <p:cNvSpPr txBox="1"/>
          <p:nvPr>
            <p:ph idx="1" type="subTitle"/>
          </p:nvPr>
        </p:nvSpPr>
        <p:spPr>
          <a:xfrm>
            <a:off x="1066800" y="6019800"/>
            <a:ext cx="6934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96850" lvl="0" marL="4000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3200"/>
              <a:buNone/>
            </a:pPr>
            <a:r>
              <a:t/>
            </a:r>
            <a:endParaRPr b="0" i="0" sz="3200" u="none">
              <a:solidFill>
                <a:srgbClr val="00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chemeClr val="lt1"/>
            </a:gs>
            <a:gs pos="100000">
              <a:srgbClr val="CCFFFF"/>
            </a:gs>
          </a:gsLst>
          <a:lin ang="5400000" scaled="0"/>
        </a:gra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0"/>
          <p:cNvSpPr txBox="1"/>
          <p:nvPr>
            <p:ph type="ctrTitle"/>
          </p:nvPr>
        </p:nvSpPr>
        <p:spPr>
          <a:xfrm>
            <a:off x="95250" y="762000"/>
            <a:ext cx="89535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6600"/>
              <a:buFont typeface="Arial"/>
              <a:buNone/>
            </a:pPr>
            <a:r>
              <a:rPr b="1" i="0" lang="en-US" sz="6600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Ta luôn</a:t>
            </a:r>
            <a:r>
              <a:rPr b="1" i="0" lang="en-US" sz="5400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6600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nhìn mọi thứ</a:t>
            </a:r>
            <a:r>
              <a:rPr b="1" i="0" lang="en-US" sz="8000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6600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qua thấu kính riêng</a:t>
            </a:r>
            <a:endParaRPr/>
          </a:p>
        </p:txBody>
      </p:sp>
      <p:sp>
        <p:nvSpPr>
          <p:cNvPr id="84" name="Google Shape;84;p10"/>
          <p:cNvSpPr txBox="1"/>
          <p:nvPr>
            <p:ph idx="1" type="subTitle"/>
          </p:nvPr>
        </p:nvSpPr>
        <p:spPr>
          <a:xfrm>
            <a:off x="1066800" y="6019800"/>
            <a:ext cx="6934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96850" lvl="0" marL="4000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3200"/>
              <a:buNone/>
            </a:pPr>
            <a:r>
              <a:t/>
            </a:r>
            <a:endParaRPr b="0" i="0" sz="3200" u="none">
              <a:solidFill>
                <a:srgbClr val="00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chemeClr val="lt1"/>
            </a:gs>
            <a:gs pos="100000">
              <a:srgbClr val="CCFFFF"/>
            </a:gs>
          </a:gsLst>
          <a:lin ang="5400000" scaled="0"/>
        </a:gra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1"/>
          <p:cNvSpPr txBox="1"/>
          <p:nvPr>
            <p:ph type="ctrTitle"/>
          </p:nvPr>
        </p:nvSpPr>
        <p:spPr>
          <a:xfrm>
            <a:off x="95250" y="762000"/>
            <a:ext cx="89535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200"/>
              <a:buFont typeface="Arial"/>
              <a:buNone/>
            </a:pPr>
            <a:r>
              <a:rPr b="1" i="0" lang="en-US" sz="72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Thay đổi</a:t>
            </a:r>
            <a:r>
              <a:rPr b="1" i="0" lang="en-US" sz="7200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8000" u="none">
                <a:solidFill>
                  <a:srgbClr val="99FF66"/>
                </a:solidFill>
                <a:latin typeface="Arial"/>
                <a:ea typeface="Arial"/>
                <a:cs typeface="Arial"/>
                <a:sym typeface="Arial"/>
              </a:rPr>
              <a:t>cách nhìn</a:t>
            </a:r>
            <a:br>
              <a:rPr b="1" i="0" lang="en-US" sz="7200" u="none">
                <a:solidFill>
                  <a:srgbClr val="99FF66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4800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sẽ</a:t>
            </a:r>
            <a:br>
              <a:rPr b="1" i="0" lang="en-US" sz="7200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8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thay đổi</a:t>
            </a:r>
            <a:r>
              <a:rPr b="1" i="0" lang="en-US" sz="7200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7200" u="none">
                <a:solidFill>
                  <a:srgbClr val="FF0066"/>
                </a:solidFill>
                <a:latin typeface="Arial"/>
                <a:ea typeface="Arial"/>
                <a:cs typeface="Arial"/>
                <a:sym typeface="Arial"/>
              </a:rPr>
              <a:t>kết quả</a:t>
            </a:r>
            <a:endParaRPr/>
          </a:p>
        </p:txBody>
      </p:sp>
      <p:sp>
        <p:nvSpPr>
          <p:cNvPr id="90" name="Google Shape;90;p11"/>
          <p:cNvSpPr txBox="1"/>
          <p:nvPr>
            <p:ph idx="1" type="subTitle"/>
          </p:nvPr>
        </p:nvSpPr>
        <p:spPr>
          <a:xfrm>
            <a:off x="1066800" y="6019800"/>
            <a:ext cx="6934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96850" lvl="0" marL="4000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3200"/>
              <a:buNone/>
            </a:pPr>
            <a:r>
              <a:t/>
            </a:r>
            <a:endParaRPr b="0" i="0" sz="3200" u="none">
              <a:solidFill>
                <a:srgbClr val="00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chemeClr val="lt1"/>
            </a:gs>
            <a:gs pos="100000">
              <a:srgbClr val="CCFFFF"/>
            </a:gs>
          </a:gsLst>
          <a:lin ang="5400000" scaled="0"/>
        </a:gra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2"/>
          <p:cNvSpPr txBox="1"/>
          <p:nvPr>
            <p:ph idx="12" type="sldNum"/>
          </p:nvPr>
        </p:nvSpPr>
        <p:spPr>
          <a:xfrm>
            <a:off x="6813550" y="6477000"/>
            <a:ext cx="215582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pic>
        <p:nvPicPr>
          <p:cNvPr id="96" name="Google Shape;96;p1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76800" y="1828800"/>
            <a:ext cx="4267200" cy="3170237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2"/>
          <p:cNvSpPr txBox="1"/>
          <p:nvPr>
            <p:ph type="title"/>
          </p:nvPr>
        </p:nvSpPr>
        <p:spPr>
          <a:xfrm>
            <a:off x="703262" y="133350"/>
            <a:ext cx="8212137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Quan sát và lắng nghe</a:t>
            </a:r>
            <a:endParaRPr/>
          </a:p>
        </p:txBody>
      </p:sp>
      <p:sp>
        <p:nvSpPr>
          <p:cNvPr id="98" name="Google Shape;98;p12"/>
          <p:cNvSpPr txBox="1"/>
          <p:nvPr>
            <p:ph idx="1" type="body"/>
          </p:nvPr>
        </p:nvSpPr>
        <p:spPr>
          <a:xfrm>
            <a:off x="179387" y="1282700"/>
            <a:ext cx="8793162" cy="54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0050" lvl="0" marL="400050" marR="0" rtl="0" algn="l">
              <a:lnSpc>
                <a:spcPct val="23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Noto Sans Symbols"/>
              <a:buChar char="✓"/>
            </a:pPr>
            <a:r>
              <a:rPr b="0" i="0" lang="en-US" sz="3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Tại sao phải quan sát?</a:t>
            </a:r>
            <a:endParaRPr/>
          </a:p>
          <a:p>
            <a:pPr indent="-400050" lvl="0" marL="400050" marR="0" rtl="0" algn="l">
              <a:lnSpc>
                <a:spcPct val="230000"/>
              </a:lnSpc>
              <a:spcBef>
                <a:spcPts val="64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Noto Sans Symbols"/>
              <a:buChar char="✓"/>
            </a:pPr>
            <a:r>
              <a:rPr b="0" i="0" lang="en-US" sz="3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Điều kiện để quan sát tốt</a:t>
            </a:r>
            <a:endParaRPr/>
          </a:p>
          <a:p>
            <a:pPr indent="-400050" lvl="0" marL="400050" marR="0" rtl="0" algn="l">
              <a:lnSpc>
                <a:spcPct val="230000"/>
              </a:lnSpc>
              <a:spcBef>
                <a:spcPts val="64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Noto Sans Symbols"/>
              <a:buChar char="✓"/>
            </a:pPr>
            <a:r>
              <a:rPr b="0" i="0" lang="en-US" sz="3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Nguyên nhân cản trở quan sát</a:t>
            </a:r>
            <a:endParaRPr/>
          </a:p>
          <a:p>
            <a:pPr indent="-400050" lvl="0" marL="400050" marR="0" rtl="0" algn="l">
              <a:lnSpc>
                <a:spcPct val="230000"/>
              </a:lnSpc>
              <a:spcBef>
                <a:spcPts val="64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Noto Sans Symbols"/>
              <a:buChar char="✓"/>
            </a:pPr>
            <a:r>
              <a:rPr b="0" i="0" lang="en-US" sz="3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Làm thế nào để quan sát?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chemeClr val="lt1"/>
            </a:gs>
            <a:gs pos="100000">
              <a:srgbClr val="CCFFFF"/>
            </a:gs>
          </a:gsLst>
          <a:lin ang="5400000" scaled="0"/>
        </a:gra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3"/>
          <p:cNvSpPr txBox="1"/>
          <p:nvPr>
            <p:ph idx="12" type="sldNum"/>
          </p:nvPr>
        </p:nvSpPr>
        <p:spPr>
          <a:xfrm>
            <a:off x="6813550" y="6477000"/>
            <a:ext cx="215582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04" name="Google Shape;104;p13"/>
          <p:cNvSpPr txBox="1"/>
          <p:nvPr>
            <p:ph type="title"/>
          </p:nvPr>
        </p:nvSpPr>
        <p:spPr>
          <a:xfrm>
            <a:off x="703262" y="133350"/>
            <a:ext cx="8212137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Tại sao phải quan sát?</a:t>
            </a:r>
            <a:endParaRPr/>
          </a:p>
        </p:txBody>
      </p:sp>
      <p:sp>
        <p:nvSpPr>
          <p:cNvPr id="105" name="Google Shape;105;p13"/>
          <p:cNvSpPr txBox="1"/>
          <p:nvPr>
            <p:ph idx="1" type="body"/>
          </p:nvPr>
        </p:nvSpPr>
        <p:spPr>
          <a:xfrm>
            <a:off x="179387" y="1282700"/>
            <a:ext cx="8793162" cy="54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0050" lvl="0" marL="400050" marR="0" rtl="0" algn="l">
              <a:lnSpc>
                <a:spcPct val="36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3600"/>
              <a:buFont typeface="Noto Sans Symbols"/>
              <a:buChar char="✓"/>
            </a:pPr>
            <a:r>
              <a:rPr b="0" i="0" lang="en-US" sz="36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Nhận biết, hiểu sự việc</a:t>
            </a:r>
            <a:endParaRPr/>
          </a:p>
          <a:p>
            <a:pPr indent="-400050" lvl="0" marL="400050" marR="0" rtl="0" algn="l">
              <a:lnSpc>
                <a:spcPct val="360000"/>
              </a:lnSpc>
              <a:spcBef>
                <a:spcPts val="720"/>
              </a:spcBef>
              <a:spcAft>
                <a:spcPts val="0"/>
              </a:spcAft>
              <a:buClr>
                <a:srgbClr val="000066"/>
              </a:buClr>
              <a:buSzPts val="3600"/>
              <a:buFont typeface="Noto Sans Symbols"/>
              <a:buChar char="✓"/>
            </a:pPr>
            <a:r>
              <a:rPr b="0" i="0" lang="en-US" sz="36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Ra quyết định khôn ngoan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am Viet Group1">
  <a:themeElements>
    <a:clrScheme name="Tam Viet Group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