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28" userDrawn="1">
          <p15:clr>
            <a:srgbClr val="A4A3A4"/>
          </p15:clr>
        </p15:guide>
        <p15:guide id="2" pos="94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kov- Zivanov, Natasa" initials="MZN" lastIdx="1" clrIdx="0"/>
  <p:cmAuthor id="2" name="Miskov- Zivanov, Natasa" initials="MZN [2]" lastIdx="1" clrIdx="1"/>
  <p:cmAuthor id="3" name="Miskov- Zivanov, Natasa" initials="MZN [3]" lastIdx="1" clrIdx="2"/>
  <p:cmAuthor id="4" name="Miskov- Zivanov, Natasa" initials="MZN [4]" lastIdx="1" clrIdx="3"/>
  <p:cmAuthor id="5" name="Natasa Miskov-Zivanov" initials="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86A"/>
    <a:srgbClr val="DDC98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665"/>
    <p:restoredTop sz="95400"/>
  </p:normalViewPr>
  <p:slideViewPr>
    <p:cSldViewPr snapToGrid="0" snapToObjects="1">
      <p:cViewPr varScale="1">
        <p:scale>
          <a:sx n="21" d="100"/>
          <a:sy n="21" d="100"/>
        </p:scale>
        <p:origin x="1960" y="184"/>
      </p:cViewPr>
      <p:guideLst>
        <p:guide orient="horz" pos="15528"/>
        <p:guide pos="9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C8AA3-BE1A-5A40-B313-3ABBDFF0F4AB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FBFC6-9588-3D41-A69E-F4E28D67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FBFC6-9588-3D41-A69E-F4E28D6770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CDED-EDEC-5948-A505-353E4381E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39EC-F887-194E-87FE-89CC172D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4860" y="459619"/>
            <a:ext cx="36061105" cy="2359204"/>
          </a:xfrm>
        </p:spPr>
        <p:txBody>
          <a:bodyPr>
            <a:noAutofit/>
          </a:bodyPr>
          <a:lstStyle/>
          <a:p>
            <a:r>
              <a:rPr lang="en-US" sz="9600" b="1" dirty="0"/>
              <a:t>Title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5720" y="3022679"/>
            <a:ext cx="39739386" cy="22152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800" dirty="0"/>
              <a:t>First Author</a:t>
            </a:r>
            <a:r>
              <a:rPr lang="en-US" sz="4800" baseline="30000" dirty="0"/>
              <a:t>1</a:t>
            </a:r>
            <a:r>
              <a:rPr lang="en-US" sz="4800" dirty="0"/>
              <a:t> and Second Author</a:t>
            </a:r>
            <a:r>
              <a:rPr lang="en-US" sz="4800" baseline="30000" dirty="0"/>
              <a:t>1,2,3*</a:t>
            </a:r>
            <a:r>
              <a:rPr lang="en-US" sz="4800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baseline="30000" dirty="0"/>
              <a:t>1</a:t>
            </a:r>
            <a:r>
              <a:rPr lang="en-US" sz="3200" dirty="0"/>
              <a:t>Electrical and Computer Engineering, University of Pittsburgh, </a:t>
            </a:r>
            <a:r>
              <a:rPr lang="en-US" sz="3200" baseline="30000" dirty="0"/>
              <a:t>2</a:t>
            </a:r>
            <a:r>
              <a:rPr lang="en-US" sz="3200" dirty="0"/>
              <a:t>Bioengineering, University of Pittsburgh, </a:t>
            </a:r>
            <a:r>
              <a:rPr lang="en-US" sz="3200" baseline="30000" dirty="0"/>
              <a:t>3</a:t>
            </a:r>
            <a:r>
              <a:rPr lang="en-US" sz="3200" dirty="0"/>
              <a:t>Computational and Systems Biology, University of Pittsburgh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*Email: @</a:t>
            </a:r>
            <a:r>
              <a:rPr lang="en-US" sz="3200" dirty="0" err="1"/>
              <a:t>pitt.edu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21008" y="0"/>
            <a:ext cx="4805610" cy="529368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06011" y="5329075"/>
            <a:ext cx="16566967" cy="11132857"/>
            <a:chOff x="27101579" y="11087041"/>
            <a:chExt cx="11430000" cy="10733942"/>
          </a:xfrm>
        </p:grpSpPr>
        <p:sp>
          <p:nvSpPr>
            <p:cNvPr id="28" name="Rectangle 27"/>
            <p:cNvSpPr/>
            <p:nvPr/>
          </p:nvSpPr>
          <p:spPr>
            <a:xfrm>
              <a:off x="27101579" y="11087041"/>
              <a:ext cx="11430000" cy="108074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Abstract</a:t>
              </a:r>
              <a:endParaRPr lang="en-US" sz="7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101579" y="12167785"/>
              <a:ext cx="11430000" cy="9653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en-US" sz="3000" dirty="0">
                <a:solidFill>
                  <a:schemeClr val="tx1"/>
                </a:solidFill>
              </a:endParaRPr>
            </a:p>
            <a:p>
              <a:pPr algn="just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936262" y="27575748"/>
            <a:ext cx="15610028" cy="4199652"/>
            <a:chOff x="27101579" y="11087038"/>
            <a:chExt cx="11444049" cy="13692740"/>
          </a:xfrm>
        </p:grpSpPr>
        <p:sp>
          <p:nvSpPr>
            <p:cNvPr id="43" name="Rectangle 42"/>
            <p:cNvSpPr/>
            <p:nvPr/>
          </p:nvSpPr>
          <p:spPr>
            <a:xfrm>
              <a:off x="27101579" y="11087038"/>
              <a:ext cx="11430001" cy="353598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References</a:t>
              </a:r>
              <a:endParaRPr lang="en-US" sz="6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115628" y="14741304"/>
              <a:ext cx="11430000" cy="10038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4955423" y="5329075"/>
            <a:ext cx="15590867" cy="15547621"/>
            <a:chOff x="27101579" y="11087039"/>
            <a:chExt cx="11430000" cy="9605817"/>
          </a:xfrm>
        </p:grpSpPr>
        <p:sp>
          <p:nvSpPr>
            <p:cNvPr id="146" name="Rectangle 145"/>
            <p:cNvSpPr/>
            <p:nvPr/>
          </p:nvSpPr>
          <p:spPr>
            <a:xfrm>
              <a:off x="27101579" y="11087039"/>
              <a:ext cx="11430000" cy="6925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Results</a:t>
              </a:r>
              <a:endParaRPr lang="en-US" sz="72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101579" y="11779572"/>
              <a:ext cx="11430000" cy="8913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4955422" y="21123177"/>
            <a:ext cx="15552547" cy="5974776"/>
            <a:chOff x="27101579" y="11087039"/>
            <a:chExt cx="11430000" cy="8657995"/>
          </a:xfrm>
        </p:grpSpPr>
        <p:sp>
          <p:nvSpPr>
            <p:cNvPr id="149" name="Rectangle 148"/>
            <p:cNvSpPr/>
            <p:nvPr/>
          </p:nvSpPr>
          <p:spPr>
            <a:xfrm>
              <a:off x="27101579" y="11087039"/>
              <a:ext cx="11430000" cy="141721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Discussion</a:t>
              </a:r>
              <a:endParaRPr lang="en-US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01579" y="12504253"/>
              <a:ext cx="11430000" cy="7240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39688" algn="just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7549840" y="5329078"/>
            <a:ext cx="17028721" cy="26446332"/>
            <a:chOff x="27101579" y="11087040"/>
            <a:chExt cx="11430000" cy="26011689"/>
          </a:xfrm>
        </p:grpSpPr>
        <p:sp>
          <p:nvSpPr>
            <p:cNvPr id="267" name="Rectangle 266"/>
            <p:cNvSpPr/>
            <p:nvPr/>
          </p:nvSpPr>
          <p:spPr>
            <a:xfrm>
              <a:off x="27101579" y="12189525"/>
              <a:ext cx="11430000" cy="249092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marR="0" lvl="0" indent="-4572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lang="en-GB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101579" y="11087040"/>
              <a:ext cx="11430000" cy="110248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Materials and Methods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47583" y="17884180"/>
            <a:ext cx="16625396" cy="1389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 algn="just">
              <a:buFont typeface="Arial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  <a:p>
            <a:pPr marL="571500" indent="-571500" algn="just">
              <a:buFont typeface="Arial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583" y="16763272"/>
            <a:ext cx="16621374" cy="112090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Introduction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4391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47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the Cancer Microenvironment via Automated Literature Exploration</dc:title>
  <dc:creator>Adam Butchy</dc:creator>
  <cp:lastModifiedBy>Casey Hansen</cp:lastModifiedBy>
  <cp:revision>122</cp:revision>
  <dcterms:created xsi:type="dcterms:W3CDTF">2016-10-20T16:57:36Z</dcterms:created>
  <dcterms:modified xsi:type="dcterms:W3CDTF">2022-10-10T00:57:26Z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2022-10-10T00:57:26Z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b1cf3a16-4a88-49a5-8e39-fcdd07e2b536</vt:lpwstr>
  </property>
  <property fmtid="{D5CDD505-2E9C-101B-9397-08002B2CF9AE}" pid="8" name="MSIP_Label_8b49abc7-59be-4d4c-a462-decca6d4dac9_ContentBits">
    <vt:lpwstr>0</vt:lpwstr>
  </property>
</Properties>
</file>