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0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E3DF-F0F7-42E0-B8A0-627D0802726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FB3C-85AA-41FE-9B02-31BEB186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52400"/>
            <a:ext cx="4267200" cy="647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 Panel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8200" y="190500"/>
            <a:ext cx="4267200" cy="647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Mask Maker Panel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762000"/>
            <a:ext cx="3733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1905000"/>
            <a:ext cx="3733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Thumbnail Displays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4267200"/>
            <a:ext cx="3733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Thumbnail Configurations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7766" y="2451882"/>
            <a:ext cx="13499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Thumbnail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478809" y="4724400"/>
            <a:ext cx="1143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Source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1752600" y="4719851"/>
            <a:ext cx="1143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Timing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3048000" y="4724400"/>
            <a:ext cx="1143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Tracking</a:t>
            </a:r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478809" y="8763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File</a:t>
            </a:r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2819400" y="1028700"/>
            <a:ext cx="1305636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Program Settings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2438399" y="2399194"/>
            <a:ext cx="133350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Thumbnail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1050309" y="3352800"/>
            <a:ext cx="27215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&amp; Control Thumbnails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 rot="20355576">
            <a:off x="4048587" y="1705675"/>
            <a:ext cx="15102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81600" y="4719850"/>
            <a:ext cx="3581400" cy="1528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Mask Maker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173639" y="2893325"/>
            <a:ext cx="3581400" cy="1528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Mask Maker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-2514600" y="152400"/>
            <a:ext cx="2362200" cy="64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9448855">
            <a:off x="-363729" y="1311407"/>
            <a:ext cx="1042804" cy="421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-2324100" y="4876800"/>
            <a:ext cx="1981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-2324100" y="1445525"/>
            <a:ext cx="1981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35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Lori Laughrey</dc:creator>
  <cp:lastModifiedBy>Lori Laughrey</cp:lastModifiedBy>
  <cp:revision>4</cp:revision>
  <dcterms:created xsi:type="dcterms:W3CDTF">2017-01-04T02:21:09Z</dcterms:created>
  <dcterms:modified xsi:type="dcterms:W3CDTF">2017-01-07T00:03:55Z</dcterms:modified>
</cp:coreProperties>
</file>