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824281-29BE-FA6B-ABF4-668EB72BE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2DC6C2-1CDA-D296-06EF-122C7B956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0E75C6-1755-3DF7-5A46-8A2F95233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2C2A5-8620-4E2B-A7E3-6A278A4B7911}" type="datetimeFigureOut">
              <a:rPr lang="de-DE" smtClean="0"/>
              <a:t>27.10.2022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CF39E8-51FD-2FCA-77DE-2DFAD0DD9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BAD8BA-EC24-FFF5-2BA8-5D6DE3D6C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1AEB-9C70-4635-96DB-52859CE206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5387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ED9800-D00D-C01C-532E-92043DF59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D7B233B-A074-EAA8-F3D5-47D52F6A3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0E2194-2E8C-3874-DAD3-4189D4379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2C2A5-8620-4E2B-A7E3-6A278A4B7911}" type="datetimeFigureOut">
              <a:rPr lang="de-DE" smtClean="0"/>
              <a:t>27.10.2022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3C61C3-EBB3-FE0B-B077-FAB9B24A8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D58DB5-246C-79A3-1A4A-764479FBB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1AEB-9C70-4635-96DB-52859CE206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2259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274AC8B-1904-4D8C-B450-E58F7A2224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BCC12F6-5C14-C85A-523D-940FFBF3C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C1B503-0365-7161-F83B-E80B5F6F8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2C2A5-8620-4E2B-A7E3-6A278A4B7911}" type="datetimeFigureOut">
              <a:rPr lang="de-DE" smtClean="0"/>
              <a:t>27.10.2022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471E93-2072-0D28-0F65-83C325C27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007ECA-26A8-BAAA-8526-3BBC3A85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1AEB-9C70-4635-96DB-52859CE206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8112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E8A5FB-7AF9-C42E-D317-8C1F5B855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BE7911-72EA-23AF-EAB2-80BE8739B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3209FE-FFFB-07F6-5639-42847A3D0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2C2A5-8620-4E2B-A7E3-6A278A4B7911}" type="datetimeFigureOut">
              <a:rPr lang="de-DE" smtClean="0"/>
              <a:t>27.10.2022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18F709-75CC-60BD-C101-8EB0C3060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880352-6208-9FD2-C0F8-A82B41343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1AEB-9C70-4635-96DB-52859CE206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7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FEA57D-8C46-9D0A-5560-D9ABB3ED4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62CC85-49AC-7A04-B2B3-6A4C18806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F3E502-2FD2-FC1E-8194-394F37C5A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2C2A5-8620-4E2B-A7E3-6A278A4B7911}" type="datetimeFigureOut">
              <a:rPr lang="de-DE" smtClean="0"/>
              <a:t>27.10.2022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23D5E2-4DEB-594B-EEE2-D29F82B63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D05DCA-26CE-4742-A190-5EA2E99FB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1AEB-9C70-4635-96DB-52859CE206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2579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E9C6E-FD61-2069-4372-A2FB79BAF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0B9173-FB68-2584-702F-830CE366EB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307744-61CD-CB4B-5A3B-AF3E45C92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0AFDF8-7F80-58A4-A962-5376BB39C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2C2A5-8620-4E2B-A7E3-6A278A4B7911}" type="datetimeFigureOut">
              <a:rPr lang="de-DE" smtClean="0"/>
              <a:t>27.10.2022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20DD77-24E8-62F1-1549-D953CB1FC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A642FA-F32F-0419-B9BA-7333AB282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1AEB-9C70-4635-96DB-52859CE206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121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D0E8DE-DD95-3AB4-44C6-AABA987F8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56121A-80ED-9D1D-3469-D58D8DEBB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413D211-4019-FDA2-E06B-BDC05ED0E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A3C3205-50CC-6367-11C4-9350ACF08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D398589-9174-E6BA-FE86-B3F2850D05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4798762-505A-60C2-D128-6C87C93F8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2C2A5-8620-4E2B-A7E3-6A278A4B7911}" type="datetimeFigureOut">
              <a:rPr lang="de-DE" smtClean="0"/>
              <a:t>27.10.2022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49EA009-41ED-BDD8-CFEC-59805E078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6AEF723-5A72-826B-7A1A-620E77EAE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1AEB-9C70-4635-96DB-52859CE206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993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E8D55A-246A-FEF2-3463-F548884FF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4308FA-A4C8-FAF1-71EF-46B9D3BBF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2C2A5-8620-4E2B-A7E3-6A278A4B7911}" type="datetimeFigureOut">
              <a:rPr lang="de-DE" smtClean="0"/>
              <a:t>27.10.2022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06D715-213E-7EA5-090C-694C7DEFA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738345-AD63-FFF2-3478-AD5F6B765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1AEB-9C70-4635-96DB-52859CE206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1920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F0F548A-6061-9ED9-9FE7-F15921781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2C2A5-8620-4E2B-A7E3-6A278A4B7911}" type="datetimeFigureOut">
              <a:rPr lang="de-DE" smtClean="0"/>
              <a:t>27.10.2022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1757D6F-12E9-93D4-6660-9B26A7121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AF18B5-027C-B6C4-58FE-FB00964AE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1AEB-9C70-4635-96DB-52859CE206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000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816BBE-5297-019C-2DFF-4599A2363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D256A6-B247-5AED-5935-05DF432C6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0215EBA-C417-5224-3DCF-FD47531EB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4277EB-D15E-7DD9-575D-DC3174698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2C2A5-8620-4E2B-A7E3-6A278A4B7911}" type="datetimeFigureOut">
              <a:rPr lang="de-DE" smtClean="0"/>
              <a:t>27.10.2022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256D1A-A87C-4D60-7F65-DFD4036EF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E25185-D176-D21C-F747-2F4D8CCF7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1AEB-9C70-4635-96DB-52859CE206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4640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616ADF-71A9-5FCF-06EB-38BBAA5D5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D6EB20E-2677-B6BD-C7BE-48732C741C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518D748-C6AE-3A68-8F6A-22A12B364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3158B41-7E22-C048-7EEA-C654BF8EC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2C2A5-8620-4E2B-A7E3-6A278A4B7911}" type="datetimeFigureOut">
              <a:rPr lang="de-DE" smtClean="0"/>
              <a:t>27.10.2022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098854-787E-74B9-1092-09A5FC880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CEF09B-3742-749A-4575-374C73307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1AEB-9C70-4635-96DB-52859CE206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7738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29A87A9-395F-7505-59AC-1E7605EED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4ADAB6-30EA-07DA-3090-8DE89C207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D349D0-ABA7-2839-BE7E-BA8675142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2C2A5-8620-4E2B-A7E3-6A278A4B7911}" type="datetimeFigureOut">
              <a:rPr lang="de-DE" smtClean="0"/>
              <a:t>27.10.2022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BA943F-7795-7E29-E51A-D7DE055C3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2C2591-A692-AB3F-A866-83F1EA706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11AEB-9C70-4635-96DB-52859CE206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6579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03335F-A377-3470-3D77-94EC8DF6D6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6A22947-31B9-B1A8-C6AC-78A543A4A2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9641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Lauinger Dirk</dc:creator>
  <cp:lastModifiedBy>Lauinger Dirk</cp:lastModifiedBy>
  <cp:revision>1</cp:revision>
  <dcterms:created xsi:type="dcterms:W3CDTF">2022-10-27T16:48:25Z</dcterms:created>
  <dcterms:modified xsi:type="dcterms:W3CDTF">2022-10-27T16:48:47Z</dcterms:modified>
</cp:coreProperties>
</file>