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E67B5C-0065-4F85-B2A9-8474A14A38AC}">
          <p14:sldIdLst>
            <p14:sldId id="256"/>
          </p14:sldIdLst>
        </p14:section>
        <p14:section name="Opportunity Creation" id="{9CA8CCFE-EA21-4547-8BB7-5C4929FA4454}">
          <p14:sldIdLst>
            <p14:sldId id="257"/>
            <p14:sldId id="258"/>
            <p14:sldId id="259"/>
          </p14:sldIdLst>
        </p14:section>
        <p14:section name="Attachment Addition" id="{C27E85DB-B87A-48CA-99E9-CD2C26E421CC}">
          <p14:sldIdLst>
            <p14:sldId id="260"/>
            <p14:sldId id="261"/>
            <p14:sldId id="262"/>
            <p14:sldId id="267"/>
          </p14:sldIdLst>
        </p14:section>
        <p14:section name="Team Member Addition" id="{A893792E-7BA8-4782-9BA5-C724D3E5A7C6}">
          <p14:sldIdLst>
            <p14:sldId id="263"/>
            <p14:sldId id="264"/>
            <p14:sldId id="265"/>
            <p14:sldId id="266"/>
            <p14:sldId id="268"/>
          </p14:sldIdLst>
        </p14:section>
        <p14:section name="Formal Proposal Upload" id="{A8D58F8E-8CDB-45C3-8A92-FE3634DC6569}">
          <p14:sldIdLst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95090" autoAdjust="0"/>
  </p:normalViewPr>
  <p:slideViewPr>
    <p:cSldViewPr>
      <p:cViewPr varScale="1">
        <p:scale>
          <a:sx n="79" d="100"/>
          <a:sy n="79" d="100"/>
        </p:scale>
        <p:origin x="317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9BC0-5324-42F2-9F5B-3D43667C6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8D4D1-C0A5-45BD-AACB-CB40347D7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CC98-8382-4026-8FEA-DA48716B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29E5-AE84-4776-A7FD-30C26236D9D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CBD3C-074C-40A7-B577-C303977E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3CA07-D2F0-4634-B397-FE8F934A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7D40-7182-4CC0-B703-270959B9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5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3E75-09E5-45DC-8D49-60B7EA22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C586A-9EE6-48F7-9647-52A81EED0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FE31E-C037-4CC6-B419-CBFC5484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29E5-AE84-4776-A7FD-30C26236D9D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138F8-5C65-4511-BAD5-1D2CEDD8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246B6-BD96-4DB7-878D-DD386F2E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7D40-7182-4CC0-B703-270959B9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5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CB359-E801-4338-BB3B-57F56B831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B5A3E-01DF-4D94-A41C-8A2628FE4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B9C09-4FEE-44B8-8440-2ED30A3D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29E5-AE84-4776-A7FD-30C26236D9D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CA2E3-D273-49C5-A979-18D2B5A7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34DF9-F45A-43D7-B99E-465969E2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7D40-7182-4CC0-B703-270959B9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44EB-01CB-4327-A07F-77625059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BA356-084A-4CD6-BBD0-0E132CFC2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6E490-16A5-4DE2-B6E1-01F2F389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29E5-AE84-4776-A7FD-30C26236D9D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81C26-8E19-4172-8B29-FBE46CC3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9A375-5357-4881-87EF-A8352015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7D40-7182-4CC0-B703-270959B9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5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17A5-2B8A-48A3-8C9F-73DC4C512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0A64E-FC0A-41F0-90F8-0D7D79530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F778A-AFDE-431E-A9FB-E41AD753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29E5-AE84-4776-A7FD-30C26236D9D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B7DD0-E561-48D7-96A0-11E598E2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76E49-5394-498A-A3D6-F6474D17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7D40-7182-4CC0-B703-270959B9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CF88-4B89-454A-90DE-96BFD2BA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74D1B-5BEA-490A-9AE4-4E6276164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6C62E-0835-4EC4-BDF6-D914A53C3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64ACB-1FD2-492C-B6DF-62B59ECA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29E5-AE84-4776-A7FD-30C26236D9D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2B2AC-3C8F-4F16-8145-8CEB1A2C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95B02-7145-4A7D-9013-373898AD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7D40-7182-4CC0-B703-270959B9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7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5711-692C-4273-8B69-EBF3AC40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E8DC9-6B6A-470B-A84A-7AB517736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80519-3EFF-4C00-A548-D67E90DCB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ED766-5340-4293-9E63-BB4B9FFCC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5E503-1970-47D9-8374-DF7109F49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979B9-FD67-4A71-83FD-FDB5B4BC2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29E5-AE84-4776-A7FD-30C26236D9D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5E604-9BFE-43F2-956D-62CB7DF2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5F6CF-23C6-467E-B38C-D9288FBF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7D40-7182-4CC0-B703-270959B9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1CDA-DE58-44FF-82E0-61FABED0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4AE43-DA34-4F82-8D80-B697DA9D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29E5-AE84-4776-A7FD-30C26236D9D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004D6-8A57-4227-B62E-B10138B8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06DAB-12D9-47AF-BD81-3940F0AD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7D40-7182-4CC0-B703-270959B9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87EC68-5B08-4AEE-BD77-22203078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29E5-AE84-4776-A7FD-30C26236D9D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E4C6B-E069-41EF-A0A8-768EEE73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1AB34-4363-46D4-8033-5C0CE375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7D40-7182-4CC0-B703-270959B9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3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4995-AED6-4C0B-9C1B-C45EA8C8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EB0A0-57DB-4D1B-802C-30B380AEA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36D23-DA70-4095-B54E-100EA9799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90581-35EB-445D-B630-9959FB2C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29E5-AE84-4776-A7FD-30C26236D9D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5E8A3-9311-473A-A587-5FC15D4D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BD3DA-18A0-4D92-8D37-3F3D16B0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7D40-7182-4CC0-B703-270959B9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0598-A86F-4193-ACD9-E63B084A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60387-FB05-47E2-9D8D-5E8FDFB26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74D33-A8C8-449F-A38A-5E3C0DCC0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F3596-8B79-43CB-A810-12312BDF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29E5-AE84-4776-A7FD-30C26236D9D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2F222-9D1B-4FDC-A10A-EE931939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43CBA-418E-4CC0-920B-CD60203D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7D40-7182-4CC0-B703-270959B9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1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7698-321C-4D8B-BFC2-BB3A8A553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38E40-5E3E-47D8-997C-3CE4E4574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692D4-13CC-4711-BCF9-7C19929AD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229E5-AE84-4776-A7FD-30C26236D9D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5A709-CBDF-49CB-89D1-BF10EAF21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E4469-7C83-4FA2-90D1-DF38E75C9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77D40-7182-4CC0-B703-270959B9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7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1305-B1E1-4EF3-B799-5AD255C7E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Proposal Manager &amp; Dynamics 365 for Sales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6A1B4-5EFC-499B-836D-2AD040D344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Integration Capabilities</a:t>
            </a:r>
          </a:p>
        </p:txBody>
      </p:sp>
    </p:spTree>
    <p:extLst>
      <p:ext uri="{BB962C8B-B14F-4D97-AF65-F5344CB8AC3E}">
        <p14:creationId xmlns:p14="http://schemas.microsoft.com/office/powerpoint/2010/main" val="137844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F7EB-20D2-4BF8-8A92-4CF584DC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“Connections”</a:t>
            </a:r>
          </a:p>
        </p:txBody>
      </p:sp>
      <p:pic>
        <p:nvPicPr>
          <p:cNvPr id="6" name="Picture Placeholder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2C9BD33-C4BA-4C3D-A0D4-16A48AA4DF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87" b="-2887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B9195-C836-4709-A35D-926616709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 the top navigation bar, go to “Connections”, as shown in the picture.</a:t>
            </a:r>
          </a:p>
        </p:txBody>
      </p:sp>
    </p:spTree>
    <p:extLst>
      <p:ext uri="{BB962C8B-B14F-4D97-AF65-F5344CB8AC3E}">
        <p14:creationId xmlns:p14="http://schemas.microsoft.com/office/powerpoint/2010/main" val="82265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BBFF-2597-41AC-897F-B1931417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 dirty="0"/>
              <a:t>Create the connection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890ABEB-C1C7-4BE9-8F14-33946CDE84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97" b="-1797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3EF07-6CC3-4172-A97A-A62E8CB54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r>
              <a:rPr lang="en-US" dirty="0"/>
              <a:t>In the ribbon above the grid, select Connect &gt; To Another</a:t>
            </a:r>
          </a:p>
        </p:txBody>
      </p:sp>
    </p:spTree>
    <p:extLst>
      <p:ext uri="{BB962C8B-B14F-4D97-AF65-F5344CB8AC3E}">
        <p14:creationId xmlns:p14="http://schemas.microsoft.com/office/powerpoint/2010/main" val="3336167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5FDB-555A-4080-A0A1-C3466EF6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the connection</a:t>
            </a:r>
          </a:p>
        </p:txBody>
      </p:sp>
      <p:pic>
        <p:nvPicPr>
          <p:cNvPr id="6" name="Picture Placeholder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6314E30-3B19-4DBD-ABDB-F6BB97B3CDE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" b="-12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30975-19EC-4A37-8FBE-F009344D3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Select the user that you want to connect and the role you would like them to have. Then click Save &amp; Close.</a:t>
            </a:r>
          </a:p>
        </p:txBody>
      </p:sp>
    </p:spTree>
    <p:extLst>
      <p:ext uri="{BB962C8B-B14F-4D97-AF65-F5344CB8AC3E}">
        <p14:creationId xmlns:p14="http://schemas.microsoft.com/office/powerpoint/2010/main" val="102815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1735-C847-4E22-A115-59D9DDBA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in Proposal Manager</a:t>
            </a:r>
          </a:p>
        </p:txBody>
      </p:sp>
      <p:pic>
        <p:nvPicPr>
          <p:cNvPr id="6" name="Picture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CC9AC60-3BB0-4ACF-9FFA-96BE743161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56" b="-3856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D1DAD-86A1-41D8-B8B0-E5D640793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You will now be able to see the member you added to the team from Proposal Manager.</a:t>
            </a:r>
          </a:p>
        </p:txBody>
      </p:sp>
    </p:spTree>
    <p:extLst>
      <p:ext uri="{BB962C8B-B14F-4D97-AF65-F5344CB8AC3E}">
        <p14:creationId xmlns:p14="http://schemas.microsoft.com/office/powerpoint/2010/main" val="127715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CE71-C286-471C-B676-E6B78642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Proposal Upload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635A2-DF38-447A-BD4C-30E7EA818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Upload the Formal Proposal template directly from Dynamics 365</a:t>
            </a:r>
          </a:p>
        </p:txBody>
      </p:sp>
    </p:spTree>
    <p:extLst>
      <p:ext uri="{BB962C8B-B14F-4D97-AF65-F5344CB8AC3E}">
        <p14:creationId xmlns:p14="http://schemas.microsoft.com/office/powerpoint/2010/main" val="1817596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5825-C475-41A5-A80F-F2B41BD8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“Documents”</a:t>
            </a:r>
          </a:p>
        </p:txBody>
      </p:sp>
      <p:pic>
        <p:nvPicPr>
          <p:cNvPr id="6" name="Picture Placeholder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1A46963-209D-4FA0-A4A6-EA4D6744A6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7" r="-1467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275FF-D94A-443D-BB7F-2B206390E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 the top navigation bar, go to “Documents”, as shown in the picture.</a:t>
            </a:r>
          </a:p>
        </p:txBody>
      </p:sp>
    </p:spTree>
    <p:extLst>
      <p:ext uri="{BB962C8B-B14F-4D97-AF65-F5344CB8AC3E}">
        <p14:creationId xmlns:p14="http://schemas.microsoft.com/office/powerpoint/2010/main" val="3836062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31E1-5357-4EF9-9D52-FB9605D5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“Formal Proposal”</a:t>
            </a:r>
          </a:p>
        </p:txBody>
      </p:sp>
      <p:pic>
        <p:nvPicPr>
          <p:cNvPr id="6" name="Picture Placeholder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C63E278-A568-497E-B1AF-792846D973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97" b="-1797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13250-5258-49A1-B385-94EF0474D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 the ribbon above the document grid, change the current location to “Formal Proposal”, as shown in the image.</a:t>
            </a:r>
          </a:p>
        </p:txBody>
      </p:sp>
    </p:spTree>
    <p:extLst>
      <p:ext uri="{BB962C8B-B14F-4D97-AF65-F5344CB8AC3E}">
        <p14:creationId xmlns:p14="http://schemas.microsoft.com/office/powerpoint/2010/main" val="3531824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F678-3FEA-4FEE-843F-BD1589FF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the template</a:t>
            </a:r>
          </a:p>
        </p:txBody>
      </p:sp>
      <p:pic>
        <p:nvPicPr>
          <p:cNvPr id="6" name="Picture Placeholder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84F73F9-B862-446E-A99D-76344250AF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97" b="-1797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67EC-BF09-4DFC-8197-29CA726F8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Upload the template you want for the formal proposal, and then click Ok</a:t>
            </a:r>
          </a:p>
        </p:txBody>
      </p:sp>
    </p:spTree>
    <p:extLst>
      <p:ext uri="{BB962C8B-B14F-4D97-AF65-F5344CB8AC3E}">
        <p14:creationId xmlns:p14="http://schemas.microsoft.com/office/powerpoint/2010/main" val="4133607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F3F1-432C-4C8F-A475-E0541DC99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in Word</a:t>
            </a:r>
          </a:p>
        </p:txBody>
      </p:sp>
      <p:pic>
        <p:nvPicPr>
          <p:cNvPr id="6" name="Picture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8997221-61E2-4D06-ADB7-93E153B98B8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906" b="-15906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401E6-127E-421A-A903-DF90D8983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If you now open the document, you will see that its sections have been successfully picked up by Proposal Creation.</a:t>
            </a:r>
          </a:p>
        </p:txBody>
      </p:sp>
    </p:spTree>
    <p:extLst>
      <p:ext uri="{BB962C8B-B14F-4D97-AF65-F5344CB8AC3E}">
        <p14:creationId xmlns:p14="http://schemas.microsoft.com/office/powerpoint/2010/main" val="372020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E121-A853-4A1E-9F1A-BC152ADC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Creation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35474-3181-40A1-8B3E-933212E40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an Opportunity in Dynamics 365 for Sales and see the result in Proposal Manager</a:t>
            </a:r>
          </a:p>
        </p:txBody>
      </p:sp>
    </p:spTree>
    <p:extLst>
      <p:ext uri="{BB962C8B-B14F-4D97-AF65-F5344CB8AC3E}">
        <p14:creationId xmlns:p14="http://schemas.microsoft.com/office/powerpoint/2010/main" val="126325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3294-3144-4DCC-9DBC-C0862357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 Dynamics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68AA409-DCBD-42B6-A515-CBD5D193EE3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7" r="-1467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655D4-2455-499B-A89E-7892DB264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Create the opportunity in Dynamics 365</a:t>
            </a:r>
          </a:p>
        </p:txBody>
      </p:sp>
    </p:spTree>
    <p:extLst>
      <p:ext uri="{BB962C8B-B14F-4D97-AF65-F5344CB8AC3E}">
        <p14:creationId xmlns:p14="http://schemas.microsoft.com/office/powerpoint/2010/main" val="220695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A862-E8A1-4DDF-86FA-FA053713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in Proposal Manager</a:t>
            </a:r>
          </a:p>
        </p:txBody>
      </p:sp>
      <p:pic>
        <p:nvPicPr>
          <p:cNvPr id="6" name="Picture Placeholder 5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3197A0BA-91F1-424D-8C18-BE3BD81743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327" b="-16327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E6E33-CDAB-4FFB-BD3A-71D558079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Visualize the just created opportunity in Proposal Manager.</a:t>
            </a:r>
          </a:p>
        </p:txBody>
      </p:sp>
    </p:spTree>
    <p:extLst>
      <p:ext uri="{BB962C8B-B14F-4D97-AF65-F5344CB8AC3E}">
        <p14:creationId xmlns:p14="http://schemas.microsoft.com/office/powerpoint/2010/main" val="243602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6374-9F75-47AE-9169-78D7FF86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attachments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325A9-8054-4C64-8CBB-DF35C1C9A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an attachment to the opportunity, right from Dynamics 365</a:t>
            </a:r>
          </a:p>
        </p:txBody>
      </p:sp>
    </p:spTree>
    <p:extLst>
      <p:ext uri="{BB962C8B-B14F-4D97-AF65-F5344CB8AC3E}">
        <p14:creationId xmlns:p14="http://schemas.microsoft.com/office/powerpoint/2010/main" val="396691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5825-C475-41A5-A80F-F2B41BD8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“Documents”</a:t>
            </a:r>
          </a:p>
        </p:txBody>
      </p:sp>
      <p:pic>
        <p:nvPicPr>
          <p:cNvPr id="6" name="Picture Placeholder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1A46963-209D-4FA0-A4A6-EA4D6744A6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7" r="-1467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275FF-D94A-443D-BB7F-2B206390E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 the top navigation bar, go to “Documents”, as shown in the picture.</a:t>
            </a:r>
          </a:p>
        </p:txBody>
      </p:sp>
    </p:spTree>
    <p:extLst>
      <p:ext uri="{BB962C8B-B14F-4D97-AF65-F5344CB8AC3E}">
        <p14:creationId xmlns:p14="http://schemas.microsoft.com/office/powerpoint/2010/main" val="396849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10E4-77BB-44CB-A4CB-E30626C6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attachment</a:t>
            </a:r>
          </a:p>
        </p:txBody>
      </p:sp>
      <p:pic>
        <p:nvPicPr>
          <p:cNvPr id="6" name="Picture Placeholder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81EFE5B-AFBC-4EB6-AA66-E554FC1240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26" b="-10326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B43C7-9BBE-4D60-B858-0DF513DF3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From the documents grid, add the attachment that you want to associate to the opportunity, by either uploading it or creating it.</a:t>
            </a:r>
          </a:p>
        </p:txBody>
      </p:sp>
    </p:spTree>
    <p:extLst>
      <p:ext uri="{BB962C8B-B14F-4D97-AF65-F5344CB8AC3E}">
        <p14:creationId xmlns:p14="http://schemas.microsoft.com/office/powerpoint/2010/main" val="228956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15B5-CEE7-4FC2-BD9A-80B37976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in Microsoft Teams</a:t>
            </a:r>
          </a:p>
        </p:txBody>
      </p:sp>
      <p:pic>
        <p:nvPicPr>
          <p:cNvPr id="6" name="Picture Placeholder 5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678EF553-D1A4-4F96-B0D3-BAA0BA4D33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39" b="-1239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A655A-F17D-4AD7-A786-25BBD28BF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One the administrator has created the team, you can visualize the attachments in the Files tab of the General channel of the Team associated to the opportunity.</a:t>
            </a:r>
          </a:p>
        </p:txBody>
      </p:sp>
    </p:spTree>
    <p:extLst>
      <p:ext uri="{BB962C8B-B14F-4D97-AF65-F5344CB8AC3E}">
        <p14:creationId xmlns:p14="http://schemas.microsoft.com/office/powerpoint/2010/main" val="393077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5227-F946-450C-B0D0-D7DCA544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Team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D5172-D732-4B94-BC3E-B3372C1B0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member to the proposal management team, right from Dynamics 365</a:t>
            </a:r>
          </a:p>
        </p:txBody>
      </p:sp>
    </p:spTree>
    <p:extLst>
      <p:ext uri="{BB962C8B-B14F-4D97-AF65-F5344CB8AC3E}">
        <p14:creationId xmlns:p14="http://schemas.microsoft.com/office/powerpoint/2010/main" val="297708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351</Words>
  <Application>Microsoft Office PowerPoint</Application>
  <PresentationFormat>Widescreen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Proposal Manager &amp; Dynamics 365 for Sales </vt:lpstr>
      <vt:lpstr>Opportunity Creation</vt:lpstr>
      <vt:lpstr>Create in Dynamics</vt:lpstr>
      <vt:lpstr>Visualize in Proposal Manager</vt:lpstr>
      <vt:lpstr>Adding attachments</vt:lpstr>
      <vt:lpstr>Go to “Documents”</vt:lpstr>
      <vt:lpstr>Add the attachment</vt:lpstr>
      <vt:lpstr>Visualize in Microsoft Teams</vt:lpstr>
      <vt:lpstr>Adding Team Members</vt:lpstr>
      <vt:lpstr>Go to “Connections”</vt:lpstr>
      <vt:lpstr>Create the connection</vt:lpstr>
      <vt:lpstr>Save the connection</vt:lpstr>
      <vt:lpstr>Visualize in Proposal Manager</vt:lpstr>
      <vt:lpstr>Formal Proposal Upload</vt:lpstr>
      <vt:lpstr>Go to “Documents”</vt:lpstr>
      <vt:lpstr>Go to “Formal Proposal”</vt:lpstr>
      <vt:lpstr>Upload the template</vt:lpstr>
      <vt:lpstr>Visualize in 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Manager &amp; Dynamics 365 for Sales</dc:title>
  <dc:creator>Nahuel Prieto</dc:creator>
  <cp:lastModifiedBy>Nahuel Prieto</cp:lastModifiedBy>
  <cp:revision>10</cp:revision>
  <dcterms:created xsi:type="dcterms:W3CDTF">2018-09-06T15:35:34Z</dcterms:created>
  <dcterms:modified xsi:type="dcterms:W3CDTF">2018-09-06T19:11:05Z</dcterms:modified>
</cp:coreProperties>
</file>