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/>
    <p:restoredTop sz="94675"/>
  </p:normalViewPr>
  <p:slideViewPr>
    <p:cSldViewPr snapToGrid="0">
      <p:cViewPr varScale="1">
        <p:scale>
          <a:sx n="113" d="100"/>
          <a:sy n="113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05172-AEEC-B84F-A9E5-7532DE1F918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ECDC-5178-F145-AEC1-480A794F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ECDC-5178-F145-AEC1-480A794FF4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4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ECDC-5178-F145-AEC1-480A794FF4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AC3C-F44B-957D-3B6D-33875D006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0C5CA-00CE-BB3A-3925-20F58DA46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0F83-1B84-FBA5-4B13-DB098C25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50F-59C5-0746-A9A9-A747C22D1C8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AD53-A436-385F-B25F-20A4D9DC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354A-26DF-7E81-6C94-FBD7972A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931B-5E76-6C48-895E-80DA2FD8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E244-719D-085C-EC6E-4310FCB7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7E349-6626-BE49-BEBA-533F7AF53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8989-76DA-38C0-45E1-92F641CF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50F-59C5-0746-A9A9-A747C22D1C8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326F-A92E-7D11-F87B-769BDCC9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4BF8-6910-54F9-E051-96BC329B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931B-5E76-6C48-895E-80DA2FD8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7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0D12E-42B5-121E-3AFC-142FF9689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15893-C6FC-E2E5-62BE-7AF61E40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4C0E-8296-CD2D-93DF-911DFD04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50F-59C5-0746-A9A9-A747C22D1C8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84A6C-86E0-3DE9-8FBF-62AEADEB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4A87-494A-0D16-C7C5-38D71D6C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931B-5E76-6C48-895E-80DA2FD8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3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683F-978E-2163-18C5-7A361994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D729-2D1C-3836-FA1D-90A6867B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B4FDD-FBF5-05E5-2EF3-F55444A6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50F-59C5-0746-A9A9-A747C22D1C8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015A0-44F9-81D1-BF23-CB90155A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F489-168C-A290-42C7-C24ED2A5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931B-5E76-6C48-895E-80DA2FD8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4A2E-5C39-BF1A-34DC-9E20BCA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413F-9A36-7AB8-036A-80A323DC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1B9F7-B2E7-5B13-95F2-05AC1628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50F-59C5-0746-A9A9-A747C22D1C8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4D2D9-30B8-4D1C-B3B9-73EB7940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3729-AC37-F635-285A-548111D2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931B-5E76-6C48-895E-80DA2FD8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5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5C4-FBF1-9DD3-4B1D-CA65C37F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B6F2-4CCE-1903-C820-35B4606B2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236D2-2CA5-14D7-9BFC-E6821E420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76CD-FD35-8920-2340-6605B17D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50F-59C5-0746-A9A9-A747C22D1C8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45854-78B1-5EBF-404D-027D19E1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BFEDF-AA7B-77EE-9DF7-841FE9B3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931B-5E76-6C48-895E-80DA2FD8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7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3598-7582-4446-B772-723BC836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C6B70-515A-7D4E-CEA5-5D35E5A0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3CD31-A4C9-6280-210A-5009AFEA6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E3DA5-70D2-9DEC-27CE-B87E0685E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9F998-8520-835A-BFB2-41964ED4F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40697-45B6-1073-9807-3915FBE4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50F-59C5-0746-A9A9-A747C22D1C8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62B7E-9754-8D1D-18AC-8860CC02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97058-0ADC-347A-3F3B-641F025C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931B-5E76-6C48-895E-80DA2FD8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A5A7-F288-70C4-97AE-591BD032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B4BD5-0CCA-C983-4907-521746EE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50F-59C5-0746-A9A9-A747C22D1C8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9A49D-8EAB-70C3-6F9D-602CA832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115F2-ED8B-0DDC-0CA3-4A1DBBC2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931B-5E76-6C48-895E-80DA2FD8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07187-276A-800B-F52F-90A86910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50F-59C5-0746-A9A9-A747C22D1C8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92CC8-4DC8-4DF4-0EDB-B3B8128D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8478-39E4-B6D2-8A58-E1CEEAE2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931B-5E76-6C48-895E-80DA2FD8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161E-8A35-0CA1-AC5C-D72138B1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73B4-DD47-D8F6-9527-ED408B2D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33878-88E2-8F4F-FC84-699D2DFF0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392AD-63D7-9DD9-F441-C20408C0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50F-59C5-0746-A9A9-A747C22D1C8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B6FD-A583-864D-C0E0-6772757A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46C5D-EAD5-0B8F-6646-D4ECF9C8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931B-5E76-6C48-895E-80DA2FD8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2BE9-557A-8A01-266E-E2C5FB0C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3B9A4-50EA-370D-4EC9-70C28D694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F7168-F89F-0DE0-80A2-829A6B819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8F273-9B84-B6D8-0F2C-63E73ADA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50F-59C5-0746-A9A9-A747C22D1C8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C149B-CCC9-FA91-02CE-D562502B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915D-EC5A-0E46-BF58-66813084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931B-5E76-6C48-895E-80DA2FD8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C2199-CAF2-E372-BC79-B4CAD000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A0F8A-47B1-4BBF-AD9C-115E25F1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488A-5B6A-0C7C-5C94-209B1BB82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7450F-59C5-0746-A9A9-A747C22D1C8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F393-73B1-068E-176D-BE98BEE11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11AA-B10C-F968-DB4A-64664094E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931B-5E76-6C48-895E-80DA2FD8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3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B38C4-50A6-7BC2-7EF9-FC8B2B18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78" y="705029"/>
            <a:ext cx="7772400" cy="2723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C8709-BB9C-6FF8-C8DD-D261F1BE1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78" y="3867955"/>
            <a:ext cx="7772400" cy="23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A7F48-EB0B-C672-6872-CB90779E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4" y="2619270"/>
            <a:ext cx="6249052" cy="1577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32E77-601B-C11B-F640-922AA044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606" y="1808000"/>
            <a:ext cx="3217333" cy="15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6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F6F5E8-FBC1-CBAF-0EDD-825DA2FB0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6592"/>
            <a:ext cx="7772400" cy="6344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AA482-F673-C7C4-23DB-10C00F9E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7528" y="2713338"/>
            <a:ext cx="1282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CAA482-F673-C7C4-23DB-10C00F9E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483" y="1988408"/>
            <a:ext cx="1282700" cy="1638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662841-1A5C-8287-70BA-4F2A54595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34182"/>
            <a:ext cx="7772400" cy="63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6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1DB9DC-778F-6151-2241-B7A7B659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51" y="291267"/>
            <a:ext cx="9451889" cy="5401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396B1F-2B79-A44A-BB57-B85DCE36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4708" y="5692346"/>
            <a:ext cx="10144107" cy="57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3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4</Words>
  <Application>Microsoft Macintosh PowerPoint</Application>
  <PresentationFormat>Widescreen</PresentationFormat>
  <Paragraphs>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Swen Kuh</dc:creator>
  <cp:lastModifiedBy>Swen Kuh</cp:lastModifiedBy>
  <cp:revision>4</cp:revision>
  <dcterms:created xsi:type="dcterms:W3CDTF">2022-11-07T10:49:33Z</dcterms:created>
  <dcterms:modified xsi:type="dcterms:W3CDTF">2022-11-12T07:44:40Z</dcterms:modified>
</cp:coreProperties>
</file>