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2"/>
  </p:normalViewPr>
  <p:slideViewPr>
    <p:cSldViewPr snapToGrid="0">
      <p:cViewPr>
        <p:scale>
          <a:sx n="145" d="100"/>
          <a:sy n="145" d="100"/>
        </p:scale>
        <p:origin x="14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540C-C879-8837-7422-BC8F8DB9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45F0E-9979-65B8-7548-E479400F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BD2C-9E15-5EE5-9DAB-B974C581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9991-CB79-E1CA-30A9-08DC5B3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7950-DDFA-5412-58E3-0B3C5183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51D5-946D-4ACB-7E54-E8F95B4C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00228-FBA5-B26F-EDAD-86AB0A9C3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A742-8608-4D2E-F6A4-365B73BC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6256-F261-8501-15C7-E3ADCED8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0152-5331-D0A7-A7E3-F0B0270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2C745-16FE-2630-56B2-869CA1911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838B8-6BB2-F739-051A-EC61BF47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FAD7-99A1-A592-08F5-7D20475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9B3CD-7F1C-EBC4-8A47-771A2852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8E23-68B7-F2A1-7B0F-4668699C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8BDC-C991-345B-5F28-FB2F69D5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DB91-2B58-30F4-D249-8BDDD3F0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667D-7610-4096-073E-49555F89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1DFE-EEB1-2A54-E96A-980E03B3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9A2E-6866-DB39-CB46-78E8E042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3493-CDD9-0C21-E7DD-3FE1B335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B2B62-9F62-3421-3B71-7BA3DA66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2E52-B879-8C8F-4E2F-0E5322A3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B83BD-7474-EE13-3CD6-B4AE04F9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9857-39E1-1755-8856-1DC881A4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8F53-44A9-131F-F6F3-B718F016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A7F4-AEAB-DD1E-7047-ECA400291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5E63B-C79D-6825-7D24-D3572ADC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56F70-C20E-E882-7BC4-74B065A0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A0571-3B85-6DBE-5ABD-0F4786DD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E7CEF-72E8-1FC1-C37B-64F853C8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550D-39FF-7D7E-F812-980B0597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1E594-351E-DEC5-9483-F0337D0DA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11741-6F2E-BE54-A272-158FB404A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A3F45-BEA7-F7A2-6FBD-69BF21192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652C9-8C79-B40B-A7D5-0B3B81860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AC7F5-FC22-C959-3445-96073A70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926A9-4783-3FDF-B3E2-D902E1D7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428F7-4BD7-40E5-C01D-B47697AA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1BA1-D04F-86F6-3769-59946D1A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1F4C7-0A3D-777E-5F4C-C4251C0D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5B358-655D-B9D8-489C-1191AE2F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F717-21FF-A02D-8E2E-FD0A295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0C20C-D993-F833-1D05-6E3CB4D0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316A6-755E-B8D8-C420-B1E33622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97480-A00B-B50D-0DBB-E8AEB172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458B-B707-B7E4-B006-1781E64E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AD08-A18A-0D19-3326-D36B7000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8E9A-3ED6-855D-A01F-9336A921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EF118-007D-9ECC-B6F0-B92A1C74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76CB8-6105-C3E2-0E69-4F314EB5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50BA5-6CB4-50E4-42C8-EA044827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A346-7A94-B288-19E6-B6810224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D1D3D-A9F1-9F61-DA99-BAA64EB4E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365AB-1D54-093A-C0C6-41F2498E3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D2C3E-C62F-5A6F-7EFF-BAA3FF1C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101C3-2BC6-F99E-0533-A2C60AF4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0FD93-04D5-DA39-8671-E6D68543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BE135-FEF3-3815-3ECB-0FF8F510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8EEC2-0905-8008-80E8-06D071FB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3C21-FDD1-0D55-2C6A-7D7391984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975A-2115-734F-8E9D-9EEFC123338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706C-189F-9FE1-544E-943E120B2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AB9E-F95D-6F82-729D-EF9539C67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32F6-8BCF-D84B-9ADB-11A857E3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>
            <a:extLst>
              <a:ext uri="{FF2B5EF4-FFF2-40B4-BE49-F238E27FC236}">
                <a16:creationId xmlns:a16="http://schemas.microsoft.com/office/drawing/2014/main" id="{6D40B537-9EEB-D93F-68C2-FFD2BDD68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" y="-1"/>
            <a:ext cx="8859795" cy="885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10C8F2D-596E-F24D-30B5-8B978EC98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A5EDA353-F31E-D684-FBC2-EAA110144E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EC38061-7655-2369-57FB-1F3E46F05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2979400" cy="113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6BCE4F36-79C5-B5C5-8F24-ABCDB6D09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12979400" cy="113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297AA7-B09A-5EBE-FE55-B7ACF611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79" y="457200"/>
            <a:ext cx="6328041" cy="55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5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795123-4756-D0E4-6120-2F530953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66" y="45141"/>
            <a:ext cx="5960076" cy="2278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C1B3D6-92B6-6551-EFE3-CA56B6303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66" y="2423945"/>
            <a:ext cx="6181010" cy="42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3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2003-379A-3EF2-1B9F-A1A1449A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Urine subsample (environmental chemicals 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B6E729-1525-E57A-0AF6-D35B969D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69" y="1836963"/>
            <a:ext cx="4523687" cy="4348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E2B51-61ED-C1CA-C2E0-9A110E346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93" y="1673961"/>
            <a:ext cx="5201307" cy="46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AEBE-BD5D-D143-0CB6-5D941172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Folates subsample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E3085-9D9A-64A9-048D-BB7DFF11A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81" y="1815115"/>
            <a:ext cx="574217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36477-E88B-0035-9585-C4B89FF2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88" y="1690688"/>
            <a:ext cx="4846312" cy="46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2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7B42-613D-BED0-748B-D5ED64D0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organic compound (VOC) subsample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0EB30-4901-DC4A-3E7B-91C6BB6F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5" y="1556952"/>
            <a:ext cx="5500818" cy="4688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CE63C-8B6F-ED9F-BFE5-C6B0D171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48" y="1570291"/>
            <a:ext cx="5261917" cy="47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DADA-B90F-CDD6-8B68-FBC03A3E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Dietary subsample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4DD72-D9A0-51BA-074C-A09316D3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52" y="1675668"/>
            <a:ext cx="6017748" cy="4907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3615F-38A5-4F61-39C9-55A40673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62" y="1766031"/>
            <a:ext cx="5796138" cy="47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18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Urine subsample (environmental chemicals A)</vt:lpstr>
      <vt:lpstr>Folates subsample </vt:lpstr>
      <vt:lpstr>Volatile organic compound (VOC) subsample</vt:lpstr>
      <vt:lpstr>Dietary subsample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 Kuh</dc:creator>
  <cp:lastModifiedBy>Swen Kuh</cp:lastModifiedBy>
  <cp:revision>2</cp:revision>
  <dcterms:created xsi:type="dcterms:W3CDTF">2022-09-26T06:21:00Z</dcterms:created>
  <dcterms:modified xsi:type="dcterms:W3CDTF">2022-09-28T01:07:02Z</dcterms:modified>
</cp:coreProperties>
</file>