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3270" y="-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020B-8326-4D6B-944B-8720EF7B00B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91A6-AAF2-4732-81BE-6C4C02AF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4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020B-8326-4D6B-944B-8720EF7B00B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91A6-AAF2-4732-81BE-6C4C02AF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2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020B-8326-4D6B-944B-8720EF7B00B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91A6-AAF2-4732-81BE-6C4C02AF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2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020B-8326-4D6B-944B-8720EF7B00B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91A6-AAF2-4732-81BE-6C4C02AF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7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020B-8326-4D6B-944B-8720EF7B00B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91A6-AAF2-4732-81BE-6C4C02AF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6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020B-8326-4D6B-944B-8720EF7B00B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91A6-AAF2-4732-81BE-6C4C02AF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020B-8326-4D6B-944B-8720EF7B00B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91A6-AAF2-4732-81BE-6C4C02AF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6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020B-8326-4D6B-944B-8720EF7B00B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91A6-AAF2-4732-81BE-6C4C02AF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6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020B-8326-4D6B-944B-8720EF7B00B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91A6-AAF2-4732-81BE-6C4C02AF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020B-8326-4D6B-944B-8720EF7B00B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91A6-AAF2-4732-81BE-6C4C02AF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0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020B-8326-4D6B-944B-8720EF7B00B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91A6-AAF2-4732-81BE-6C4C02AF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4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020B-8326-4D6B-944B-8720EF7B00B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991A6-AAF2-4732-81BE-6C4C02AF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3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57200"/>
            <a:ext cx="6096000" cy="3552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5181600"/>
            <a:ext cx="6096000" cy="3552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52400" y="4572000"/>
            <a:ext cx="6553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71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Justinianes</dc:creator>
  <cp:lastModifiedBy>Francisco Justinianes</cp:lastModifiedBy>
  <cp:revision>1</cp:revision>
  <dcterms:created xsi:type="dcterms:W3CDTF">2017-02-24T17:39:26Z</dcterms:created>
  <dcterms:modified xsi:type="dcterms:W3CDTF">2017-02-24T17:41:22Z</dcterms:modified>
</cp:coreProperties>
</file>