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135"/>
    <a:srgbClr val="E7E7E7"/>
    <a:srgbClr val="A21820"/>
    <a:srgbClr val="171C2D"/>
    <a:srgbClr val="F5811F"/>
    <a:srgbClr val="045C99"/>
    <a:srgbClr val="EB1C23"/>
    <a:srgbClr val="7F7F7F"/>
    <a:srgbClr val="0C0C0C"/>
    <a:srgbClr val="00B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>
        <p:scale>
          <a:sx n="90" d="100"/>
          <a:sy n="90" d="100"/>
        </p:scale>
        <p:origin x="66" y="-142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&lt;Project Title&gt;, &lt;Participants&gt;, &lt;University&gt;</a:t>
            </a:r>
            <a:br>
              <a:rPr lang="en-IE" dirty="0"/>
            </a:br>
            <a:r>
              <a:rPr lang="en-IE" dirty="0"/>
              <a:t>GitHub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2398007"/>
          </a:xfrm>
        </p:spPr>
        <p:txBody>
          <a:bodyPr/>
          <a:lstStyle/>
          <a:p>
            <a:r>
              <a:rPr lang="en-IE" dirty="0"/>
              <a:t>Summary of what you did</a:t>
            </a:r>
          </a:p>
          <a:p>
            <a:pPr lvl="1"/>
            <a:r>
              <a:rPr lang="en-IE" dirty="0"/>
              <a:t>Plan – what you tried</a:t>
            </a:r>
          </a:p>
          <a:p>
            <a:pPr lvl="1"/>
            <a:r>
              <a:rPr lang="en-IE" dirty="0"/>
              <a:t>Final project – what you ended up doing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Block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65B99-4CA1-41E3-AA34-95C43E4978C5}"/>
              </a:ext>
            </a:extLst>
          </p:cNvPr>
          <p:cNvSpPr/>
          <p:nvPr/>
        </p:nvSpPr>
        <p:spPr>
          <a:xfrm>
            <a:off x="2063552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3F89A-2EBD-4FA1-B201-722AAC9C57CE}"/>
              </a:ext>
            </a:extLst>
          </p:cNvPr>
          <p:cNvSpPr/>
          <p:nvPr/>
        </p:nvSpPr>
        <p:spPr>
          <a:xfrm>
            <a:off x="3071664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AA541-534A-4CA7-AED3-7F258C3C7CC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703512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B6D10-A739-4CE6-930F-ADA7FB0A751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783632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403CC-EF35-4182-B7C1-35B37EA815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91744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9621BC9-1D03-41B9-9681-90D226DE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2" b="94689" l="635" r="99127">
                        <a14:foregroundMark x1="3413" y1="4922" x2="1349" y2="41839"/>
                        <a14:foregroundMark x1="1349" y1="41839" x2="12302" y2="50907"/>
                        <a14:foregroundMark x1="12302" y1="50907" x2="24524" y2="51295"/>
                        <a14:foregroundMark x1="24524" y1="51295" x2="32540" y2="61917"/>
                        <a14:foregroundMark x1="32540" y1="61917" x2="34365" y2="78886"/>
                        <a14:foregroundMark x1="34365" y1="78886" x2="42302" y2="91451"/>
                        <a14:foregroundMark x1="42302" y1="91451" x2="69286" y2="97668"/>
                        <a14:foregroundMark x1="69286" y1="97668" x2="92143" y2="93653"/>
                        <a14:foregroundMark x1="92143" y1="93653" x2="98413" y2="76166"/>
                        <a14:foregroundMark x1="98413" y1="76166" x2="99206" y2="7254"/>
                        <a14:foregroundMark x1="99206" y1="7254" x2="635" y2="2332"/>
                        <a14:foregroundMark x1="11905" y1="25518" x2="39048" y2="92746"/>
                        <a14:foregroundMark x1="39048" y1="92746" x2="71984" y2="97668"/>
                        <a14:foregroundMark x1="71984" y1="97668" x2="82222" y2="94689"/>
                        <a14:foregroundMark x1="82222" y1="94689" x2="89524" y2="80570"/>
                        <a14:foregroundMark x1="89524" y1="80570" x2="89921" y2="26036"/>
                        <a14:foregroundMark x1="89921" y1="26036" x2="95000" y2="9067"/>
                        <a14:foregroundMark x1="95000" y1="9067" x2="89048" y2="36528"/>
                        <a14:foregroundMark x1="89048" y1="36528" x2="91270" y2="73964"/>
                        <a14:foregroundMark x1="91270" y1="73964" x2="90317" y2="54404"/>
                        <a14:foregroundMark x1="90317" y1="54404" x2="85238" y2="31347"/>
                        <a14:foregroundMark x1="85238" y1="31347" x2="74444" y2="44689"/>
                        <a14:foregroundMark x1="74444" y1="44689" x2="75079" y2="62435"/>
                        <a14:foregroundMark x1="75079" y1="62435" x2="73810" y2="18264"/>
                        <a14:foregroundMark x1="73810" y1="18264" x2="63095" y2="21373"/>
                        <a14:foregroundMark x1="63095" y1="21373" x2="66984" y2="39896"/>
                        <a14:foregroundMark x1="66984" y1="39896" x2="76190" y2="61917"/>
                        <a14:foregroundMark x1="76190" y1="61917" x2="88889" y2="73834"/>
                        <a14:foregroundMark x1="88889" y1="73834" x2="26825" y2="45337"/>
                        <a14:foregroundMark x1="26825" y1="45337" x2="20079" y2="30311"/>
                        <a14:foregroundMark x1="20079" y1="30311" x2="26746" y2="25907"/>
                        <a14:foregroundMark x1="16905" y1="25907" x2="29762" y2="25907"/>
                        <a14:foregroundMark x1="29762" y1="25907" x2="19365" y2="21891"/>
                        <a14:foregroundMark x1="19365" y1="21891" x2="34365" y2="28886"/>
                        <a14:foregroundMark x1="34365" y1="28886" x2="41111" y2="51166"/>
                        <a14:foregroundMark x1="41111" y1="51166" x2="58333" y2="65026"/>
                        <a14:foregroundMark x1="58333" y1="65026" x2="85794" y2="73834"/>
                        <a14:foregroundMark x1="85794" y1="73834" x2="65476" y2="67358"/>
                        <a14:foregroundMark x1="65476" y1="67358" x2="78254" y2="68782"/>
                        <a14:foregroundMark x1="78254" y1="68782" x2="62302" y2="80829"/>
                        <a14:foregroundMark x1="62302" y1="80829" x2="71825" y2="73057"/>
                        <a14:foregroundMark x1="71825" y1="73057" x2="61190" y2="74093"/>
                        <a14:foregroundMark x1="61190" y1="74093" x2="77063" y2="65155"/>
                        <a14:foregroundMark x1="77063" y1="65155" x2="76746" y2="19560"/>
                        <a14:foregroundMark x1="76746" y1="19560" x2="68413" y2="9456"/>
                        <a14:foregroundMark x1="68413" y1="9456" x2="62698" y2="10881"/>
                        <a14:foregroundMark x1="68889" y1="14249" x2="72698" y2="29922"/>
                        <a14:foregroundMark x1="72698" y1="29922" x2="70952" y2="79145"/>
                        <a14:foregroundMark x1="70952" y1="79145" x2="71587" y2="44041"/>
                        <a14:foregroundMark x1="71587" y1="44041" x2="59286" y2="52073"/>
                        <a14:foregroundMark x1="59286" y1="52073" x2="49524" y2="71373"/>
                        <a14:foregroundMark x1="49524" y1="71373" x2="39048" y2="33938"/>
                        <a14:foregroundMark x1="39048" y1="33938" x2="42619" y2="13860"/>
                        <a14:foregroundMark x1="42619" y1="13860" x2="27857" y2="40026"/>
                        <a14:foregroundMark x1="27857" y1="40026" x2="13413" y2="20596"/>
                        <a14:foregroundMark x1="13413" y1="20596" x2="11190" y2="19560"/>
                        <a14:foregroundMark x1="15556" y1="77850" x2="15556" y2="77850"/>
                        <a14:backgroundMark x1="1587" y1="89767" x2="23095" y2="90155"/>
                        <a14:backgroundMark x1="23095" y1="90155" x2="2063" y2="943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080" y="3861048"/>
            <a:ext cx="4643832" cy="28452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781B83-BC5B-4E8E-8684-69AC7FCBC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657" r="4769"/>
          <a:stretch/>
        </p:blipFill>
        <p:spPr>
          <a:xfrm>
            <a:off x="7581128" y="4146114"/>
            <a:ext cx="504056" cy="470913"/>
          </a:xfrm>
          <a:prstGeom prst="rect">
            <a:avLst/>
          </a:prstGeom>
        </p:spPr>
      </p:pic>
      <p:pic>
        <p:nvPicPr>
          <p:cNvPr id="22" name="Imagen 21" descr="Vista de una montaña&#10;&#10;Descripción generada automáticamente">
            <a:extLst>
              <a:ext uri="{FF2B5EF4-FFF2-40B4-BE49-F238E27FC236}">
                <a16:creationId xmlns:a16="http://schemas.microsoft.com/office/drawing/2014/main" id="{883ECB87-B2C2-41D5-BE95-0CF906A6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1" y="4993660"/>
            <a:ext cx="1605561" cy="903128"/>
          </a:xfrm>
          <a:prstGeom prst="rect">
            <a:avLst/>
          </a:prstGeom>
        </p:spPr>
      </p:pic>
      <p:pic>
        <p:nvPicPr>
          <p:cNvPr id="24" name="Imagen 23" descr="Imagen en blanco y negro de una montaña&#10;&#10;Descripción generada automáticamente">
            <a:extLst>
              <a:ext uri="{FF2B5EF4-FFF2-40B4-BE49-F238E27FC236}">
                <a16:creationId xmlns:a16="http://schemas.microsoft.com/office/drawing/2014/main" id="{009B496A-BEEA-416B-A64D-39580727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627" y="4993660"/>
            <a:ext cx="1733973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&lt;Project Title&gt;, &lt;Participants&gt;, &lt;University&gt; 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2021-01-15T10:18:25Z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