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9" r:id="rId2"/>
    <p:sldId id="29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7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F6115-63A7-4DE2-B388-322E01054EA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6F547-1025-415F-8BD3-0AB98E21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5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D784-0D03-462A-8E80-32EB5C7A6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F522-4A07-4AFA-B5B7-D5A7A8E18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AC58-DAC9-4B3D-9F15-A54FD1B9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363A-666B-493F-A27C-2A0530FB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79FF-9034-42F0-878D-19C6B65B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DB3-2AEC-498F-BF43-E0347282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C5093-605E-42AD-98DE-E237395A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5EAA-35F5-472D-B8BE-199EDA15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40CA-EF19-4BA3-8C8F-03B51A8C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961B-E228-4963-8AE8-E350F77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A636-50FC-4FD5-AE0A-B985AE11C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7893-5936-4E04-9E40-F60148DC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B8C7-8A9F-4ABF-8BFB-EF23FD28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14ED-8862-46C9-AE44-F1C9CF90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DFAA-01BF-41A4-982B-7D168843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1BFD-C102-4B9C-9FF9-47AB4641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27EC-6E36-4F23-A7F4-544F9B57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4632-8370-4204-9C3A-A629EBCB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E2DB-50E4-49C7-A989-F432F1DA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7141-286D-4FF5-BB9A-46347CEC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9092-1B77-4FB8-B4BB-CBC73A99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B4E6A-15ED-49A9-9448-BA4D528C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960B-B747-4918-B2AF-98044DCF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D7E2-BFE8-48F3-B54E-1774919A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216B-D911-4612-8EA0-897A572A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808B-12AE-4AFC-B4F8-1AA5BC6B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5461-D967-451B-9F7E-E473220E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B3E4F-C40F-41AD-A2D2-5C83BB5FC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8A861-7622-4066-A9CC-1767372A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D040D-347E-4E3A-B1BD-E411D5B3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7F535-2AF0-4F96-810E-3F6866A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0772-9CF1-4A83-8395-352D5781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766C1-6F8B-4445-9FDD-E33F2A8C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C0781-4416-46A5-9674-0117C6DA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C53F7-2DFE-44D6-AA82-8B51119EA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E58AD-F7A2-4408-A38C-2D9BE5F61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77D4E-6A10-4BF0-968A-59EB9CF8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DD7A0-448C-40A4-BDCE-46132AA9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3D14E-B94E-4494-A6B8-EDC9C0F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3B05-66D0-471F-A269-6574CDD8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254D8-77CD-4B86-A15D-D9179DF3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9A7D-B2E5-42EA-8F56-C5143F02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7BB9F-F711-4EC0-B886-58C9440C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6F57E-5E55-4D2B-BD7D-438F87DB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A78C6-03EA-409D-B3D4-9AB31696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11BCB-2F49-4647-830D-00D9C279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4822-A0D4-4E6A-9A3A-6FD04BD3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FCE0-3DD9-4D18-A095-E05E2F55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F060-4480-4F2B-AD10-B62E1F6C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B9B7-3FAE-496D-AB67-FB4AA259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48306-33CB-4CA7-8E0B-9E9A4A94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FA12-45EE-406E-984C-CDB1AA69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E219-3BA1-4A9E-A8FB-A356453E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8CC41-BDA6-4FF5-9359-F62E60649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5CCA2-E7DD-4216-96D3-9E13E2521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A2A5-D5C0-4D7C-97F1-B2971377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D03EC-BF49-4DE7-A2E9-6D94E32D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733D-089A-4C26-AEFF-275D2CB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55B36-4341-44DA-B22A-2C03B01F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4859-6A5C-4691-9497-1F36460D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7F31-AFE5-4729-B961-E7CF66EEF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344DD-4AF4-44D3-879F-A21556B281B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E41F-6E67-4B2F-9CDD-46B7B074B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D428-927D-4A56-87C0-9B1EE791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8F23-BFAC-43D3-8F95-C15D45FA0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3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-stan.org/users/documentation/tutorials" TargetMode="External"/><Relationship Id="rId5" Type="http://schemas.openxmlformats.org/officeDocument/2006/relationships/hyperlink" Target="https://github.com/laura-hatfield/bayesian-computing-example" TargetMode="External"/><Relationship Id="rId4" Type="http://schemas.openxmlformats.org/officeDocument/2006/relationships/hyperlink" Target="https://github.com/stan-dev/rstan/wiki/RStan-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74B-AE13-4DFE-A7E4-EA630EF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Bayesian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2A53C-FFAC-43F4-8DBC-4B520D988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 with Stan and </a:t>
            </a:r>
            <a:r>
              <a:rPr lang="en-US" dirty="0" err="1"/>
              <a:t>rstan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1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20E66-1D97-4FE5-9287-54F93119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Stan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047E8-28E6-46CE-9813-E3BB2DC00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334000"/>
          </a:xfrm>
        </p:spPr>
        <p:txBody>
          <a:bodyPr>
            <a:normAutofit/>
          </a:bodyPr>
          <a:lstStyle/>
          <a:p>
            <a:r>
              <a:rPr lang="en-US" sz="3200" dirty="0"/>
              <a:t>Latest R: </a:t>
            </a:r>
            <a:r>
              <a:rPr lang="en-US" sz="3200" dirty="0">
                <a:hlinkClick r:id="rId2"/>
              </a:rPr>
              <a:t>www.r-project.org</a:t>
            </a:r>
            <a:r>
              <a:rPr lang="en-US" sz="3200" dirty="0"/>
              <a:t> </a:t>
            </a:r>
          </a:p>
          <a:p>
            <a:r>
              <a:rPr lang="en-US" sz="3200" dirty="0"/>
              <a:t>Latest </a:t>
            </a:r>
            <a:r>
              <a:rPr lang="en-US" sz="3200" dirty="0" err="1"/>
              <a:t>Rstudio</a:t>
            </a:r>
            <a:r>
              <a:rPr lang="en-US" sz="3200" dirty="0"/>
              <a:t>: </a:t>
            </a:r>
            <a:r>
              <a:rPr lang="en-US" sz="3200" dirty="0">
                <a:hlinkClick r:id="rId3"/>
              </a:rPr>
              <a:t>www.rstudio.org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RStan</a:t>
            </a:r>
            <a:r>
              <a:rPr lang="en-US" sz="3200" dirty="0"/>
              <a:t> package: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For help: </a:t>
            </a:r>
            <a:r>
              <a:rPr lang="en-US" sz="3200" dirty="0">
                <a:hlinkClick r:id="rId4"/>
              </a:rPr>
              <a:t>https://github.com/stan-dev/rstan/wiki/RStan-Getting-Started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Files for today: </a:t>
            </a:r>
            <a:r>
              <a:rPr lang="en-US" sz="3200" dirty="0">
                <a:hlinkClick r:id="rId5"/>
              </a:rPr>
              <a:t>https://github.com/laura-hatfield/bayesian-computing-example</a:t>
            </a:r>
            <a:endParaRPr lang="en-US" sz="3200" dirty="0"/>
          </a:p>
          <a:p>
            <a:r>
              <a:rPr lang="en-US" sz="3200" dirty="0"/>
              <a:t>Further resources: </a:t>
            </a:r>
            <a:r>
              <a:rPr lang="en-US" sz="3200" dirty="0">
                <a:hlinkClick r:id="rId6"/>
              </a:rPr>
              <a:t>https://mc-stan.org/users/documentation/tutorials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685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3694FEF-C3DD-4125-84BB-19837CE3CA60}">
  <we:reference id="wa104381063" version="1.0.0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82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Hands on Bayesian computing</vt:lpstr>
      <vt:lpstr>Getting Started with Stan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models for objective performance criteria</dc:title>
  <dc:creator>Laura Hatfield</dc:creator>
  <cp:lastModifiedBy>Laura Anne</cp:lastModifiedBy>
  <cp:revision>53</cp:revision>
  <dcterms:created xsi:type="dcterms:W3CDTF">2018-03-22T20:44:40Z</dcterms:created>
  <dcterms:modified xsi:type="dcterms:W3CDTF">2019-04-22T20:19:46Z</dcterms:modified>
</cp:coreProperties>
</file>