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535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15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7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58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8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7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85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6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6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0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73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CC8024-B75C-4455-A199-6E81B18D6AD1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82D8D6-2366-4944-90B5-F44E7440C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49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1B6BF8-8E6B-4771-8019-4A0EB8BD55C8}"/>
              </a:ext>
            </a:extLst>
          </p:cNvPr>
          <p:cNvSpPr/>
          <p:nvPr/>
        </p:nvSpPr>
        <p:spPr>
          <a:xfrm>
            <a:off x="457200" y="1287624"/>
            <a:ext cx="11734800" cy="2141376"/>
          </a:xfrm>
          <a:prstGeom prst="rect">
            <a:avLst/>
          </a:prstGeom>
          <a:solidFill>
            <a:srgbClr val="509C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43210" y="578498"/>
            <a:ext cx="9850887" cy="5701004"/>
          </a:xfrm>
        </p:spPr>
        <p:txBody>
          <a:bodyPr anchor="ctr">
            <a:normAutofit/>
          </a:bodyPr>
          <a:lstStyle/>
          <a:p>
            <a:pPr algn="ctr"/>
            <a:br>
              <a:rPr lang="fr-FR" sz="2900" b="1" dirty="0"/>
            </a:br>
            <a:br>
              <a:rPr lang="fr-FR" sz="2900" b="1" dirty="0"/>
            </a:br>
            <a:r>
              <a:rPr lang="fr-FR" sz="3600" dirty="0"/>
              <a:t>Projet BDW1</a:t>
            </a:r>
            <a:br>
              <a:rPr lang="fr-FR" sz="3600" dirty="0"/>
            </a:br>
            <a:r>
              <a:rPr lang="fr-FR" sz="3600" i="1" dirty="0"/>
              <a:t>Application mini-Pinterest</a:t>
            </a:r>
            <a:br>
              <a:rPr lang="fr-FR" sz="3600" dirty="0"/>
            </a:br>
            <a:r>
              <a:rPr lang="fr-FR" sz="3600" i="1" dirty="0"/>
              <a:t>2020-2021</a:t>
            </a:r>
            <a:br>
              <a:rPr lang="fr-FR" sz="2900" dirty="0"/>
            </a:br>
            <a:r>
              <a:rPr lang="fr-FR" sz="2900" dirty="0"/>
              <a:t> </a:t>
            </a:r>
            <a:br>
              <a:rPr lang="fr-FR" sz="2900" dirty="0"/>
            </a:br>
            <a:br>
              <a:rPr lang="fr-FR" sz="2900" dirty="0"/>
            </a:br>
            <a:br>
              <a:rPr lang="fr-FR" sz="2900" dirty="0"/>
            </a:br>
            <a:br>
              <a:rPr lang="fr-FR" sz="2900" dirty="0"/>
            </a:br>
            <a:br>
              <a:rPr lang="fr-FR" sz="2900" dirty="0"/>
            </a:br>
            <a:r>
              <a:rPr lang="fr-FR" sz="2900" dirty="0"/>
              <a:t> </a:t>
            </a:r>
            <a:br>
              <a:rPr lang="fr-FR" sz="2900" dirty="0"/>
            </a:b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NESTA Laura                                              Groupe : B</a:t>
            </a:r>
            <a:b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9290"/>
            <a:ext cx="11315281" cy="83011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509CA6"/>
                </a:solidFill>
              </a:rPr>
              <a:t>Démarche/méthodologie (1/2)</a:t>
            </a:r>
            <a:endParaRPr lang="fr-FR" dirty="0">
              <a:solidFill>
                <a:srgbClr val="509CA6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61DB9D-E32E-44F4-AF60-CF6250FBEEAB}"/>
              </a:ext>
            </a:extLst>
          </p:cNvPr>
          <p:cNvSpPr txBox="1"/>
          <p:nvPr/>
        </p:nvSpPr>
        <p:spPr>
          <a:xfrm>
            <a:off x="1375794" y="1661020"/>
            <a:ext cx="7961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Analyse du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Compréhension des enjeux du projet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Complexité du projet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Temps de réalisation</a:t>
            </a:r>
          </a:p>
        </p:txBody>
      </p:sp>
    </p:spTree>
    <p:extLst>
      <p:ext uri="{BB962C8B-B14F-4D97-AF65-F5344CB8AC3E}">
        <p14:creationId xmlns:p14="http://schemas.microsoft.com/office/powerpoint/2010/main" val="147215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9290"/>
            <a:ext cx="11315281" cy="83011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509CA6"/>
                </a:solidFill>
              </a:rPr>
              <a:t>Démarche/méthodologie (2/2)</a:t>
            </a:r>
            <a:endParaRPr lang="fr-FR" dirty="0">
              <a:solidFill>
                <a:srgbClr val="509CA6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657685-5FFC-41B1-B2E8-9563E219E6BB}"/>
              </a:ext>
            </a:extLst>
          </p:cNvPr>
          <p:cNvSpPr txBox="1"/>
          <p:nvPr/>
        </p:nvSpPr>
        <p:spPr>
          <a:xfrm>
            <a:off x="1063619" y="1744639"/>
            <a:ext cx="91880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fr-FR" dirty="0">
                <a:solidFill>
                  <a:schemeClr val="bg1"/>
                </a:solidFill>
              </a:rPr>
              <a:t>Terminer chaque étape et la valider</a:t>
            </a:r>
          </a:p>
          <a:p>
            <a:pPr marR="0" algn="l" rtl="0"/>
            <a:endParaRPr lang="fr-FR" dirty="0">
              <a:solidFill>
                <a:schemeClr val="bg1"/>
              </a:solidFill>
            </a:endParaRPr>
          </a:p>
          <a:p>
            <a:pPr marR="0" algn="l" rtl="0"/>
            <a:r>
              <a:rPr lang="fr-FR" dirty="0">
                <a:solidFill>
                  <a:schemeClr val="bg1"/>
                </a:solidFill>
              </a:rPr>
              <a:t>Mise à jour régulière des fichiers</a:t>
            </a:r>
          </a:p>
          <a:p>
            <a:pPr marR="0" algn="l" rtl="0"/>
            <a:endParaRPr lang="fr-FR" dirty="0">
              <a:solidFill>
                <a:schemeClr val="bg1"/>
              </a:solidFill>
            </a:endParaRPr>
          </a:p>
          <a:p>
            <a:pPr marR="0" algn="l" rtl="0"/>
            <a:r>
              <a:rPr lang="fr-FR" dirty="0">
                <a:solidFill>
                  <a:schemeClr val="bg1"/>
                </a:solidFill>
              </a:rPr>
              <a:t>Réaction aux 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202625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9290"/>
            <a:ext cx="11315281" cy="83011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509CA6"/>
                </a:solidFill>
              </a:rPr>
              <a:t>Fonctionnement de l’application(1/3)</a:t>
            </a:r>
            <a:endParaRPr lang="fr-FR" dirty="0">
              <a:solidFill>
                <a:srgbClr val="509CA6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868FA3-C8FC-4EA7-93C6-C7F03112C427}"/>
              </a:ext>
            </a:extLst>
          </p:cNvPr>
          <p:cNvSpPr txBox="1"/>
          <p:nvPr/>
        </p:nvSpPr>
        <p:spPr>
          <a:xfrm>
            <a:off x="755009" y="1694576"/>
            <a:ext cx="901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Utilisateur non connecté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Accueil – Affichage et trie de photo par catégories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Inscription – Formulaire avec vérifications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Connexion – Formulaire avec vérifications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3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9290"/>
            <a:ext cx="11315281" cy="83011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509CA6"/>
                </a:solidFill>
              </a:rPr>
              <a:t>Fonctionnement de l’application(2/3)</a:t>
            </a:r>
            <a:endParaRPr lang="fr-FR" dirty="0">
              <a:solidFill>
                <a:srgbClr val="509CA6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4351CA-7A6A-4ECC-9D40-49382D100591}"/>
              </a:ext>
            </a:extLst>
          </p:cNvPr>
          <p:cNvSpPr txBox="1"/>
          <p:nvPr/>
        </p:nvSpPr>
        <p:spPr>
          <a:xfrm>
            <a:off x="1384183" y="1619075"/>
            <a:ext cx="7642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Utilisateur connecté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Ajout de photo – Formulaire avec vérifications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Accès à mes photos personnelles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Modification et suppression de mes photos personnelles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Onglet de déconnexion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5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9290"/>
            <a:ext cx="11315281" cy="83011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509CA6"/>
                </a:solidFill>
              </a:rPr>
              <a:t>Fonctionnement de l’application(3/3)</a:t>
            </a:r>
            <a:endParaRPr lang="fr-FR" dirty="0">
              <a:solidFill>
                <a:srgbClr val="509CA6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6D224D-D361-4C83-8A47-5FDB1EBAFE90}"/>
              </a:ext>
            </a:extLst>
          </p:cNvPr>
          <p:cNvSpPr txBox="1"/>
          <p:nvPr/>
        </p:nvSpPr>
        <p:spPr>
          <a:xfrm>
            <a:off x="864066" y="1216404"/>
            <a:ext cx="9185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Admin vs utilisateur</a:t>
            </a:r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Ajout de photo – Accessible a tous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Accès à mes photos personnelles – Accessible a tous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Modification et suppression </a:t>
            </a:r>
          </a:p>
          <a:p>
            <a:r>
              <a:rPr lang="fr-FR" dirty="0">
                <a:solidFill>
                  <a:schemeClr val="bg1"/>
                </a:solidFill>
              </a:rPr>
              <a:t>	utilisateur : uniquement celles dont je suis l’auteur</a:t>
            </a:r>
          </a:p>
          <a:p>
            <a:r>
              <a:rPr lang="fr-FR" dirty="0">
                <a:solidFill>
                  <a:schemeClr val="bg1"/>
                </a:solidFill>
              </a:rPr>
              <a:t>	administrateur : celles de tous le monde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Accès aux statistiques du site – Administrateur uniquement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Accès à mes données personnelles – Utilisateur uniquement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Onglet de déconnexion – Accessible a tous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17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9290"/>
            <a:ext cx="11315281" cy="83011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509CA6"/>
                </a:solidFill>
              </a:rPr>
              <a:t>Retour d’expérience (1/2)</a:t>
            </a:r>
            <a:endParaRPr lang="fr-FR" dirty="0">
              <a:solidFill>
                <a:srgbClr val="509CA6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BFCB96-4FB1-4165-A7BE-AEB3A89C46F3}"/>
              </a:ext>
            </a:extLst>
          </p:cNvPr>
          <p:cNvSpPr txBox="1"/>
          <p:nvPr/>
        </p:nvSpPr>
        <p:spPr>
          <a:xfrm>
            <a:off x="805343" y="1340141"/>
            <a:ext cx="9513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Maîtrise du sujet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Compréhension des bases des langages utilisés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Rendu web instantané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Fierté du travail réalisé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0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9290"/>
            <a:ext cx="11315281" cy="83011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509CA6"/>
                </a:solidFill>
              </a:rPr>
              <a:t>Retour d’expérience (2/2)</a:t>
            </a:r>
            <a:endParaRPr lang="fr-FR" dirty="0">
              <a:solidFill>
                <a:srgbClr val="509CA6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A6CB59-35CD-44D3-931C-72626A1AAF57}"/>
              </a:ext>
            </a:extLst>
          </p:cNvPr>
          <p:cNvSpPr txBox="1"/>
          <p:nvPr/>
        </p:nvSpPr>
        <p:spPr>
          <a:xfrm>
            <a:off x="1946246" y="1795244"/>
            <a:ext cx="6979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de travail très important (60 heures </a:t>
            </a:r>
            <a:r>
              <a:rPr lang="fr-FR" dirty="0" err="1">
                <a:solidFill>
                  <a:schemeClr val="bg1"/>
                </a:solidFill>
              </a:rPr>
              <a:t>env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Projet presque abouti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Frustration sur la non résolution de fonctionnalités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Travail de groupe inexistant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Bonne expérience au final</a:t>
            </a:r>
          </a:p>
        </p:txBody>
      </p:sp>
    </p:spTree>
    <p:extLst>
      <p:ext uri="{BB962C8B-B14F-4D97-AF65-F5344CB8AC3E}">
        <p14:creationId xmlns:p14="http://schemas.microsoft.com/office/powerpoint/2010/main" val="97687592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473</TotalTime>
  <Words>246</Words>
  <Application>Microsoft Office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Times New Roman</vt:lpstr>
      <vt:lpstr>Wingdings 2</vt:lpstr>
      <vt:lpstr>Vue</vt:lpstr>
      <vt:lpstr>  Projet BDW1 Application mini-Pinterest 2020-2021         NESTA Laura                                              Groupe : B </vt:lpstr>
      <vt:lpstr>Démarche/méthodologie (1/2)</vt:lpstr>
      <vt:lpstr>Démarche/méthodologie (2/2)</vt:lpstr>
      <vt:lpstr>Fonctionnement de l’application(1/3)</vt:lpstr>
      <vt:lpstr>Fonctionnement de l’application(2/3)</vt:lpstr>
      <vt:lpstr>Fonctionnement de l’application(3/3)</vt:lpstr>
      <vt:lpstr>Retour d’expérience (1/2)</vt:lpstr>
      <vt:lpstr>Retour d’expérience (2/2)</vt:lpstr>
    </vt:vector>
  </TitlesOfParts>
  <Company>UCBL - Lyon 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BDW1 Application mini-Pinterest 2020-2021     Nom :                                                                   Prénom(s) :                                              Groupe :  Nom :                                                                   Prénom(s) :                                              Groupe : </dc:title>
  <dc:creator>HACID MOHAND  SAID</dc:creator>
  <cp:lastModifiedBy>laura</cp:lastModifiedBy>
  <cp:revision>11</cp:revision>
  <dcterms:created xsi:type="dcterms:W3CDTF">2021-04-18T10:09:32Z</dcterms:created>
  <dcterms:modified xsi:type="dcterms:W3CDTF">2021-05-07T19:28:07Z</dcterms:modified>
</cp:coreProperties>
</file>