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8" r:id="rId16"/>
    <p:sldId id="262" r:id="rId17"/>
    <p:sldId id="271" r:id="rId18"/>
    <p:sldId id="279" r:id="rId19"/>
    <p:sldId id="280" r:id="rId20"/>
    <p:sldId id="272" r:id="rId21"/>
    <p:sldId id="273" r:id="rId22"/>
    <p:sldId id="27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38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14.12.2022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epository.dnu.dp.ua:1100/?page=inner_material&amp;id=10717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807249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Презентація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 навчальної практики: </a:t>
            </a:r>
            <a:r>
              <a:rPr lang="uk-UA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комп’ютерно-техн</a:t>
            </a:r>
            <a:r>
              <a:rPr lang="ru-RU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олог</a:t>
            </a:r>
            <a:r>
              <a:rPr lang="uk-UA" sz="4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ічної</a:t>
            </a:r>
            <a:endParaRPr lang="uk-UA" sz="4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  <a:r>
              <a:rPr lang="uk-UA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Візуальне програмування в середовищі </a:t>
            </a:r>
            <a:r>
              <a:rPr lang="en-US" sz="3200" dirty="0">
                <a:latin typeface="Brush Script MT" pitchFamily="66" charset="0"/>
                <a:ea typeface="Times New Roman" panose="02020603050405020304" pitchFamily="18" charset="0"/>
              </a:rPr>
              <a:t>Microsoft Visual Studio</a:t>
            </a:r>
            <a:r>
              <a:rPr lang="uk-UA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</a:p>
          <a:p>
            <a:pPr algn="ctr"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Студентки 3-го курсу</a:t>
            </a:r>
          </a:p>
          <a:p>
            <a:pPr algn="ctr"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групи ПА-20-1з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Мовсісян Лаури </a:t>
            </a:r>
            <a:r>
              <a:rPr lang="uk-UA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Ростомівни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" y="620688"/>
            <a:ext cx="2886478" cy="1390844"/>
          </a:xfrm>
          <a:prstGeom prst="rect">
            <a:avLst/>
          </a:prstGeom>
        </p:spPr>
      </p:pic>
      <p:cxnSp>
        <p:nvCxnSpPr>
          <p:cNvPr id="4" name="Прямая со стрелкой 3"/>
          <p:cNvCxnSpPr/>
          <p:nvPr/>
        </p:nvCxnSpPr>
        <p:spPr>
          <a:xfrm>
            <a:off x="3000364" y="714356"/>
            <a:ext cx="357190" cy="158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0" y="0"/>
            <a:ext cx="2972215" cy="376290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500826" y="785794"/>
            <a:ext cx="642942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404664"/>
            <a:ext cx="1638529" cy="171473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43608" y="4181296"/>
            <a:ext cx="7215238" cy="558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фон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Color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69404" y="50006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Для побудови декількох графіків у одній </a:t>
            </a:r>
            <a:r>
              <a:rPr lang="uk-UA" sz="2000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координатній</a:t>
            </a:r>
            <a:r>
              <a:rPr lang="uk-UA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площині використовуємо властивість елементу </a:t>
            </a:r>
            <a:r>
              <a:rPr lang="uk-UA" dirty="0" err="1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Chart</a:t>
            </a:r>
            <a:r>
              <a:rPr lang="uk-UA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колекцію </a:t>
            </a:r>
            <a:r>
              <a:rPr lang="uk-UA" dirty="0" err="1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Series</a:t>
            </a:r>
            <a:endParaRPr lang="ru-RU" dirty="0">
              <a:highlight>
                <a:srgbClr val="00FFFF"/>
              </a:highlight>
            </a:endParaRPr>
          </a:p>
        </p:txBody>
      </p:sp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012193"/>
            <a:ext cx="2276793" cy="3029373"/>
          </a:xfrm>
          <a:prstGeom prst="rect">
            <a:avLst/>
          </a:prstGeom>
        </p:spPr>
      </p:pic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5183" cy="246732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357290" y="2143116"/>
            <a:ext cx="928694" cy="500066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571744"/>
            <a:ext cx="662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BorderWidth</a:t>
            </a: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робить </a:t>
            </a:r>
            <a:r>
              <a:rPr lang="ru-RU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товщину</a:t>
            </a:r>
            <a:r>
              <a:rPr lang="ru-RU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ліній</a:t>
            </a:r>
            <a:r>
              <a:rPr lang="ru-RU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граф</a:t>
            </a:r>
            <a:r>
              <a:rPr lang="uk-UA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іку</a:t>
            </a:r>
            <a:r>
              <a:rPr lang="uk-UA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жирнішим </a:t>
            </a:r>
            <a:endParaRPr lang="ru-RU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275" y="1345253"/>
            <a:ext cx="3134163" cy="1047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14042" y="3554632"/>
            <a:ext cx="3633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CharType</a:t>
            </a:r>
            <a:r>
              <a:rPr 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змінює тип графіку</a:t>
            </a:r>
            <a:endParaRPr lang="ru-RU" sz="2000" b="1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3108" y="2357430"/>
            <a:ext cx="1928826" cy="142876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787024" y="142852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Color-</a:t>
            </a:r>
            <a:r>
              <a:rPr lang="uk-UA" sz="20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змінює колір графіків</a:t>
            </a:r>
            <a:endParaRPr lang="ru-RU" sz="2000" b="1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 rot="5400000" flipH="1" flipV="1">
            <a:off x="6821522" y="2952313"/>
            <a:ext cx="1000132" cy="21431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>
            <a:off x="3643306" y="1071546"/>
            <a:ext cx="1928826" cy="92869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C5DAD44-B0B4-5F53-3F7D-D8952E250DC8}"/>
              </a:ext>
            </a:extLst>
          </p:cNvPr>
          <p:cNvCxnSpPr>
            <a:cxnSpLocks/>
          </p:cNvCxnSpPr>
          <p:nvPr/>
        </p:nvCxnSpPr>
        <p:spPr>
          <a:xfrm flipH="1" flipV="1">
            <a:off x="2627784" y="4479889"/>
            <a:ext cx="1444150" cy="79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  <a:spcAft>
                <a:spcPts val="0"/>
              </a:spcAft>
            </a:pP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колекція </a:t>
            </a:r>
            <a:r>
              <a:rPr lang="uk-UA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ChartAreas</a:t>
            </a: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колекція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Axes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властивості координат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вісей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колекція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ArrowStyle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Lines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осі X та Y( стрілочки на координатних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вісях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колекція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Scale –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Crossing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(початок координат 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14" y="2132856"/>
            <a:ext cx="8316416" cy="3782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2844" y="5196007"/>
            <a:ext cx="90011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>
                <a:solidFill>
                  <a:srgbClr val="000000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Розмітка головних 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вісей</a:t>
            </a:r>
            <a:endParaRPr lang="ru-RU" sz="1600" dirty="0">
              <a:highlight>
                <a:srgbClr val="FF00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відображення розміток на координатних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вісях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змінимо властивість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Major Grid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осі Х та У.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94180"/>
            <a:ext cx="91440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Назва координатних </a:t>
            </a:r>
            <a:r>
              <a:rPr lang="uk-UA" sz="2000" b="1" dirty="0" err="1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вісей</a:t>
            </a:r>
            <a:r>
              <a:rPr lang="uk-UA" sz="2000" b="1" dirty="0">
                <a:solidFill>
                  <a:srgbClr val="00000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додання написів на координатних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вісях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додаємо назву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вісей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 допомогою властивості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Title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кожної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вісі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ctr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6684" y="2329447"/>
            <a:ext cx="8964488" cy="133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/>
              <a:t>			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k-UA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Одиничні відрізки</a:t>
            </a:r>
          </a:p>
          <a:p>
            <a:pPr algn="ctr"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відображення більшої кількості одиничних відрізків змінимо властивість </a:t>
            </a:r>
          </a:p>
          <a:p>
            <a:pPr algn="ctr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MajorTickMark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осі  Х та 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725185"/>
            <a:ext cx="2520280" cy="2862951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D5B09CF-18A1-C116-4A28-E01A402CF203}"/>
              </a:ext>
            </a:extLst>
          </p:cNvPr>
          <p:cNvSpPr/>
          <p:nvPr/>
        </p:nvSpPr>
        <p:spPr>
          <a:xfrm>
            <a:off x="3491880" y="4589999"/>
            <a:ext cx="2304256" cy="2071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190559-A645-5EE2-1665-6B82227FD477}"/>
              </a:ext>
            </a:extLst>
          </p:cNvPr>
          <p:cNvSpPr/>
          <p:nvPr/>
        </p:nvSpPr>
        <p:spPr>
          <a:xfrm>
            <a:off x="3599892" y="5461471"/>
            <a:ext cx="2196244" cy="4009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Стиснення та розтягнення</a:t>
            </a:r>
            <a:endParaRPr lang="ru-RU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стиснення та розтягнення графіків залежно від зміни розміру вікна використовуємо властивість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Anchor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кожного компонента, та налаштовуємо її в залежності від того, де знаходиться компонент і як він має розтягуватись: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800493"/>
            <a:ext cx="3816424" cy="44666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3965C9-8E71-6EE5-C4B9-727CE2994551}"/>
              </a:ext>
            </a:extLst>
          </p:cNvPr>
          <p:cNvSpPr txBox="1"/>
          <p:nvPr/>
        </p:nvSpPr>
        <p:spPr>
          <a:xfrm>
            <a:off x="-180528" y="332656"/>
            <a:ext cx="9180512" cy="1335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Маштабування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Для масштабування в колекції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ChartAreas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потрібно змінити властивість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IsUserEnabled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IsUserSelection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Cursorx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Cursory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 descr="Безымянный.png">
            <a:extLst>
              <a:ext uri="{FF2B5EF4-FFF2-40B4-BE49-F238E27FC236}">
                <a16:creationId xmlns:a16="http://schemas.microsoft.com/office/drawing/2014/main" id="{F36D28C7-D31B-DDAC-54EA-7DA47F94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9" y="1916832"/>
            <a:ext cx="6108907" cy="44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3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54528" y="548680"/>
            <a:ext cx="65527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головної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56FD2-24CB-D3BE-1429-60994E6E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3" y="1556792"/>
            <a:ext cx="6332220" cy="33642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1DF1F4-4100-7291-E9DF-ECF572F8DAAE}"/>
              </a:ext>
            </a:extLst>
          </p:cNvPr>
          <p:cNvSpPr txBox="1"/>
          <p:nvPr/>
        </p:nvSpPr>
        <p:spPr>
          <a:xfrm>
            <a:off x="539552" y="980728"/>
            <a:ext cx="7668510" cy="49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натисканні кнопки «Згенерувати файл» виводиться ця сторінка </a:t>
            </a: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D2F29-829D-FB54-953A-8DDC60B4E327}"/>
              </a:ext>
            </a:extLst>
          </p:cNvPr>
          <p:cNvSpPr txBox="1"/>
          <p:nvPr/>
        </p:nvSpPr>
        <p:spPr>
          <a:xfrm>
            <a:off x="2987824" y="174497"/>
            <a:ext cx="324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Додаткові форми</a:t>
            </a:r>
            <a:endParaRPr lang="ru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FB4B5B-626A-FE7A-DE3F-A2951EF1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628800"/>
            <a:ext cx="6332220" cy="41027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2D812-D48E-FE3F-658A-536357CEEB16}"/>
              </a:ext>
            </a:extLst>
          </p:cNvPr>
          <p:cNvSpPr txBox="1"/>
          <p:nvPr/>
        </p:nvSpPr>
        <p:spPr>
          <a:xfrm>
            <a:off x="3251842" y="62068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Стиснення</a:t>
            </a:r>
            <a:endParaRPr lang="ru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73982A-7B6B-00D7-2BBA-991DEC29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134110"/>
            <a:ext cx="6332220" cy="45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2D279-CC83-F31D-A3A1-BE66F5245B36}"/>
              </a:ext>
            </a:extLst>
          </p:cNvPr>
          <p:cNvSpPr txBox="1"/>
          <p:nvPr/>
        </p:nvSpPr>
        <p:spPr>
          <a:xfrm>
            <a:off x="3563888" y="548680"/>
            <a:ext cx="1641603" cy="49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Розтягнення</a:t>
            </a:r>
            <a:endParaRPr lang="ru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65C92-DCCE-5CC0-0B09-C3164E75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746885"/>
            <a:ext cx="6332220" cy="33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7126" y="214290"/>
            <a:ext cx="8786874" cy="4985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uk-UA" sz="2000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</a:rPr>
              <a:t>Вступ</a:t>
            </a:r>
            <a:endParaRPr lang="ru-RU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/>
              <a:t>	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5.12 по 17.12 2022-го року, відбулася навчальна комп.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практика з теми «Візуальне програмування в середовищі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pPr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Задачі практики: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придбати навички роботи з візуальним інтерфейсом візуальним інтерфейсом 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оформити звіт, щоденник, презентацію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 побудову графіка</a:t>
            </a:r>
          </a:p>
          <a:p>
            <a:pPr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Моєю метою була розробка  дизайну для неї, її програмування та тестування роботи 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ході роботи  кожен мав змогу обирати для свого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комфортну для нього мову програмування.</a:t>
            </a:r>
          </a:p>
          <a:p>
            <a:pPr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обрала мову С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оскільки завдяки неї,  легше реалізувати візуальний інтерфейс програми без зайвих налаштувань.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1" dirty="0">
              <a:latin typeface="Batang" pitchFamily="18" charset="-127"/>
              <a:ea typeface="Batang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683568" y="107340"/>
            <a:ext cx="7920880" cy="648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indent="449580" algn="ctr">
              <a:lnSpc>
                <a:spcPct val="150000"/>
              </a:lnSpc>
            </a:pPr>
            <a:r>
              <a:rPr kumimoji="0" lang="uk-UA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uk-UA" altLang="zh-CN" sz="2000" b="1" i="0" u="none" strike="noStrike" cap="none" normalizeH="0" baseline="0" dirty="0" bmk="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исновки</a:t>
            </a:r>
          </a:p>
          <a:p>
            <a:pPr indent="449580" algn="just">
              <a:lnSpc>
                <a:spcPct val="150000"/>
              </a:lnSpc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 ча</a:t>
            </a: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практики я працювала в середовищі програмування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 2019 </a:t>
            </a: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і вивчила можливості візуального програмування . </a:t>
            </a:r>
          </a:p>
          <a:p>
            <a:pPr indent="449580"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Згідно мого індивідуального варіанту №11 я  створила макет головної і додаткових сторінок, р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озробила дизайн інтерфейсу сторінок. </a:t>
            </a:r>
          </a:p>
          <a:p>
            <a:pPr indent="449580"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 виконанні проекту використала мову с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</a:t>
            </a: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і за її допомогою виконала технічні вимоги стосовно структури і візуалізації моєї функції.  </a:t>
            </a:r>
          </a:p>
          <a:p>
            <a:pPr indent="449580"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 створила координатну площину для виводу функцій. Оснастила програму кнопками побудови моєї функції, генерованої з файлу.  Окремо оформила вид графіку , координатні </a:t>
            </a:r>
            <a:r>
              <a:rPr lang="uk-UA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вісі</a:t>
            </a: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49580" algn="just">
              <a:lnSpc>
                <a:spcPct val="150000"/>
              </a:lnSpc>
            </a:pP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Програма виконує усі функції висунуті у вимогах практики.</a:t>
            </a:r>
            <a:endParaRPr lang="uk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endParaRPr lang="uk-UA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endParaRPr lang="uk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endParaRPr lang="uk-UA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endParaRPr lang="uk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endParaRPr lang="uk-UA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</a:pPr>
            <a:endParaRPr lang="uk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785786" y="762569"/>
            <a:ext cx="7500958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використаних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джерел</a:t>
            </a:r>
            <a:endParaRPr lang="ru-UA" sz="1800" b="1" dirty="0">
              <a:solidFill>
                <a:srgbClr val="2E74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Н. А. Гук, Т. А. Зайцева, Н. М. Лисиця. Методичні вказівки настанови до проходження переддипломної практики студентами спеціальності 113 – Прикладна математика, РВВ ДНУ, ПП «Ліра ЛТД», 2018 р. 1,7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арк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uk-UA" sz="16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http://repository.dnu.dp.ua:1100/?page=inner_material&amp;id=10717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Гук Н.А.,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Єгошкін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Д.І.,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Сірик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С.Ф. Алгоритм класифікації на базі нечіткої логіки з розширюваною кількістю виводів // 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наук. праць «Питання прикладної математики і математичного моделювання». – Дніпро. – 2018. –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18. – С. 33-41.</a:t>
            </a:r>
            <a:endParaRPr lang="ru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2255" algn="l"/>
                <a:tab pos="4653280" algn="l"/>
                <a:tab pos="5235575" algn="l"/>
                <a:tab pos="5817235" algn="l"/>
                <a:tab pos="6398895" algn="l"/>
                <a:tab pos="6980555" algn="l"/>
                <a:tab pos="7562215" algn="l"/>
                <a:tab pos="8144510" algn="l"/>
                <a:tab pos="8725535" algn="l"/>
                <a:tab pos="9307830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http://msdn.microsoft.com/ru-ru/library/system.drawing.graphics.aspx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UA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9213" algn="l"/>
                <a:tab pos="6980238" algn="l"/>
                <a:tab pos="7562850" algn="l"/>
                <a:tab pos="8143875" algn="l"/>
                <a:tab pos="8724900" algn="l"/>
                <a:tab pos="9307513" algn="l"/>
              </a:tabLs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e5a97a4291ea5d4c949fc15c1e4216d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33265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highlight>
                  <a:srgbClr val="00FFFF"/>
                </a:highlight>
              </a:rPr>
              <a:t>Усім дякую за увагу !!!</a:t>
            </a:r>
            <a:endParaRPr lang="ru-RU" dirty="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7158" y="357166"/>
            <a:ext cx="8572560" cy="5857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51288" cy="584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Створила програму для виведення на екран графіка функції, а також програму для </a:t>
            </a:r>
          </a:p>
          <a:p>
            <a:pPr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підготовки даних (номер варіанта Індивідуального завдання збігається з номером в студентському журналі)</a:t>
            </a:r>
            <a:endParaRPr lang="ru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uk-UA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Індивідуальне завдання: Варіант 11</a:t>
            </a:r>
          </a:p>
          <a:p>
            <a:pPr algn="just"/>
            <a:endParaRPr lang="uk-UA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uk-UA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Технічні вимоги:</a:t>
            </a:r>
            <a:endParaRPr lang="ru-RU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вид графіка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вісі</a:t>
            </a: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(розмітка </a:t>
            </a:r>
            <a:r>
              <a:rPr lang="uk-U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вісей</a:t>
            </a: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надписи на </a:t>
            </a:r>
            <a:r>
              <a:rPr lang="uk-U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вісях</a:t>
            </a: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стрілочки)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можливість виведення декількох графіків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вивести графік функції, заданої в текстовому файлі поточено, тобто значеннями 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функції в точках.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масштабування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стиснення / розтягнення щодо </a:t>
            </a:r>
            <a:r>
              <a:rPr lang="uk-UA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вісі</a:t>
            </a:r>
            <a:r>
              <a:rPr lang="uk-UA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абсцис / ординат.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FE90AF-75DF-6FA1-7769-AEEC41998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420" y="1628800"/>
            <a:ext cx="3947160" cy="1531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13" y="2211598"/>
            <a:ext cx="4054191" cy="1196444"/>
          </a:xfrm>
          <a:prstGeom prst="rect">
            <a:avLst/>
          </a:prstGeom>
        </p:spPr>
      </p:pic>
      <p:pic>
        <p:nvPicPr>
          <p:cNvPr id="3" name="Рисунок 2" descr="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747650" y="3789040"/>
            <a:ext cx="4082415" cy="2247900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rot="10800000">
            <a:off x="4904463" y="3212976"/>
            <a:ext cx="19288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643042" y="4429132"/>
            <a:ext cx="2928958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71819" y="1011913"/>
            <a:ext cx="835824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Підготовка середовища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роботи з мовою С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3D30B-C1EC-0D1A-7AA0-A0FB773BEABF}"/>
              </a:ext>
            </a:extLst>
          </p:cNvPr>
          <p:cNvSpPr txBox="1"/>
          <p:nvPr/>
        </p:nvSpPr>
        <p:spPr>
          <a:xfrm>
            <a:off x="4776290" y="2409728"/>
            <a:ext cx="2519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додаткова підтримка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7A366-38BA-2E46-B399-2C028C419642}"/>
              </a:ext>
            </a:extLst>
          </p:cNvPr>
          <p:cNvSpPr txBox="1"/>
          <p:nvPr/>
        </p:nvSpPr>
        <p:spPr>
          <a:xfrm>
            <a:off x="1662952" y="4059800"/>
            <a:ext cx="26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Installer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DA5DA89-D316-1C41-656E-0CB0DA1D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940" y="960145"/>
            <a:ext cx="3787989" cy="447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0017A4-9B38-CC6E-A2BD-F85BA5A4A10A}"/>
              </a:ext>
            </a:extLst>
          </p:cNvPr>
          <p:cNvSpPr txBox="1"/>
          <p:nvPr/>
        </p:nvSpPr>
        <p:spPr>
          <a:xfrm>
            <a:off x="1771494" y="476672"/>
            <a:ext cx="6178102" cy="49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порожнього проекту у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2019</a:t>
            </a:r>
            <a:endParaRPr lang="ru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F776756-8270-046A-39B0-F944475B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666" y="975335"/>
            <a:ext cx="4459903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519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988FF9-5669-F068-CC98-1EA9FD2C2F2A}"/>
              </a:ext>
            </a:extLst>
          </p:cNvPr>
          <p:cNvSpPr txBox="1"/>
          <p:nvPr/>
        </p:nvSpPr>
        <p:spPr>
          <a:xfrm>
            <a:off x="1331640" y="188640"/>
            <a:ext cx="6904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додатку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Forms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порожньому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endParaRPr lang="ru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7E91A1-4228-1A5A-2050-6CC7E94A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88750"/>
            <a:ext cx="5396674" cy="40080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C60317-CF29-10B1-2C16-96162414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67" y="3140968"/>
            <a:ext cx="6462433" cy="3345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D1797-1202-B1BE-80C7-A9EF2DAAF4EC}"/>
              </a:ext>
            </a:extLst>
          </p:cNvPr>
          <p:cNvSpPr txBox="1"/>
          <p:nvPr/>
        </p:nvSpPr>
        <p:spPr>
          <a:xfrm>
            <a:off x="5364088" y="3645024"/>
            <a:ext cx="3454151" cy="49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 і розміщення проекту</a:t>
            </a:r>
            <a:endParaRPr lang="ru-UA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6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5616" y="908720"/>
            <a:ext cx="640871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макету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сторінки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головної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FE2245-3900-BB5D-D671-25FEE671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686223"/>
            <a:ext cx="8532440" cy="47671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90" y="1700808"/>
            <a:ext cx="6049220" cy="412490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9552" y="1124744"/>
            <a:ext cx="80648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 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верхній позначці  «Вид»,  обираємо  «Панель 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элемент</a:t>
            </a:r>
            <a:r>
              <a:rPr lang="uk-UA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uk-UA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»</a:t>
            </a:r>
            <a:endParaRPr lang="ru-UA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30606" y="91579"/>
            <a:ext cx="2143108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k-UA" altLang="zh-CN" sz="14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kumimoji="0" lang="uk-UA" altLang="zh-CN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икористання елементів: 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kumimoji="0" lang="ru-RU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побудова вікна з графіком.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побудова кнопок.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вибір графіків для виведення на екран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вибір одного з варіантів виводу графіка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написи.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PictureBox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вставка фото.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uk-UA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TextBox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uk-UA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зміна тексту.</a:t>
            </a:r>
            <a:endParaRPr kumimoji="0" lang="ru-RU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Безымянный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0"/>
            <a:ext cx="2010056" cy="4525007"/>
          </a:xfrm>
          <a:prstGeom prst="rect">
            <a:avLst/>
          </a:prstGeom>
        </p:spPr>
      </p:pic>
      <p:pic>
        <p:nvPicPr>
          <p:cNvPr id="4" name="Рисунок 3" descr="Безымянный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1495634" cy="3857628"/>
          </a:xfrm>
          <a:prstGeom prst="rect">
            <a:avLst/>
          </a:prstGeom>
        </p:spPr>
      </p:pic>
      <p:pic>
        <p:nvPicPr>
          <p:cNvPr id="5" name="Рисунок 4" descr="Безымянный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529" y="5020301"/>
            <a:ext cx="1505160" cy="752580"/>
          </a:xfrm>
          <a:prstGeom prst="rect">
            <a:avLst/>
          </a:prstGeom>
        </p:spPr>
      </p:pic>
      <p:pic>
        <p:nvPicPr>
          <p:cNvPr id="6" name="Рисунок 5" descr="Безымянный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040" y="3649455"/>
            <a:ext cx="4363167" cy="2922817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rot="5400000">
            <a:off x="3679025" y="607199"/>
            <a:ext cx="114300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rot="5400000">
            <a:off x="3500430" y="785794"/>
            <a:ext cx="150019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>
            <a:off x="3357554" y="928670"/>
            <a:ext cx="1785950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5400000">
            <a:off x="2607455" y="1750207"/>
            <a:ext cx="3786214" cy="100013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5400000">
            <a:off x="2714612" y="1142984"/>
            <a:ext cx="3143272" cy="142876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rot="5400000">
            <a:off x="3250397" y="821513"/>
            <a:ext cx="2143140" cy="12144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 flipH="1" flipV="1">
            <a:off x="964381" y="2321711"/>
            <a:ext cx="4357718" cy="1000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3EE714AE2BA214693D5A70EFE6732B6" ma:contentTypeVersion="5" ma:contentTypeDescription="Создание документа." ma:contentTypeScope="" ma:versionID="03bf42e325554510d1830045b0a6f47a">
  <xsd:schema xmlns:xsd="http://www.w3.org/2001/XMLSchema" xmlns:xs="http://www.w3.org/2001/XMLSchema" xmlns:p="http://schemas.microsoft.com/office/2006/metadata/properties" xmlns:ns2="b805baab-2139-4bb8-a09a-4d976aeca634" targetNamespace="http://schemas.microsoft.com/office/2006/metadata/properties" ma:root="true" ma:fieldsID="d60fc10a22908f66f180ff717060e698" ns2:_="">
    <xsd:import namespace="b805baab-2139-4bb8-a09a-4d976aeca63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5baab-2139-4bb8-a09a-4d976aeca63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805baab-2139-4bb8-a09a-4d976aeca634" xsi:nil="true"/>
  </documentManagement>
</p:properties>
</file>

<file path=customXml/itemProps1.xml><?xml version="1.0" encoding="utf-8"?>
<ds:datastoreItem xmlns:ds="http://schemas.openxmlformats.org/officeDocument/2006/customXml" ds:itemID="{66664691-78CD-4980-B760-2B26A12AD787}"/>
</file>

<file path=customXml/itemProps2.xml><?xml version="1.0" encoding="utf-8"?>
<ds:datastoreItem xmlns:ds="http://schemas.openxmlformats.org/officeDocument/2006/customXml" ds:itemID="{D662EF98-D267-4904-83FC-05FA2FFEC4E2}"/>
</file>

<file path=customXml/itemProps3.xml><?xml version="1.0" encoding="utf-8"?>
<ds:datastoreItem xmlns:ds="http://schemas.openxmlformats.org/officeDocument/2006/customXml" ds:itemID="{B11DADAA-DEA6-4BE5-9E75-3A69975FA7E2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1162</TotalTime>
  <Words>783</Words>
  <Application>Microsoft Office PowerPoint</Application>
  <PresentationFormat>Экран (4:3)</PresentationFormat>
  <Paragraphs>101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Batang</vt:lpstr>
      <vt:lpstr>Arial</vt:lpstr>
      <vt:lpstr>Brush Script MT</vt:lpstr>
      <vt:lpstr>Calibri Light</vt:lpstr>
      <vt:lpstr>Lucida Sans Unicode</vt:lpstr>
      <vt:lpstr>Times New Roman</vt:lpstr>
      <vt:lpstr>Verdana</vt:lpstr>
      <vt:lpstr>Wingdings 2</vt:lpstr>
      <vt:lpstr>Wingdings 3</vt:lpstr>
      <vt:lpstr>Открытая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Мовсісян Лаура</cp:lastModifiedBy>
  <cp:revision>80</cp:revision>
  <dcterms:created xsi:type="dcterms:W3CDTF">2020-06-26T13:23:05Z</dcterms:created>
  <dcterms:modified xsi:type="dcterms:W3CDTF">2022-12-14T15:42:26Z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0x01010023EE714AE2BA214693D5A70EFE6732B6</vt:lpwstr>
  </property>
</Properties>
</file>