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4" r:id="rId15"/>
    <p:sldId id="262" r:id="rId16"/>
    <p:sldId id="271" r:id="rId17"/>
    <p:sldId id="272" r:id="rId18"/>
    <p:sldId id="273" r:id="rId19"/>
    <p:sldId id="27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27.06.2020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therreferats.allbest.ru/programming/00423204_0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807249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Презентація</a:t>
            </a:r>
            <a:endParaRPr lang="ru-RU" sz="4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з навчальної практики: </a:t>
            </a:r>
            <a:r>
              <a:rPr lang="uk-UA" sz="4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комп’ютерно-техн</a:t>
            </a:r>
            <a:r>
              <a:rPr lang="ru-RU" sz="4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олог</a:t>
            </a:r>
            <a:r>
              <a:rPr lang="uk-UA" sz="40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ічної</a:t>
            </a:r>
            <a:endParaRPr lang="uk-UA" sz="40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uk-UA" sz="40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4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4000" dirty="0" smtClean="0"/>
              <a:t> </a:t>
            </a:r>
            <a:r>
              <a:rPr lang="uk-UA" sz="4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</a:t>
            </a:r>
            <a:r>
              <a:rPr lang="uk-UA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uk-UA" sz="4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Візуальне програмування в середовищі </a:t>
            </a:r>
            <a:r>
              <a:rPr lang="en-US" sz="4000" dirty="0" smtClean="0">
                <a:latin typeface="Brush Script MT" pitchFamily="66" charset="0"/>
                <a:ea typeface="Times New Roman" panose="02020603050405020304" pitchFamily="18" charset="0"/>
              </a:rPr>
              <a:t>Microsoft Visual Studio</a:t>
            </a:r>
            <a:r>
              <a:rPr lang="uk-UA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Студентки I-го курсу групи ПА-19-2</a:t>
            </a:r>
            <a:endParaRPr lang="ru-RU" sz="4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  </a:t>
            </a:r>
            <a:r>
              <a:rPr lang="uk-UA" sz="4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Мовсісян</a:t>
            </a:r>
            <a:r>
              <a:rPr lang="uk-UA" sz="4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Лаури </a:t>
            </a:r>
            <a:r>
              <a:rPr lang="uk-UA" sz="4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Ростомівни</a:t>
            </a:r>
            <a:endParaRPr lang="ru-RU" sz="4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72000" y="30718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того, щоб одночасно намалювати декілька графіків, у властивостях елементу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Chart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знаходимо колекцію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Series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де, натискаючи на кнопку «Добавить» можливо додати графіки та налаштовувати їх. </a:t>
            </a:r>
            <a:endParaRPr lang="ru-RU" dirty="0"/>
          </a:p>
        </p:txBody>
      </p:sp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207" y="0"/>
            <a:ext cx="2276793" cy="3029373"/>
          </a:xfrm>
          <a:prstGeom prst="rect">
            <a:avLst/>
          </a:prstGeom>
        </p:spPr>
      </p:pic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5183" cy="246732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357290" y="2143116"/>
            <a:ext cx="928694" cy="5000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571744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BorderWidth</a:t>
            </a:r>
            <a:r>
              <a:rPr lang="en-US" dirty="0" smtClean="0"/>
              <a:t>-</a:t>
            </a:r>
            <a:r>
              <a:rPr lang="ru-RU" dirty="0" err="1" smtClean="0"/>
              <a:t>робить</a:t>
            </a:r>
            <a:r>
              <a:rPr lang="ru-RU" dirty="0" smtClean="0"/>
              <a:t> шрифт граф</a:t>
            </a:r>
            <a:r>
              <a:rPr lang="uk-UA" dirty="0" err="1" smtClean="0"/>
              <a:t>іку</a:t>
            </a:r>
            <a:r>
              <a:rPr lang="uk-UA" dirty="0" smtClean="0"/>
              <a:t> жирнішим </a:t>
            </a:r>
            <a:endParaRPr lang="ru-RU" dirty="0"/>
          </a:p>
        </p:txBody>
      </p:sp>
      <p:pic>
        <p:nvPicPr>
          <p:cNvPr id="8" name="Рисунок 7" descr="Безымянный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1810"/>
            <a:ext cx="3134163" cy="1047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572008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CharType</a:t>
            </a:r>
            <a:r>
              <a:rPr lang="en-US" dirty="0" smtClean="0"/>
              <a:t>-</a:t>
            </a:r>
            <a:r>
              <a:rPr lang="uk-UA" dirty="0" smtClean="0"/>
              <a:t>змінює тип графіку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43108" y="2357430"/>
            <a:ext cx="1928826" cy="142876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857488" y="142852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Color-</a:t>
            </a:r>
            <a:r>
              <a:rPr lang="uk-UA" dirty="0" smtClean="0"/>
              <a:t>Змінює колір графіків</a:t>
            </a:r>
            <a:endParaRPr lang="ru-RU" dirty="0"/>
          </a:p>
        </p:txBody>
      </p:sp>
      <p:pic>
        <p:nvPicPr>
          <p:cNvPr id="12" name="Рисунок 11" descr="Безымянный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515" y="4557505"/>
            <a:ext cx="4107485" cy="2300495"/>
          </a:xfrm>
          <a:prstGeom prst="rect">
            <a:avLst/>
          </a:prstGeom>
        </p:spPr>
      </p:pic>
      <p:cxnSp>
        <p:nvCxnSpPr>
          <p:cNvPr id="16" name="Прямая со стрелкой 15"/>
          <p:cNvCxnSpPr/>
          <p:nvPr/>
        </p:nvCxnSpPr>
        <p:spPr>
          <a:xfrm rot="16200000" flipH="1">
            <a:off x="4107653" y="5250669"/>
            <a:ext cx="1785950" cy="28575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5400000" flipH="1" flipV="1">
            <a:off x="-250065" y="3893347"/>
            <a:ext cx="1000132" cy="21431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>
            <a:off x="3643306" y="1071546"/>
            <a:ext cx="1928826" cy="92869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колекції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ChartAreas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знаходимо колекцію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Axes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яка відповідає за властивості координат осей. Для відображення стрілочок на координатних осях змінюємо властивість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ArrowStyle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Lines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осі X та Y.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22"/>
            <a:ext cx="9144000" cy="41584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844" y="5196007"/>
            <a:ext cx="9001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Початок системи координат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Для створення початку координат у властивості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Scale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змінемо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параметр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Crossing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0 по координаті Х та У.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Розмітка головних осей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відображення розміток на координатних осях змінимо властивість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Major Grid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 осі Х та У.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5729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Назва координатних осей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додання написів на координатних осях додаємо назву осей в властивості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Title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uk-UA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кожної осі.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35116" y="2643182"/>
            <a:ext cx="9179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				</a:t>
            </a:r>
            <a:r>
              <a:rPr lang="en-US" dirty="0" smtClean="0"/>
              <a:t>4.</a:t>
            </a:r>
            <a:r>
              <a:rPr lang="uk-UA" dirty="0" smtClean="0"/>
              <a:t>Одиничні відрізки</a:t>
            </a:r>
          </a:p>
          <a:p>
            <a:r>
              <a:rPr lang="uk-UA" dirty="0" smtClean="0"/>
              <a:t>Для відображення більшої кількості одиничних відрізків змінимо властивість </a:t>
            </a:r>
          </a:p>
          <a:p>
            <a:r>
              <a:rPr lang="en-US" dirty="0" err="1" smtClean="0"/>
              <a:t>MajorTickMark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True </a:t>
            </a:r>
            <a:r>
              <a:rPr lang="uk-UA" dirty="0" smtClean="0"/>
              <a:t>по осі  Х та У.</a:t>
            </a:r>
            <a:endParaRPr lang="ru-RU" dirty="0"/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3643314"/>
            <a:ext cx="2172003" cy="2467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488" y="3929066"/>
            <a:ext cx="33054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uk-UA" dirty="0" smtClean="0"/>
              <a:t>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43240" y="5143512"/>
            <a:ext cx="330540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uk-UA" dirty="0" smtClean="0"/>
              <a:t>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000364" y="4357694"/>
            <a:ext cx="3305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uk-UA" dirty="0" smtClean="0"/>
              <a:t>4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Стиснення та розтягнення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стиснення та розтягнення графіків залежно від зміни розміру вікна використовуємо властивість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Anchor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кожного компонента, та налаштовуємо її в залежності від того, де знаходиться компонент і як він має розтягуватись: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643050"/>
            <a:ext cx="9144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uk-UA" sz="2000" b="1" dirty="0" err="1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Маштабування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Для масштабування в колекції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ChartAreas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потрібно змінити властивість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IsUserEnabled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IsUserSelection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Cursorx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uk-UA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Cursory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2914099"/>
            <a:ext cx="5449061" cy="3943901"/>
          </a:xfrm>
          <a:prstGeom prst="rect">
            <a:avLst/>
          </a:prstGeom>
        </p:spPr>
      </p:pic>
      <p:pic>
        <p:nvPicPr>
          <p:cNvPr id="5" name="Рисунок 4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143248"/>
            <a:ext cx="2572109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7222" y="0"/>
            <a:ext cx="4300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 реалізації коду</a:t>
            </a:r>
            <a:r>
              <a:rPr lang="uk-UA" sz="2800" dirty="0" smtClean="0"/>
              <a:t>:</a:t>
            </a:r>
            <a:endParaRPr lang="ru-RU" dirty="0"/>
          </a:p>
        </p:txBody>
      </p:sp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66" y="0"/>
            <a:ext cx="5077534" cy="3639058"/>
          </a:xfrm>
          <a:prstGeom prst="rect">
            <a:avLst/>
          </a:prstGeom>
        </p:spPr>
      </p:pic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860"/>
            <a:ext cx="3896326" cy="4296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248" y="5929330"/>
            <a:ext cx="428628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Завершений</a:t>
            </a:r>
            <a:r>
              <a:rPr lang="uk-UA" dirty="0" smtClean="0"/>
              <a:t> інтерфейс</a:t>
            </a:r>
            <a:endParaRPr lang="ru-RU" dirty="0"/>
          </a:p>
        </p:txBody>
      </p:sp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4290"/>
            <a:ext cx="7716327" cy="4658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5798" cy="30293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282" y="3857628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Додаткові форми</a:t>
            </a:r>
            <a:endParaRPr lang="ru-RU" dirty="0"/>
          </a:p>
        </p:txBody>
      </p:sp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23" y="3071786"/>
            <a:ext cx="6016077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285720" y="1000108"/>
            <a:ext cx="8429684" cy="390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itchFamily="34" charset="0"/>
                <a:ea typeface="Times New Roman" pitchFamily="18" charset="0"/>
                <a:cs typeface="Calibri Light" pitchFamily="34" charset="0"/>
              </a:rPr>
              <a:t>В</a:t>
            </a:r>
            <a:r>
              <a:rPr kumimoji="0" lang="uk-UA" altLang="zh-CN" sz="2000" b="1" i="0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Calibri Light" pitchFamily="34" charset="0"/>
                <a:ea typeface="Times New Roman" pitchFamily="18" charset="0"/>
                <a:cs typeface="Calibri Light" pitchFamily="34" charset="0"/>
              </a:rPr>
              <a:t>исновки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Під час виконання роботи по навчальній практиці ми навчилися: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-базовим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можливостям візуального програмування;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-можливості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програмування графіка.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Ознайомилися з базовими елементами їх властивостями. Під час проходження практики, я ознайомилася та получила  практичні навички в програмуванні на С#.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Навчилися  додавати до проекту декілька форм та виводити їх на екран. 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Розглянули елемент </a:t>
            </a: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Chart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та його базові можливості, а саме:  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-масштабування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-редагування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осей графіка, 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-додавання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декількох графіків одночасно.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Використовували його складові для реалізації нашого проекту.  Реалізували вивід декількох графіків одночасно та окремо, завдяки С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hackBox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.М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 навчилися створювати простий дизайн для програм. 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-розвили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навички командної праці. 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Робота з візуальним інтерфейсом була дуже  </a:t>
            </a: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цікавою.Я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здобула новий досвід в програмуванні, який неодмінно стану у пригоді в подальшому навчанні.</a:t>
            </a:r>
            <a:endParaRPr kumimoji="0" lang="uk-UA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785786" y="1785926"/>
            <a:ext cx="7500958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uk-UA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 Light" pitchFamily="34" charset="0"/>
                <a:ea typeface="Times New Roman" pitchFamily="18" charset="0"/>
                <a:cs typeface="Arial" pitchFamily="34" charset="0"/>
              </a:rPr>
              <a:t>		Список використаних джерел</a:t>
            </a:r>
            <a:endParaRPr kumimoji="0" lang="ru-RU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Борис Пахомов. C/C++ и MS </a:t>
            </a: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Visual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C++ 2010 для </a:t>
            </a: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начинающих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- </a:t>
            </a: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БХВ-Петербург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2011. - 736 с.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 </a:t>
            </a:r>
            <a:endParaRPr kumimoji="0" lang="ru-RU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Класс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Graphics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[Електронний ресурс]</a:t>
            </a:r>
            <a:r>
              <a:rPr kumimoji="0" lang="uk-UA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.–Режим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доступу: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http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://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msdn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microsoft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ru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ru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library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drawing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graphics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aspx</a:t>
            </a:r>
            <a:endParaRPr kumimoji="0" lang="ru-RU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Работа с графикой в платформе .NET </a:t>
            </a:r>
            <a:r>
              <a:rPr kumimoji="0" lang="ru-RU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Framework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на языке C++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</a:t>
            </a:r>
            <a:r>
              <a:rPr kumimoji="0" lang="ru-RU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Електронний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ресурс ]. – Режим </a:t>
            </a:r>
            <a:r>
              <a:rPr kumimoji="0" lang="ru-RU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доступу:</a:t>
            </a:r>
            <a:r>
              <a:rPr kumimoji="0" lang="ru-RU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http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://</a:t>
            </a:r>
            <a:r>
              <a:rPr kumimoji="0" lang="ru-RU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msdn.microsoft.com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ru-RU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ru-ru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kumimoji="0" lang="ru-RU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library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endParaRPr kumimoji="0" lang="ru-RU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Построение графика функции на промежутке с определенным шагом [</a:t>
            </a:r>
            <a:r>
              <a:rPr kumimoji="0" lang="ru-RU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Електронний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ресурс]. – Режим доступу: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https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://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otherreferats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.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allbest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.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ru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/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programming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/00423204_0.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html</a:t>
            </a:r>
            <a:endParaRPr kumimoji="0" lang="uk-UA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http://msdn.microsoft.com/ru-ru/library/system.drawing.graphics.aspx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5a97a4291ea5d4c949fc15c1e4216d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2857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Усім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92867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Дякую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20002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85762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Увагу!!!!!!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7126" y="214290"/>
            <a:ext cx="87868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0"/>
              </a:spcAft>
            </a:pPr>
            <a:r>
              <a:rPr lang="uk-UA" b="1" i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Batang" pitchFamily="18" charset="-127"/>
                <a:cs typeface="Aharoni" pitchFamily="2" charset="-79"/>
              </a:rPr>
              <a:t>Вступ</a:t>
            </a:r>
            <a:endParaRPr lang="ru-RU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Aharoni" pitchFamily="2" charset="-79"/>
            </a:endParaRPr>
          </a:p>
          <a:p>
            <a:r>
              <a:rPr lang="uk-UA" dirty="0" smtClean="0"/>
              <a:t>	З 15 по 26 червня 2020-го року, я, студентка групи ПА-19-2 </a:t>
            </a:r>
            <a:r>
              <a:rPr lang="uk-UA" dirty="0" err="1" smtClean="0"/>
              <a:t>Мовсісян</a:t>
            </a:r>
            <a:r>
              <a:rPr lang="uk-UA" dirty="0" smtClean="0"/>
              <a:t> Лаура, пройшла навчальну практику з теми «Візуальне програмування в середовищі </a:t>
            </a:r>
            <a:r>
              <a:rPr lang="en-US" dirty="0" smtClean="0"/>
              <a:t>Microsoft Visual Studio</a:t>
            </a:r>
            <a:r>
              <a:rPr lang="uk-UA" dirty="0" smtClean="0"/>
              <a:t>» під керівництвом </a:t>
            </a:r>
            <a:r>
              <a:rPr lang="uk-UA" dirty="0" err="1" smtClean="0"/>
              <a:t>Сірик</a:t>
            </a:r>
            <a:r>
              <a:rPr lang="uk-UA" dirty="0" smtClean="0"/>
              <a:t> Світлани Федорівни.</a:t>
            </a:r>
            <a:endParaRPr lang="ru-RU" dirty="0" smtClean="0"/>
          </a:p>
          <a:p>
            <a:r>
              <a:rPr lang="uk-UA" dirty="0" smtClean="0"/>
              <a:t>Під час практики я повинна була навчитися працювати з візуальним інтерфейсом програми та зафіксувати знання, які я отримаю за два  тижні  навчання. Нашою метою була розробка  дизайну для неї , її програмування та тестування роботи . </a:t>
            </a:r>
            <a:endParaRPr lang="ru-RU" dirty="0" smtClean="0"/>
          </a:p>
          <a:p>
            <a:r>
              <a:rPr lang="uk-UA" dirty="0" smtClean="0"/>
              <a:t>У якості завдання нашій групі дали реалізувати побудову  </a:t>
            </a:r>
            <a:r>
              <a:rPr lang="ru-RU" dirty="0" err="1" smtClean="0"/>
              <a:t>графіків</a:t>
            </a:r>
            <a:r>
              <a:rPr lang="ru-RU" dirty="0" smtClean="0"/>
              <a:t>  </a:t>
            </a:r>
            <a:r>
              <a:rPr lang="ru-RU" dirty="0" err="1" smtClean="0"/>
              <a:t>функції</a:t>
            </a:r>
            <a:r>
              <a:rPr lang="uk-UA" dirty="0" smtClean="0"/>
              <a:t>. Більш уваги  завданню я надам у пункті «Постановка задачі».</a:t>
            </a:r>
            <a:endParaRPr lang="ru-RU" dirty="0" smtClean="0"/>
          </a:p>
          <a:p>
            <a:r>
              <a:rPr lang="uk-UA" dirty="0" smtClean="0"/>
              <a:t>В ході роботи  кожен мав змогу обирати для свого </a:t>
            </a:r>
            <a:r>
              <a:rPr lang="uk-UA" dirty="0" err="1" smtClean="0"/>
              <a:t>проекта</a:t>
            </a:r>
            <a:r>
              <a:rPr lang="uk-UA" dirty="0" smtClean="0"/>
              <a:t> комфортну для нього мову </a:t>
            </a:r>
            <a:r>
              <a:rPr lang="uk-UA" dirty="0" err="1" smtClean="0"/>
              <a:t>програмування.Я</a:t>
            </a:r>
            <a:r>
              <a:rPr lang="uk-UA" dirty="0" smtClean="0"/>
              <a:t> обрала мову С</a:t>
            </a:r>
            <a:r>
              <a:rPr lang="ru-RU" dirty="0" smtClean="0"/>
              <a:t>#</a:t>
            </a:r>
            <a:r>
              <a:rPr lang="uk-UA" dirty="0" smtClean="0"/>
              <a:t>, оскільки завдяки неї,  легше реалізувати візуальний інтерфейс програми без зайвих налаштувань. </a:t>
            </a:r>
            <a:endParaRPr lang="ru-RU" dirty="0" smtClean="0"/>
          </a:p>
          <a:p>
            <a:r>
              <a:rPr lang="uk-UA" dirty="0" smtClean="0"/>
              <a:t>	Кожен день,під час проходження практики, ми вели письмовий звіт у форматі </a:t>
            </a:r>
            <a:r>
              <a:rPr lang="uk-UA" dirty="0" err="1" smtClean="0"/>
              <a:t>електроного</a:t>
            </a:r>
            <a:r>
              <a:rPr lang="uk-UA" dirty="0" smtClean="0"/>
              <a:t>  щоденника , в якому містилися записи:</a:t>
            </a:r>
            <a:endParaRPr lang="ru-RU" dirty="0" smtClean="0"/>
          </a:p>
          <a:p>
            <a:r>
              <a:rPr lang="uk-UA" dirty="0" err="1" smtClean="0"/>
              <a:t>-хід</a:t>
            </a:r>
            <a:r>
              <a:rPr lang="uk-UA" dirty="0" smtClean="0"/>
              <a:t> роботи над програмою;</a:t>
            </a:r>
            <a:endParaRPr lang="ru-RU" dirty="0" smtClean="0"/>
          </a:p>
          <a:p>
            <a:r>
              <a:rPr lang="uk-UA" dirty="0" err="1" smtClean="0"/>
              <a:t>-що</a:t>
            </a:r>
            <a:r>
              <a:rPr lang="uk-UA" dirty="0" smtClean="0"/>
              <a:t> було зроблено за день;</a:t>
            </a:r>
            <a:endParaRPr lang="ru-RU" dirty="0" smtClean="0"/>
          </a:p>
          <a:p>
            <a:r>
              <a:rPr lang="uk-UA" dirty="0" err="1" smtClean="0"/>
              <a:t>-які</a:t>
            </a:r>
            <a:r>
              <a:rPr lang="uk-UA" dirty="0" smtClean="0"/>
              <a:t> труднощі виникли. </a:t>
            </a:r>
            <a:endParaRPr lang="ru-RU" dirty="0" smtClean="0"/>
          </a:p>
          <a:p>
            <a:pPr algn="just">
              <a:spcAft>
                <a:spcPts val="0"/>
              </a:spcAft>
            </a:pPr>
            <a:endParaRPr lang="ru-RU" b="1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7158" y="357166"/>
            <a:ext cx="8572560" cy="5857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5720" y="214290"/>
            <a:ext cx="75777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 Black" pitchFamily="34" charset="0"/>
                <a:ea typeface="Times New Roman" panose="02020603050405020304" pitchFamily="18" charset="0"/>
              </a:rPr>
              <a:t>Технічні вимоги:</a:t>
            </a:r>
            <a:endParaRPr lang="ru-RU" sz="1600" dirty="0" smtClean="0">
              <a:latin typeface="Arial Black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r>
              <a:rPr lang="uk-UA" sz="1600" dirty="0" smtClean="0">
                <a:solidFill>
                  <a:srgbClr val="000000"/>
                </a:solidFill>
                <a:latin typeface="Arial Narrow" pitchFamily="34" charset="0"/>
                <a:ea typeface="Times New Roman" panose="02020603050405020304" pitchFamily="18" charset="0"/>
              </a:rPr>
              <a:t>вид графіка</a:t>
            </a:r>
          </a:p>
          <a:p>
            <a:pPr algn="just"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 Narrow" pitchFamily="34" charset="0"/>
                <a:ea typeface="Times New Roman" panose="02020603050405020304" pitchFamily="18" charset="0"/>
              </a:rPr>
              <a:t>2. осі (розмітка осей, написи на осях, стрілочки)</a:t>
            </a:r>
            <a:endParaRPr lang="ru-RU" dirty="0" smtClean="0">
              <a:latin typeface="Arial Narrow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 Narrow" pitchFamily="34" charset="0"/>
                <a:ea typeface="Times New Roman" panose="02020603050405020304" pitchFamily="18" charset="0"/>
              </a:rPr>
              <a:t>3. можливість виведення декількох графіків</a:t>
            </a:r>
            <a:endParaRPr lang="ru-RU" dirty="0" smtClean="0">
              <a:latin typeface="Arial Narrow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 Narrow" pitchFamily="34" charset="0"/>
                <a:ea typeface="Times New Roman" panose="02020603050405020304" pitchFamily="18" charset="0"/>
              </a:rPr>
              <a:t>4. вивести графік функції, заданої в текстовому файлі поточено, тобто значеннями </a:t>
            </a:r>
          </a:p>
          <a:p>
            <a:pPr algn="just"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 Narrow" pitchFamily="34" charset="0"/>
                <a:ea typeface="Times New Roman" panose="02020603050405020304" pitchFamily="18" charset="0"/>
              </a:rPr>
              <a:t>функції в точках).</a:t>
            </a:r>
            <a:endParaRPr lang="ru-RU" dirty="0" smtClean="0">
              <a:latin typeface="Arial Narrow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 Narrow" pitchFamily="34" charset="0"/>
                <a:ea typeface="Times New Roman" panose="02020603050405020304" pitchFamily="18" charset="0"/>
              </a:rPr>
              <a:t>5. масштабування</a:t>
            </a:r>
            <a:endParaRPr lang="ru-RU" dirty="0" smtClean="0">
              <a:latin typeface="Arial Narrow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 Narrow" pitchFamily="34" charset="0"/>
                <a:ea typeface="Times New Roman" panose="02020603050405020304" pitchFamily="18" charset="0"/>
              </a:rPr>
              <a:t>6. стиснення / розтягнення щодо осі абсцис / ординат.</a:t>
            </a:r>
            <a:endParaRPr lang="ru-RU" dirty="0" smtClean="0">
              <a:latin typeface="Arial Narrow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 Narrow" pitchFamily="34" charset="0"/>
                <a:ea typeface="Times New Roman" panose="02020603050405020304" pitchFamily="18" charset="0"/>
              </a:rPr>
              <a:t>Примітка: функціональні можливості повинні бути реалізовані в тексті програми </a:t>
            </a:r>
          </a:p>
          <a:p>
            <a:pPr algn="just"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Arial Narrow" pitchFamily="34" charset="0"/>
                <a:ea typeface="Times New Roman" panose="02020603050405020304" pitchFamily="18" charset="0"/>
              </a:rPr>
              <a:t>(засобами мови) і в інтерфейсі користувача (засобами візуальних компонент)</a:t>
            </a:r>
            <a:endParaRPr lang="ru-RU" dirty="0" smtClean="0">
              <a:latin typeface="Arial Narrow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AutoNum type="arabicPeriod"/>
            </a:pPr>
            <a:endParaRPr lang="ru-RU" dirty="0"/>
          </a:p>
        </p:txBody>
      </p:sp>
      <p:pic>
        <p:nvPicPr>
          <p:cNvPr id="8" name="Рисунок 7" descr="пример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736" y="4500570"/>
            <a:ext cx="3905795" cy="16099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000364" y="3786190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Arial Black" pitchFamily="34" charset="0"/>
                <a:ea typeface="Times New Roman" panose="02020603050405020304" pitchFamily="18" charset="0"/>
              </a:rPr>
              <a:t>Індивідуальне завдання:</a:t>
            </a:r>
            <a:endParaRPr lang="ru-R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714356"/>
            <a:ext cx="4054191" cy="1196444"/>
          </a:xfrm>
          <a:prstGeom prst="rect">
            <a:avLst/>
          </a:prstGeom>
        </p:spPr>
      </p:pic>
      <p:pic>
        <p:nvPicPr>
          <p:cNvPr id="3" name="Рисунок 2" descr="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643438" y="3500438"/>
            <a:ext cx="4082415" cy="22479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rot="10800000">
            <a:off x="4643438" y="1142984"/>
            <a:ext cx="19288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643042" y="4429132"/>
            <a:ext cx="292895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00034" y="214290"/>
            <a:ext cx="83582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Підготовка середовища </a:t>
            </a:r>
            <a:r>
              <a:rPr lang="en-US" dirty="0" smtClean="0"/>
              <a:t>Visual Studio </a:t>
            </a:r>
            <a:r>
              <a:rPr lang="uk-UA" dirty="0" smtClean="0"/>
              <a:t>для роботи з мовою С</a:t>
            </a:r>
            <a:r>
              <a:rPr lang="en-US" dirty="0" smtClean="0"/>
              <a:t>#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25"/>
            <a:ext cx="4773769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0"/>
            <a:ext cx="5072066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5400000" flipH="1" flipV="1">
            <a:off x="5786446" y="785794"/>
            <a:ext cx="428628" cy="42862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0800000">
            <a:off x="7286644" y="357166"/>
            <a:ext cx="1285884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 descr="Безымянный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496"/>
            <a:ext cx="5382377" cy="4000504"/>
          </a:xfrm>
          <a:prstGeom prst="rect">
            <a:avLst/>
          </a:prstGeom>
        </p:spPr>
      </p:pic>
      <p:pic>
        <p:nvPicPr>
          <p:cNvPr id="17" name="Рисунок 16" descr="Безымянный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3357522" y="3857628"/>
            <a:ext cx="5786478" cy="2346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hoto_2020-06-26_19-25-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29520" cy="557214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071934" y="5857892"/>
            <a:ext cx="328614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Макет </a:t>
            </a:r>
            <a:r>
              <a:rPr lang="ru-RU" dirty="0" err="1" smtClean="0"/>
              <a:t>програми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9220" cy="412490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4357694"/>
            <a:ext cx="892971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ToolBox</a:t>
            </a:r>
            <a:r>
              <a:rPr lang="en-US" dirty="0" smtClean="0"/>
              <a:t>-</a:t>
            </a:r>
            <a:r>
              <a:rPr lang="ru-RU" dirty="0" smtClean="0"/>
              <a:t>Панель инструментов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1"/>
            <a:ext cx="2143108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У роботі використано елементи типу: </a:t>
            </a: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Chart</a:t>
            </a:r>
            <a:r>
              <a:rPr kumimoji="0" lang="ru-RU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побудова вікна з графіком.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Bottom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побудова кнопок.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CheckBox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вибір графіків для виведення на екран.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ComboBox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вибір одного з варіантів виводу графіка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Label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написи.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PictureBox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вставка фото.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TextBox</a:t>
            </a:r>
            <a:r>
              <a:rPr kumimoji="0" lang="uk-UA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зміна тексту.</a:t>
            </a:r>
            <a:endParaRPr kumimoji="0" lang="ru-RU" altLang="zh-CN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0"/>
            <a:ext cx="2010056" cy="4525007"/>
          </a:xfrm>
          <a:prstGeom prst="rect">
            <a:avLst/>
          </a:prstGeom>
        </p:spPr>
      </p:pic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1495634" cy="3857628"/>
          </a:xfrm>
          <a:prstGeom prst="rect">
            <a:avLst/>
          </a:prstGeom>
        </p:spPr>
      </p:pic>
      <p:pic>
        <p:nvPicPr>
          <p:cNvPr id="5" name="Рисунок 4" descr="Безымянный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714884"/>
            <a:ext cx="1505160" cy="752580"/>
          </a:xfrm>
          <a:prstGeom prst="rect">
            <a:avLst/>
          </a:prstGeom>
        </p:spPr>
      </p:pic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833" y="3935183"/>
            <a:ext cx="4363167" cy="2922817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rot="5400000">
            <a:off x="3679025" y="607199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>
            <a:off x="3500430" y="785794"/>
            <a:ext cx="150019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>
            <a:off x="3357554" y="928670"/>
            <a:ext cx="178595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5400000">
            <a:off x="2607455" y="1750207"/>
            <a:ext cx="3786214" cy="100013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2714612" y="1142984"/>
            <a:ext cx="3143272" cy="142876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643306" y="600076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>
            <a:off x="3250397" y="821513"/>
            <a:ext cx="2143140" cy="12144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 flipH="1" flipV="1">
            <a:off x="964381" y="2321711"/>
            <a:ext cx="4357718" cy="1000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6478" cy="1390844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>
            <a:off x="3000364" y="714356"/>
            <a:ext cx="35719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0"/>
            <a:ext cx="2972215" cy="37629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6500826" y="785794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Безымянный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4" y="0"/>
            <a:ext cx="1638529" cy="171473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71538" y="4572008"/>
            <a:ext cx="721523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Властивос</a:t>
            </a:r>
            <a:r>
              <a:rPr lang="uk-UA" dirty="0" smtClean="0"/>
              <a:t>ті елемента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973</TotalTime>
  <Words>501</Words>
  <PresentationFormat>Экран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Открытая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72</cp:revision>
  <dcterms:created xsi:type="dcterms:W3CDTF">2020-06-26T13:23:05Z</dcterms:created>
  <dcterms:modified xsi:type="dcterms:W3CDTF">2020-06-27T11:58:54Z</dcterms:modified>
</cp:coreProperties>
</file>