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242-57A6-4F4E-BD49-76584ACF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4D67-EBE8-495F-8352-586632AE1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487B-EC2A-4ACC-A993-F56A065B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E0C8-4E87-4196-A8A8-480E08AD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C0AE-60E3-4D59-B335-D5155511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6CFE-0FB6-41FC-AC48-B4DA3DD1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3AC61-F9BF-4CAA-80F2-F7E5663C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8EB8-0877-4C35-AEB2-80FEF9D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0000-B0EA-4091-8395-3F3338CD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EB33-A034-48BB-BBCA-BEEB012B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B97C8-EDE3-47E5-92FC-6EEA8D915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B684-E1B6-4EAC-80E4-CD7C34E5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F15F-44B9-41D4-85DA-BF52E4A4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A79E-784E-443A-B8D8-F28D86BA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4C1E-4799-485F-8CDB-847A4683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21F7-A0B6-4132-B7B2-EA9C4D7E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89B3-4EEC-425B-BC33-CB43B27D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05A5-0180-4742-ABCC-8276B416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570-CD3A-49D9-937A-3FE7D341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6409-AEFB-4041-B340-469C4736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0998-93B3-4554-8F27-D37B0FBA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926CF-9A13-4FBF-B5A2-52A5255A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B899-5DCA-451D-BD37-1E5D3959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4F0E-8E1D-4DE6-8B0E-F74B4C35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A4457-4052-400D-81CF-9EDD50F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9E02-F590-4AB8-8B10-0E702F0E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0D16-E2A2-4D15-9AD0-DEF2C74B8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0B7E1-FA67-4BDE-B358-4381A4B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41662-E011-47E6-9580-E1CD931C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562B-5138-4D90-A082-9268CDD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0836-8152-4FD4-A8FF-A145407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B05A-A1C6-4B09-B49F-9352B4E6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1F5C-8214-491D-BB57-21D37BC9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1F3EF-6AE1-42B8-9531-B6D6C0B7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DE14-BFDA-492C-8E8C-435E9EBC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CA78C-D216-4FD1-86EA-2C4F1E0BE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C6214-C953-4C50-B635-6496C31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56CA2-D0D3-42C5-9DBB-BCDF2431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65D4-0979-4945-9D7B-03023AA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09FF-DFEF-4F33-807A-8EEACE2A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DDF6B-C4DA-4D59-A6BB-30828D96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A875-E768-4280-B2B7-7296327F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2A323-3354-4AF7-9D31-550B9108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0291E-2D20-4CEC-8DA4-CC830D4F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FC9F2-3286-4667-8FF5-89CE509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76703-51A1-412E-ABE4-E9866D97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6687-6882-4FDD-B1BC-3FD11D70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1883-29AF-48FB-B00C-4FAFA690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5575C-4A3B-4D5E-939B-8A08161F9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0ECDD-243F-4638-A15B-98419278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A2060-004E-4D3C-A206-50D5D631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4E65D-E5C4-44FA-A4EC-2CAB5905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3EE3-A0D9-4C0F-93DD-09DFD3DA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DB87C-A601-4FF5-838B-3249685A9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C0AED-E99D-49D2-8B21-C99B5371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1191-D81D-4B93-87E9-1E7A768F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07BC-53E7-4FDB-8C97-80D5B43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91B7-2750-409A-B1CE-EB7F3C6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D4DFF-FDEC-4C3E-9DD0-2A0FF0BF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50E9-8ADF-4465-8E6C-D8AD0121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5CD2-8D25-4B66-A205-1D8CF2785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6EE0-35AB-462B-A650-B8F24918EA9A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CEFF-1082-4326-9C0E-22E2CAC63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8D9A-66CA-4238-BA5E-A0FD3C47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2A19-DD0F-47F2-AD10-0287F805C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FA304347-B2E8-4C51-9D2F-0EC5E0027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r="6318"/>
          <a:stretch/>
        </p:blipFill>
        <p:spPr>
          <a:xfrm>
            <a:off x="998375" y="1267709"/>
            <a:ext cx="3480319" cy="3034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642D3A-64BB-4322-9622-9019F45D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986" y="1009312"/>
            <a:ext cx="3539702" cy="32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D497-D586-4163-A441-A6B8F151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EC63-E0EB-4F4E-821B-FCE13A7D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3A76A-E61B-493F-9413-9823AE23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195075"/>
            <a:ext cx="1027890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019F-48B3-4575-8AD2-1A0E977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0413E-C79D-4695-A019-DF5C7A076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" r="15568" b="3748"/>
          <a:stretch/>
        </p:blipFill>
        <p:spPr>
          <a:xfrm>
            <a:off x="838200" y="1690688"/>
            <a:ext cx="3892420" cy="323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91224-8E85-46C8-AC29-A79445AFE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83"/>
          <a:stretch/>
        </p:blipFill>
        <p:spPr>
          <a:xfrm>
            <a:off x="4808221" y="1690688"/>
            <a:ext cx="3853619" cy="32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064-70DB-4428-9BE3-B7B9778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6AB1-93F9-479F-A9BB-611FDD84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73DDE-FD84-49C0-9268-FD3B6A408B08}"/>
              </a:ext>
            </a:extLst>
          </p:cNvPr>
          <p:cNvGrpSpPr/>
          <p:nvPr/>
        </p:nvGrpSpPr>
        <p:grpSpPr>
          <a:xfrm>
            <a:off x="2995127" y="1690689"/>
            <a:ext cx="3872204" cy="3338512"/>
            <a:chOff x="2995127" y="1690689"/>
            <a:chExt cx="3872204" cy="33385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55694B-0DBA-4CFE-AFEA-7378DB6C7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45" r="20694" b="2922"/>
            <a:stretch/>
          </p:blipFill>
          <p:spPr>
            <a:xfrm>
              <a:off x="2995127" y="1690689"/>
              <a:ext cx="3872204" cy="333851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0B3EF1-B1B9-499C-91FB-F46FA0FCD7AB}"/>
                </a:ext>
              </a:extLst>
            </p:cNvPr>
            <p:cNvSpPr/>
            <p:nvPr/>
          </p:nvSpPr>
          <p:spPr>
            <a:xfrm>
              <a:off x="4638672" y="2672179"/>
              <a:ext cx="439355" cy="29858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85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019F-48B3-4575-8AD2-1A0E977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826D5D-2A4E-424A-A116-2C5E62420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4"/>
          <a:stretch/>
        </p:blipFill>
        <p:spPr bwMode="auto">
          <a:xfrm>
            <a:off x="5894774" y="1474476"/>
            <a:ext cx="4809920" cy="383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112C5F-16B1-48D5-9A5A-1C0EE1A20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21"/>
          <a:stretch/>
        </p:blipFill>
        <p:spPr bwMode="auto">
          <a:xfrm>
            <a:off x="942173" y="1596165"/>
            <a:ext cx="4952601" cy="37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9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Jiangliu</dc:creator>
  <cp:lastModifiedBy>WANG, Jiangliu</cp:lastModifiedBy>
  <cp:revision>12</cp:revision>
  <dcterms:created xsi:type="dcterms:W3CDTF">2021-06-25T02:58:29Z</dcterms:created>
  <dcterms:modified xsi:type="dcterms:W3CDTF">2021-06-25T03:58:53Z</dcterms:modified>
</cp:coreProperties>
</file>