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Anaheim"/>
      <p:regular r:id="rId20"/>
      <p:bold r:id="rId21"/>
    </p:embeddedFont>
    <p:embeddedFont>
      <p:font typeface="Francois One"/>
      <p:regular r:id="rId22"/>
    </p:embeddedFont>
    <p:embeddedFont>
      <p:font typeface="Epilogu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naheim-regular.fntdata"/><Relationship Id="rId22" Type="http://schemas.openxmlformats.org/officeDocument/2006/relationships/font" Target="fonts/FrancoisOne-regular.fntdata"/><Relationship Id="rId21" Type="http://schemas.openxmlformats.org/officeDocument/2006/relationships/font" Target="fonts/Anaheim-bold.fntdata"/><Relationship Id="rId24" Type="http://schemas.openxmlformats.org/officeDocument/2006/relationships/font" Target="fonts/Epilogue-bold.fntdata"/><Relationship Id="rId23" Type="http://schemas.openxmlformats.org/officeDocument/2006/relationships/font" Target="fonts/Epilog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pilogue-boldItalic.fntdata"/><Relationship Id="rId25" Type="http://schemas.openxmlformats.org/officeDocument/2006/relationships/font" Target="fonts/Epilog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49006710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49006710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120e394fba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120e394fba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2120e394fba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2120e394fba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2120e394fba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2120e394fba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120e394fba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2120e394fba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2120e394fba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2120e394fba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36a5c595a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36a5c595a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3cefee4b8d_3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3cefee4b8d_3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3d2363447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3d2363447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120e394fb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120e394fb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48b116f733_0_1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48b116f733_0_1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48b116f733_0_1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48b116f733_0_1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120e394fba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2120e394fba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2120e394fb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2120e394fb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120e394fba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2120e394fba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680900"/>
            <a:ext cx="5342100" cy="32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4249475"/>
            <a:ext cx="37800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91F4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864225" y="1122550"/>
            <a:ext cx="44499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864225" y="3255613"/>
            <a:ext cx="44499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/>
          <p:nvPr/>
        </p:nvSpPr>
        <p:spPr>
          <a:xfrm>
            <a:off x="2280675" y="-71775"/>
            <a:ext cx="4174925" cy="899825"/>
          </a:xfrm>
          <a:custGeom>
            <a:rect b="b" l="l" r="r" t="t"/>
            <a:pathLst>
              <a:path extrusionOk="0" h="35993" w="166997">
                <a:moveTo>
                  <a:pt x="0" y="638"/>
                </a:moveTo>
                <a:cubicBezTo>
                  <a:pt x="14632" y="638"/>
                  <a:pt x="29499" y="7908"/>
                  <a:pt x="40510" y="17544"/>
                </a:cubicBezTo>
                <a:cubicBezTo>
                  <a:pt x="47458" y="23625"/>
                  <a:pt x="53173" y="32834"/>
                  <a:pt x="62201" y="34769"/>
                </a:cubicBezTo>
                <a:cubicBezTo>
                  <a:pt x="75148" y="37543"/>
                  <a:pt x="87883" y="27267"/>
                  <a:pt x="101116" y="26794"/>
                </a:cubicBezTo>
                <a:cubicBezTo>
                  <a:pt x="106889" y="26588"/>
                  <a:pt x="113174" y="26124"/>
                  <a:pt x="118341" y="28708"/>
                </a:cubicBezTo>
                <a:cubicBezTo>
                  <a:pt x="123363" y="31219"/>
                  <a:pt x="128254" y="37268"/>
                  <a:pt x="133652" y="35726"/>
                </a:cubicBezTo>
                <a:cubicBezTo>
                  <a:pt x="140842" y="33672"/>
                  <a:pt x="145972" y="26791"/>
                  <a:pt x="153109" y="24561"/>
                </a:cubicBezTo>
                <a:cubicBezTo>
                  <a:pt x="156613" y="23466"/>
                  <a:pt x="161515" y="25391"/>
                  <a:pt x="163954" y="22648"/>
                </a:cubicBezTo>
                <a:cubicBezTo>
                  <a:pt x="168995" y="16979"/>
                  <a:pt x="166187" y="7586"/>
                  <a:pt x="166187" y="0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713225" y="539500"/>
            <a:ext cx="7717506" cy="608829"/>
          </a:xfrm>
          <a:custGeom>
            <a:rect b="b" l="l" r="r" t="t"/>
            <a:pathLst>
              <a:path extrusionOk="0" h="4746" w="23163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1518525" y="1901675"/>
            <a:ext cx="3032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518525" y="2287175"/>
            <a:ext cx="3032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2" type="title"/>
          </p:nvPr>
        </p:nvSpPr>
        <p:spPr>
          <a:xfrm>
            <a:off x="5398625" y="1901675"/>
            <a:ext cx="3032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3" type="subTitle"/>
          </p:nvPr>
        </p:nvSpPr>
        <p:spPr>
          <a:xfrm>
            <a:off x="5398625" y="2287175"/>
            <a:ext cx="3032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4" type="title"/>
          </p:nvPr>
        </p:nvSpPr>
        <p:spPr>
          <a:xfrm>
            <a:off x="1518525" y="3150600"/>
            <a:ext cx="3032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5" type="subTitle"/>
          </p:nvPr>
        </p:nvSpPr>
        <p:spPr>
          <a:xfrm>
            <a:off x="1518525" y="3536100"/>
            <a:ext cx="3032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6" type="title"/>
          </p:nvPr>
        </p:nvSpPr>
        <p:spPr>
          <a:xfrm>
            <a:off x="5398625" y="3150600"/>
            <a:ext cx="3032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7" type="subTitle"/>
          </p:nvPr>
        </p:nvSpPr>
        <p:spPr>
          <a:xfrm>
            <a:off x="5398625" y="3536100"/>
            <a:ext cx="3032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8" type="title"/>
          </p:nvPr>
        </p:nvSpPr>
        <p:spPr>
          <a:xfrm>
            <a:off x="763138" y="2000375"/>
            <a:ext cx="6609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9" type="title"/>
          </p:nvPr>
        </p:nvSpPr>
        <p:spPr>
          <a:xfrm>
            <a:off x="4656063" y="2000375"/>
            <a:ext cx="6609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3" type="title"/>
          </p:nvPr>
        </p:nvSpPr>
        <p:spPr>
          <a:xfrm>
            <a:off x="763138" y="3235750"/>
            <a:ext cx="6609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4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5" type="title"/>
          </p:nvPr>
        </p:nvSpPr>
        <p:spPr>
          <a:xfrm>
            <a:off x="4656063" y="3235750"/>
            <a:ext cx="6609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3"/>
          <p:cNvSpPr/>
          <p:nvPr/>
        </p:nvSpPr>
        <p:spPr>
          <a:xfrm>
            <a:off x="8469771" y="167475"/>
            <a:ext cx="924100" cy="2424200"/>
          </a:xfrm>
          <a:custGeom>
            <a:rect b="b" l="l" r="r" t="t"/>
            <a:pathLst>
              <a:path extrusionOk="0" h="96968" w="36964">
                <a:moveTo>
                  <a:pt x="32817" y="0"/>
                </a:moveTo>
                <a:cubicBezTo>
                  <a:pt x="27118" y="0"/>
                  <a:pt x="21108" y="212"/>
                  <a:pt x="15911" y="2551"/>
                </a:cubicBezTo>
                <a:cubicBezTo>
                  <a:pt x="7247" y="6450"/>
                  <a:pt x="-3014" y="18145"/>
                  <a:pt x="919" y="26794"/>
                </a:cubicBezTo>
                <a:cubicBezTo>
                  <a:pt x="2757" y="30837"/>
                  <a:pt x="10180" y="31328"/>
                  <a:pt x="10808" y="35725"/>
                </a:cubicBezTo>
                <a:cubicBezTo>
                  <a:pt x="11982" y="43941"/>
                  <a:pt x="6979" y="53824"/>
                  <a:pt x="11764" y="60605"/>
                </a:cubicBezTo>
                <a:cubicBezTo>
                  <a:pt x="20267" y="72654"/>
                  <a:pt x="36964" y="82221"/>
                  <a:pt x="36964" y="96968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  <p:grpSp>
        <p:nvGrpSpPr>
          <p:cNvPr id="70" name="Google Shape;70;p13"/>
          <p:cNvGrpSpPr/>
          <p:nvPr/>
        </p:nvGrpSpPr>
        <p:grpSpPr>
          <a:xfrm>
            <a:off x="95700" y="4198700"/>
            <a:ext cx="1159900" cy="944800"/>
            <a:chOff x="339875" y="3409400"/>
            <a:chExt cx="1159900" cy="944800"/>
          </a:xfrm>
        </p:grpSpPr>
        <p:sp>
          <p:nvSpPr>
            <p:cNvPr id="71" name="Google Shape;71;p13"/>
            <p:cNvSpPr/>
            <p:nvPr/>
          </p:nvSpPr>
          <p:spPr>
            <a:xfrm>
              <a:off x="799300" y="3409400"/>
              <a:ext cx="363850" cy="944800"/>
            </a:xfrm>
            <a:custGeom>
              <a:rect b="b" l="l" r="r" t="t"/>
              <a:pathLst>
                <a:path extrusionOk="0" h="37792" w="14554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948450" y="3782325"/>
              <a:ext cx="551325" cy="568575"/>
            </a:xfrm>
            <a:custGeom>
              <a:rect b="b" l="l" r="r" t="t"/>
              <a:pathLst>
                <a:path extrusionOk="0" h="22743" w="22053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39875" y="3524525"/>
              <a:ext cx="445025" cy="829675"/>
            </a:xfrm>
            <a:custGeom>
              <a:rect b="b" l="l" r="r" t="t"/>
              <a:pathLst>
                <a:path extrusionOk="0" h="33187" w="17801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872625" y="3543375"/>
              <a:ext cx="149625" cy="802075"/>
            </a:xfrm>
            <a:custGeom>
              <a:rect b="b" l="l" r="r" t="t"/>
              <a:pathLst>
                <a:path extrusionOk="0" h="32083" w="5985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413225" y="3602675"/>
              <a:ext cx="331100" cy="747300"/>
            </a:xfrm>
            <a:custGeom>
              <a:rect b="b" l="l" r="r" t="t"/>
              <a:pathLst>
                <a:path extrusionOk="0" h="29892" w="13244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986350" y="3868275"/>
              <a:ext cx="416750" cy="476800"/>
            </a:xfrm>
            <a:custGeom>
              <a:rect b="b" l="l" r="r" t="t"/>
              <a:pathLst>
                <a:path extrusionOk="0" h="19072" w="1667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13"/>
          <p:cNvGrpSpPr/>
          <p:nvPr/>
        </p:nvGrpSpPr>
        <p:grpSpPr>
          <a:xfrm flipH="1">
            <a:off x="7927475" y="4198700"/>
            <a:ext cx="1159900" cy="944800"/>
            <a:chOff x="339875" y="3409400"/>
            <a:chExt cx="1159900" cy="944800"/>
          </a:xfrm>
        </p:grpSpPr>
        <p:sp>
          <p:nvSpPr>
            <p:cNvPr id="78" name="Google Shape;78;p13"/>
            <p:cNvSpPr/>
            <p:nvPr/>
          </p:nvSpPr>
          <p:spPr>
            <a:xfrm>
              <a:off x="799300" y="3409400"/>
              <a:ext cx="363850" cy="944800"/>
            </a:xfrm>
            <a:custGeom>
              <a:rect b="b" l="l" r="r" t="t"/>
              <a:pathLst>
                <a:path extrusionOk="0" h="37792" w="14554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948450" y="3782325"/>
              <a:ext cx="551325" cy="568575"/>
            </a:xfrm>
            <a:custGeom>
              <a:rect b="b" l="l" r="r" t="t"/>
              <a:pathLst>
                <a:path extrusionOk="0" h="22743" w="22053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339875" y="3524525"/>
              <a:ext cx="445025" cy="829675"/>
            </a:xfrm>
            <a:custGeom>
              <a:rect b="b" l="l" r="r" t="t"/>
              <a:pathLst>
                <a:path extrusionOk="0" h="33187" w="17801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872625" y="3543375"/>
              <a:ext cx="149625" cy="802075"/>
            </a:xfrm>
            <a:custGeom>
              <a:rect b="b" l="l" r="r" t="t"/>
              <a:pathLst>
                <a:path extrusionOk="0" h="32083" w="5985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413225" y="3602675"/>
              <a:ext cx="331100" cy="747300"/>
            </a:xfrm>
            <a:custGeom>
              <a:rect b="b" l="l" r="r" t="t"/>
              <a:pathLst>
                <a:path extrusionOk="0" h="29892" w="13244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986350" y="3868275"/>
              <a:ext cx="416750" cy="476800"/>
            </a:xfrm>
            <a:custGeom>
              <a:rect b="b" l="l" r="r" t="t"/>
              <a:pathLst>
                <a:path extrusionOk="0" h="19072" w="1667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3"/>
          <p:cNvSpPr/>
          <p:nvPr/>
        </p:nvSpPr>
        <p:spPr>
          <a:xfrm>
            <a:off x="3285475" y="4317056"/>
            <a:ext cx="2376375" cy="993925"/>
          </a:xfrm>
          <a:custGeom>
            <a:rect b="b" l="l" r="r" t="t"/>
            <a:pathLst>
              <a:path extrusionOk="0" h="39757" w="95055">
                <a:moveTo>
                  <a:pt x="0" y="38481"/>
                </a:moveTo>
                <a:cubicBezTo>
                  <a:pt x="10256" y="38481"/>
                  <a:pt x="20231" y="33550"/>
                  <a:pt x="29026" y="28274"/>
                </a:cubicBezTo>
                <a:cubicBezTo>
                  <a:pt x="34123" y="25216"/>
                  <a:pt x="40084" y="21043"/>
                  <a:pt x="41148" y="15195"/>
                </a:cubicBezTo>
                <a:cubicBezTo>
                  <a:pt x="42085" y="10043"/>
                  <a:pt x="38326" y="3492"/>
                  <a:pt x="33492" y="1479"/>
                </a:cubicBezTo>
                <a:cubicBezTo>
                  <a:pt x="27370" y="-1070"/>
                  <a:pt x="16779" y="-411"/>
                  <a:pt x="14035" y="5626"/>
                </a:cubicBezTo>
                <a:cubicBezTo>
                  <a:pt x="11418" y="11384"/>
                  <a:pt x="14251" y="20217"/>
                  <a:pt x="19457" y="23808"/>
                </a:cubicBezTo>
                <a:cubicBezTo>
                  <a:pt x="29223" y="30543"/>
                  <a:pt x="42254" y="30519"/>
                  <a:pt x="53907" y="32739"/>
                </a:cubicBezTo>
                <a:cubicBezTo>
                  <a:pt x="67575" y="35343"/>
                  <a:pt x="81141" y="39757"/>
                  <a:pt x="95055" y="39757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TWO_COLUMNS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>
            <a:off x="713225" y="539500"/>
            <a:ext cx="7717506" cy="608829"/>
          </a:xfrm>
          <a:custGeom>
            <a:rect b="b" l="l" r="r" t="t"/>
            <a:pathLst>
              <a:path extrusionOk="0" h="4746" w="23163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713225" y="1578950"/>
            <a:ext cx="4438200" cy="21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4"/>
          <p:cNvSpPr/>
          <p:nvPr/>
        </p:nvSpPr>
        <p:spPr>
          <a:xfrm>
            <a:off x="-366825" y="4137625"/>
            <a:ext cx="4880350" cy="1515150"/>
          </a:xfrm>
          <a:custGeom>
            <a:rect b="b" l="l" r="r" t="t"/>
            <a:pathLst>
              <a:path extrusionOk="0" h="60606" w="195214">
                <a:moveTo>
                  <a:pt x="0" y="0"/>
                </a:moveTo>
                <a:cubicBezTo>
                  <a:pt x="10472" y="10472"/>
                  <a:pt x="26658" y="15949"/>
                  <a:pt x="41467" y="15949"/>
                </a:cubicBezTo>
                <a:cubicBezTo>
                  <a:pt x="46783" y="15949"/>
                  <a:pt x="54400" y="16239"/>
                  <a:pt x="56778" y="11484"/>
                </a:cubicBezTo>
                <a:cubicBezTo>
                  <a:pt x="57734" y="9573"/>
                  <a:pt x="58052" y="6060"/>
                  <a:pt x="56140" y="5104"/>
                </a:cubicBezTo>
                <a:cubicBezTo>
                  <a:pt x="53858" y="3963"/>
                  <a:pt x="50906" y="4297"/>
                  <a:pt x="48485" y="5104"/>
                </a:cubicBezTo>
                <a:cubicBezTo>
                  <a:pt x="43225" y="6858"/>
                  <a:pt x="42595" y="18615"/>
                  <a:pt x="47209" y="21691"/>
                </a:cubicBezTo>
                <a:cubicBezTo>
                  <a:pt x="54286" y="26409"/>
                  <a:pt x="64829" y="24850"/>
                  <a:pt x="72727" y="21691"/>
                </a:cubicBezTo>
                <a:cubicBezTo>
                  <a:pt x="81557" y="18159"/>
                  <a:pt x="88808" y="10112"/>
                  <a:pt x="98245" y="8932"/>
                </a:cubicBezTo>
                <a:cubicBezTo>
                  <a:pt x="101680" y="8503"/>
                  <a:pt x="106531" y="7966"/>
                  <a:pt x="108452" y="10846"/>
                </a:cubicBezTo>
                <a:cubicBezTo>
                  <a:pt x="112202" y="16468"/>
                  <a:pt x="110190" y="27706"/>
                  <a:pt x="116746" y="29346"/>
                </a:cubicBezTo>
                <a:cubicBezTo>
                  <a:pt x="132566" y="33303"/>
                  <a:pt x="148771" y="15184"/>
                  <a:pt x="164592" y="19139"/>
                </a:cubicBezTo>
                <a:cubicBezTo>
                  <a:pt x="174001" y="21491"/>
                  <a:pt x="178118" y="33431"/>
                  <a:pt x="182455" y="42105"/>
                </a:cubicBezTo>
                <a:cubicBezTo>
                  <a:pt x="185805" y="48805"/>
                  <a:pt x="191864" y="53906"/>
                  <a:pt x="195214" y="60606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TWO_COLUMNS_2_3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713225" y="539500"/>
            <a:ext cx="7717506" cy="608829"/>
          </a:xfrm>
          <a:custGeom>
            <a:rect b="b" l="l" r="r" t="t"/>
            <a:pathLst>
              <a:path extrusionOk="0" h="4746" w="23163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713225" y="1279725"/>
            <a:ext cx="77175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3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713225" y="539500"/>
            <a:ext cx="7717506" cy="608829"/>
          </a:xfrm>
          <a:custGeom>
            <a:rect b="b" l="l" r="r" t="t"/>
            <a:pathLst>
              <a:path extrusionOk="0" h="4746" w="23163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4605525" y="1873425"/>
            <a:ext cx="3685800" cy="715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16"/>
          <p:cNvSpPr txBox="1"/>
          <p:nvPr>
            <p:ph idx="2" type="body"/>
          </p:nvPr>
        </p:nvSpPr>
        <p:spPr>
          <a:xfrm>
            <a:off x="4605525" y="3310825"/>
            <a:ext cx="3685800" cy="715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16"/>
          <p:cNvSpPr txBox="1"/>
          <p:nvPr>
            <p:ph idx="3" type="title"/>
          </p:nvPr>
        </p:nvSpPr>
        <p:spPr>
          <a:xfrm>
            <a:off x="4605524" y="1487925"/>
            <a:ext cx="36858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4" type="title"/>
          </p:nvPr>
        </p:nvSpPr>
        <p:spPr>
          <a:xfrm>
            <a:off x="4605524" y="2925325"/>
            <a:ext cx="36858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2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713225" y="539500"/>
            <a:ext cx="7717506" cy="608829"/>
          </a:xfrm>
          <a:custGeom>
            <a:rect b="b" l="l" r="r" t="t"/>
            <a:pathLst>
              <a:path extrusionOk="0" h="4746" w="23163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714150" y="1279725"/>
            <a:ext cx="3768000" cy="29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7"/>
          <p:cNvSpPr txBox="1"/>
          <p:nvPr>
            <p:ph idx="2" type="body"/>
          </p:nvPr>
        </p:nvSpPr>
        <p:spPr>
          <a:xfrm>
            <a:off x="4655850" y="1279725"/>
            <a:ext cx="3768000" cy="29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TITLE_ONLY_1_1_2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/>
          <p:nvPr/>
        </p:nvSpPr>
        <p:spPr>
          <a:xfrm>
            <a:off x="713225" y="539500"/>
            <a:ext cx="7717506" cy="608829"/>
          </a:xfrm>
          <a:custGeom>
            <a:rect b="b" l="l" r="r" t="t"/>
            <a:pathLst>
              <a:path extrusionOk="0" h="4746" w="23163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>
            <p:ph type="title"/>
          </p:nvPr>
        </p:nvSpPr>
        <p:spPr>
          <a:xfrm>
            <a:off x="721400" y="2586075"/>
            <a:ext cx="21513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09" name="Google Shape;109;p18"/>
          <p:cNvSpPr txBox="1"/>
          <p:nvPr>
            <p:ph idx="1" type="subTitle"/>
          </p:nvPr>
        </p:nvSpPr>
        <p:spPr>
          <a:xfrm>
            <a:off x="721425" y="3028575"/>
            <a:ext cx="2151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2" type="title"/>
          </p:nvPr>
        </p:nvSpPr>
        <p:spPr>
          <a:xfrm>
            <a:off x="3502175" y="2586075"/>
            <a:ext cx="21474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11" name="Google Shape;111;p18"/>
          <p:cNvSpPr txBox="1"/>
          <p:nvPr>
            <p:ph idx="3" type="subTitle"/>
          </p:nvPr>
        </p:nvSpPr>
        <p:spPr>
          <a:xfrm>
            <a:off x="3502200" y="3028575"/>
            <a:ext cx="21474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4" type="title"/>
          </p:nvPr>
        </p:nvSpPr>
        <p:spPr>
          <a:xfrm>
            <a:off x="6279050" y="2586075"/>
            <a:ext cx="21435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13" name="Google Shape;113;p18"/>
          <p:cNvSpPr txBox="1"/>
          <p:nvPr>
            <p:ph idx="5" type="subTitle"/>
          </p:nvPr>
        </p:nvSpPr>
        <p:spPr>
          <a:xfrm>
            <a:off x="6279075" y="3028575"/>
            <a:ext cx="2143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6" type="title"/>
          </p:nvPr>
        </p:nvSpPr>
        <p:spPr>
          <a:xfrm>
            <a:off x="726888" y="539500"/>
            <a:ext cx="77175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15" name="Google Shape;115;p18"/>
          <p:cNvSpPr/>
          <p:nvPr/>
        </p:nvSpPr>
        <p:spPr>
          <a:xfrm>
            <a:off x="7783050" y="-295050"/>
            <a:ext cx="1562975" cy="2105250"/>
          </a:xfrm>
          <a:custGeom>
            <a:rect b="b" l="l" r="r" t="t"/>
            <a:pathLst>
              <a:path extrusionOk="0" h="84210" w="62519">
                <a:moveTo>
                  <a:pt x="0" y="0"/>
                </a:moveTo>
                <a:cubicBezTo>
                  <a:pt x="0" y="9628"/>
                  <a:pt x="9219" y="16946"/>
                  <a:pt x="14673" y="24880"/>
                </a:cubicBezTo>
                <a:cubicBezTo>
                  <a:pt x="21273" y="34480"/>
                  <a:pt x="20970" y="47723"/>
                  <a:pt x="27432" y="57416"/>
                </a:cubicBezTo>
                <a:cubicBezTo>
                  <a:pt x="31822" y="64001"/>
                  <a:pt x="40975" y="65611"/>
                  <a:pt x="47846" y="69537"/>
                </a:cubicBezTo>
                <a:cubicBezTo>
                  <a:pt x="53852" y="72969"/>
                  <a:pt x="57628" y="79319"/>
                  <a:pt x="62519" y="84210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116" name="Google Shape;116;p18"/>
          <p:cNvSpPr/>
          <p:nvPr/>
        </p:nvSpPr>
        <p:spPr>
          <a:xfrm>
            <a:off x="-382775" y="-157275"/>
            <a:ext cx="2280675" cy="1706525"/>
          </a:xfrm>
          <a:custGeom>
            <a:rect b="b" l="l" r="r" t="t"/>
            <a:pathLst>
              <a:path extrusionOk="0" h="68261" w="91227">
                <a:moveTo>
                  <a:pt x="0" y="68261"/>
                </a:moveTo>
                <a:cubicBezTo>
                  <a:pt x="7479" y="68261"/>
                  <a:pt x="15277" y="66367"/>
                  <a:pt x="21690" y="62519"/>
                </a:cubicBezTo>
                <a:cubicBezTo>
                  <a:pt x="30262" y="57376"/>
                  <a:pt x="32602" y="45422"/>
                  <a:pt x="40191" y="38915"/>
                </a:cubicBezTo>
                <a:cubicBezTo>
                  <a:pt x="50493" y="30083"/>
                  <a:pt x="62503" y="23293"/>
                  <a:pt x="74640" y="17224"/>
                </a:cubicBezTo>
                <a:cubicBezTo>
                  <a:pt x="81769" y="13659"/>
                  <a:pt x="85591" y="5636"/>
                  <a:pt x="91227" y="0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  <p:grpSp>
        <p:nvGrpSpPr>
          <p:cNvPr id="117" name="Google Shape;117;p18"/>
          <p:cNvGrpSpPr/>
          <p:nvPr/>
        </p:nvGrpSpPr>
        <p:grpSpPr>
          <a:xfrm flipH="1">
            <a:off x="2568766" y="4086243"/>
            <a:ext cx="1282501" cy="1044665"/>
            <a:chOff x="339875" y="3409400"/>
            <a:chExt cx="1159900" cy="944800"/>
          </a:xfrm>
        </p:grpSpPr>
        <p:sp>
          <p:nvSpPr>
            <p:cNvPr id="118" name="Google Shape;118;p18"/>
            <p:cNvSpPr/>
            <p:nvPr/>
          </p:nvSpPr>
          <p:spPr>
            <a:xfrm>
              <a:off x="799300" y="3409400"/>
              <a:ext cx="363850" cy="944800"/>
            </a:xfrm>
            <a:custGeom>
              <a:rect b="b" l="l" r="r" t="t"/>
              <a:pathLst>
                <a:path extrusionOk="0" h="37792" w="14554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948450" y="3782325"/>
              <a:ext cx="551325" cy="568575"/>
            </a:xfrm>
            <a:custGeom>
              <a:rect b="b" l="l" r="r" t="t"/>
              <a:pathLst>
                <a:path extrusionOk="0" h="22743" w="22053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339875" y="3524525"/>
              <a:ext cx="445025" cy="829675"/>
            </a:xfrm>
            <a:custGeom>
              <a:rect b="b" l="l" r="r" t="t"/>
              <a:pathLst>
                <a:path extrusionOk="0" h="33187" w="17801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872625" y="3543375"/>
              <a:ext cx="149625" cy="802075"/>
            </a:xfrm>
            <a:custGeom>
              <a:rect b="b" l="l" r="r" t="t"/>
              <a:pathLst>
                <a:path extrusionOk="0" h="32083" w="5985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413225" y="3602675"/>
              <a:ext cx="331100" cy="747300"/>
            </a:xfrm>
            <a:custGeom>
              <a:rect b="b" l="l" r="r" t="t"/>
              <a:pathLst>
                <a:path extrusionOk="0" h="29892" w="13244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986350" y="3868275"/>
              <a:ext cx="416750" cy="476800"/>
            </a:xfrm>
            <a:custGeom>
              <a:rect b="b" l="l" r="r" t="t"/>
              <a:pathLst>
                <a:path extrusionOk="0" h="19072" w="1667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18"/>
          <p:cNvGrpSpPr/>
          <p:nvPr/>
        </p:nvGrpSpPr>
        <p:grpSpPr>
          <a:xfrm>
            <a:off x="5480316" y="4098843"/>
            <a:ext cx="1282501" cy="1044665"/>
            <a:chOff x="339875" y="3409400"/>
            <a:chExt cx="1159900" cy="944800"/>
          </a:xfrm>
        </p:grpSpPr>
        <p:sp>
          <p:nvSpPr>
            <p:cNvPr id="125" name="Google Shape;125;p18"/>
            <p:cNvSpPr/>
            <p:nvPr/>
          </p:nvSpPr>
          <p:spPr>
            <a:xfrm>
              <a:off x="799300" y="3409400"/>
              <a:ext cx="363850" cy="944800"/>
            </a:xfrm>
            <a:custGeom>
              <a:rect b="b" l="l" r="r" t="t"/>
              <a:pathLst>
                <a:path extrusionOk="0" h="37792" w="14554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948450" y="3782325"/>
              <a:ext cx="551325" cy="568575"/>
            </a:xfrm>
            <a:custGeom>
              <a:rect b="b" l="l" r="r" t="t"/>
              <a:pathLst>
                <a:path extrusionOk="0" h="22743" w="22053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339875" y="3524525"/>
              <a:ext cx="445025" cy="829675"/>
            </a:xfrm>
            <a:custGeom>
              <a:rect b="b" l="l" r="r" t="t"/>
              <a:pathLst>
                <a:path extrusionOk="0" h="33187" w="17801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872625" y="3543375"/>
              <a:ext cx="149625" cy="802075"/>
            </a:xfrm>
            <a:custGeom>
              <a:rect b="b" l="l" r="r" t="t"/>
              <a:pathLst>
                <a:path extrusionOk="0" h="32083" w="5985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413225" y="3602675"/>
              <a:ext cx="331100" cy="747300"/>
            </a:xfrm>
            <a:custGeom>
              <a:rect b="b" l="l" r="r" t="t"/>
              <a:pathLst>
                <a:path extrusionOk="0" h="29892" w="13244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986350" y="3868275"/>
              <a:ext cx="416750" cy="476800"/>
            </a:xfrm>
            <a:custGeom>
              <a:rect b="b" l="l" r="r" t="t"/>
              <a:pathLst>
                <a:path extrusionOk="0" h="19072" w="1667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18"/>
          <p:cNvSpPr/>
          <p:nvPr/>
        </p:nvSpPr>
        <p:spPr>
          <a:xfrm>
            <a:off x="-542250" y="3753300"/>
            <a:ext cx="2711300" cy="2216875"/>
          </a:xfrm>
          <a:custGeom>
            <a:rect b="b" l="l" r="r" t="t"/>
            <a:pathLst>
              <a:path extrusionOk="0" h="88675" w="108452">
                <a:moveTo>
                  <a:pt x="0" y="0"/>
                </a:moveTo>
                <a:cubicBezTo>
                  <a:pt x="8926" y="0"/>
                  <a:pt x="19185" y="166"/>
                  <a:pt x="26156" y="5741"/>
                </a:cubicBezTo>
                <a:cubicBezTo>
                  <a:pt x="33666" y="11748"/>
                  <a:pt x="34742" y="24010"/>
                  <a:pt x="42742" y="29346"/>
                </a:cubicBezTo>
                <a:cubicBezTo>
                  <a:pt x="49024" y="33536"/>
                  <a:pt x="57687" y="34755"/>
                  <a:pt x="65071" y="33173"/>
                </a:cubicBezTo>
                <a:cubicBezTo>
                  <a:pt x="73145" y="31443"/>
                  <a:pt x="83687" y="19630"/>
                  <a:pt x="79106" y="12759"/>
                </a:cubicBezTo>
                <a:cubicBezTo>
                  <a:pt x="77204" y="9906"/>
                  <a:pt x="71323" y="9058"/>
                  <a:pt x="68899" y="11483"/>
                </a:cubicBezTo>
                <a:cubicBezTo>
                  <a:pt x="64268" y="16116"/>
                  <a:pt x="61503" y="24762"/>
                  <a:pt x="64433" y="30621"/>
                </a:cubicBezTo>
                <a:cubicBezTo>
                  <a:pt x="68900" y="39552"/>
                  <a:pt x="83100" y="38216"/>
                  <a:pt x="91227" y="44019"/>
                </a:cubicBezTo>
                <a:cubicBezTo>
                  <a:pt x="104211" y="53290"/>
                  <a:pt x="108452" y="72721"/>
                  <a:pt x="108452" y="88675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132" name="Google Shape;132;p18"/>
          <p:cNvSpPr/>
          <p:nvPr/>
        </p:nvSpPr>
        <p:spPr>
          <a:xfrm>
            <a:off x="7065325" y="3317350"/>
            <a:ext cx="2695375" cy="2886750"/>
          </a:xfrm>
          <a:custGeom>
            <a:rect b="b" l="l" r="r" t="t"/>
            <a:pathLst>
              <a:path extrusionOk="0" h="115470" w="107815">
                <a:moveTo>
                  <a:pt x="0" y="115470"/>
                </a:moveTo>
                <a:cubicBezTo>
                  <a:pt x="6306" y="96552"/>
                  <a:pt x="22329" y="79910"/>
                  <a:pt x="22329" y="59968"/>
                </a:cubicBezTo>
                <a:cubicBezTo>
                  <a:pt x="22329" y="52054"/>
                  <a:pt x="22716" y="43712"/>
                  <a:pt x="19777" y="36364"/>
                </a:cubicBezTo>
                <a:cubicBezTo>
                  <a:pt x="18221" y="32475"/>
                  <a:pt x="11256" y="28298"/>
                  <a:pt x="8294" y="31260"/>
                </a:cubicBezTo>
                <a:cubicBezTo>
                  <a:pt x="5888" y="33666"/>
                  <a:pt x="5251" y="39945"/>
                  <a:pt x="8294" y="41467"/>
                </a:cubicBezTo>
                <a:cubicBezTo>
                  <a:pt x="12141" y="43390"/>
                  <a:pt x="16836" y="44224"/>
                  <a:pt x="21053" y="43381"/>
                </a:cubicBezTo>
                <a:cubicBezTo>
                  <a:pt x="29150" y="41762"/>
                  <a:pt x="34387" y="33596"/>
                  <a:pt x="41467" y="29346"/>
                </a:cubicBezTo>
                <a:cubicBezTo>
                  <a:pt x="47128" y="25948"/>
                  <a:pt x="54201" y="22642"/>
                  <a:pt x="60606" y="24243"/>
                </a:cubicBezTo>
                <a:cubicBezTo>
                  <a:pt x="64209" y="25144"/>
                  <a:pt x="67848" y="27695"/>
                  <a:pt x="71451" y="26794"/>
                </a:cubicBezTo>
                <a:cubicBezTo>
                  <a:pt x="79475" y="24788"/>
                  <a:pt x="82827" y="14781"/>
                  <a:pt x="88676" y="8932"/>
                </a:cubicBezTo>
                <a:cubicBezTo>
                  <a:pt x="93654" y="3954"/>
                  <a:pt x="102837" y="4978"/>
                  <a:pt x="107815" y="0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9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13225" y="539500"/>
            <a:ext cx="5909345" cy="608829"/>
          </a:xfrm>
          <a:custGeom>
            <a:rect b="b" l="l" r="r" t="t"/>
            <a:pathLst>
              <a:path extrusionOk="0" h="4746" w="23163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>
            <p:ph type="title"/>
          </p:nvPr>
        </p:nvSpPr>
        <p:spPr>
          <a:xfrm>
            <a:off x="713225" y="1831425"/>
            <a:ext cx="26244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6" name="Google Shape;136;p19"/>
          <p:cNvSpPr txBox="1"/>
          <p:nvPr>
            <p:ph idx="1" type="subTitle"/>
          </p:nvPr>
        </p:nvSpPr>
        <p:spPr>
          <a:xfrm>
            <a:off x="713250" y="2216925"/>
            <a:ext cx="2624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2" type="title"/>
          </p:nvPr>
        </p:nvSpPr>
        <p:spPr>
          <a:xfrm>
            <a:off x="3806450" y="3064950"/>
            <a:ext cx="2627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idx="3" type="subTitle"/>
          </p:nvPr>
        </p:nvSpPr>
        <p:spPr>
          <a:xfrm>
            <a:off x="3806330" y="3437870"/>
            <a:ext cx="26271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4" type="title"/>
          </p:nvPr>
        </p:nvSpPr>
        <p:spPr>
          <a:xfrm>
            <a:off x="3806375" y="1831425"/>
            <a:ext cx="2627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40" name="Google Shape;140;p19"/>
          <p:cNvSpPr txBox="1"/>
          <p:nvPr>
            <p:ph idx="5" type="subTitle"/>
          </p:nvPr>
        </p:nvSpPr>
        <p:spPr>
          <a:xfrm>
            <a:off x="3806316" y="2216925"/>
            <a:ext cx="26271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6" type="title"/>
          </p:nvPr>
        </p:nvSpPr>
        <p:spPr>
          <a:xfrm>
            <a:off x="713225" y="3064950"/>
            <a:ext cx="26217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 sz="2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42" name="Google Shape;142;p19"/>
          <p:cNvSpPr txBox="1"/>
          <p:nvPr>
            <p:ph idx="7" type="subTitle"/>
          </p:nvPr>
        </p:nvSpPr>
        <p:spPr>
          <a:xfrm>
            <a:off x="713250" y="3436375"/>
            <a:ext cx="2621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8" type="title"/>
          </p:nvPr>
        </p:nvSpPr>
        <p:spPr>
          <a:xfrm>
            <a:off x="805425" y="539500"/>
            <a:ext cx="592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44" name="Google Shape;144;p19"/>
          <p:cNvSpPr/>
          <p:nvPr/>
        </p:nvSpPr>
        <p:spPr>
          <a:xfrm>
            <a:off x="-255175" y="-382775"/>
            <a:ext cx="729000" cy="4003150"/>
          </a:xfrm>
          <a:custGeom>
            <a:rect b="b" l="l" r="r" t="t"/>
            <a:pathLst>
              <a:path extrusionOk="0" h="160126" w="29160">
                <a:moveTo>
                  <a:pt x="27432" y="0"/>
                </a:moveTo>
                <a:cubicBezTo>
                  <a:pt x="26220" y="13335"/>
                  <a:pt x="19081" y="26229"/>
                  <a:pt x="20414" y="39553"/>
                </a:cubicBezTo>
                <a:cubicBezTo>
                  <a:pt x="21507" y="50485"/>
                  <a:pt x="30514" y="60614"/>
                  <a:pt x="28708" y="71451"/>
                </a:cubicBezTo>
                <a:cubicBezTo>
                  <a:pt x="27365" y="79510"/>
                  <a:pt x="14740" y="82531"/>
                  <a:pt x="13397" y="90590"/>
                </a:cubicBezTo>
                <a:cubicBezTo>
                  <a:pt x="11246" y="103495"/>
                  <a:pt x="22094" y="116926"/>
                  <a:pt x="18500" y="129505"/>
                </a:cubicBezTo>
                <a:cubicBezTo>
                  <a:pt x="15224" y="140971"/>
                  <a:pt x="3773" y="148813"/>
                  <a:pt x="0" y="160126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  <p:grpSp>
        <p:nvGrpSpPr>
          <p:cNvPr id="145" name="Google Shape;145;p19"/>
          <p:cNvGrpSpPr/>
          <p:nvPr/>
        </p:nvGrpSpPr>
        <p:grpSpPr>
          <a:xfrm flipH="1">
            <a:off x="7424227" y="3992938"/>
            <a:ext cx="1412410" cy="1150483"/>
            <a:chOff x="339875" y="3409400"/>
            <a:chExt cx="1159900" cy="944800"/>
          </a:xfrm>
        </p:grpSpPr>
        <p:sp>
          <p:nvSpPr>
            <p:cNvPr id="146" name="Google Shape;146;p19"/>
            <p:cNvSpPr/>
            <p:nvPr/>
          </p:nvSpPr>
          <p:spPr>
            <a:xfrm>
              <a:off x="799300" y="3409400"/>
              <a:ext cx="363850" cy="944800"/>
            </a:xfrm>
            <a:custGeom>
              <a:rect b="b" l="l" r="r" t="t"/>
              <a:pathLst>
                <a:path extrusionOk="0" h="37792" w="14554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948450" y="3782325"/>
              <a:ext cx="551325" cy="568575"/>
            </a:xfrm>
            <a:custGeom>
              <a:rect b="b" l="l" r="r" t="t"/>
              <a:pathLst>
                <a:path extrusionOk="0" h="22743" w="22053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339875" y="3524525"/>
              <a:ext cx="445025" cy="829675"/>
            </a:xfrm>
            <a:custGeom>
              <a:rect b="b" l="l" r="r" t="t"/>
              <a:pathLst>
                <a:path extrusionOk="0" h="33187" w="17801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872625" y="3543375"/>
              <a:ext cx="149625" cy="802075"/>
            </a:xfrm>
            <a:custGeom>
              <a:rect b="b" l="l" r="r" t="t"/>
              <a:pathLst>
                <a:path extrusionOk="0" h="32083" w="5985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413225" y="3602675"/>
              <a:ext cx="331100" cy="747300"/>
            </a:xfrm>
            <a:custGeom>
              <a:rect b="b" l="l" r="r" t="t"/>
              <a:pathLst>
                <a:path extrusionOk="0" h="29892" w="13244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986350" y="3868275"/>
              <a:ext cx="416750" cy="476800"/>
            </a:xfrm>
            <a:custGeom>
              <a:rect b="b" l="l" r="r" t="t"/>
              <a:pathLst>
                <a:path extrusionOk="0" h="19072" w="1667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TITLE_ONLY_1_3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>
            <a:off x="713225" y="539500"/>
            <a:ext cx="7717506" cy="608829"/>
          </a:xfrm>
          <a:custGeom>
            <a:rect b="b" l="l" r="r" t="t"/>
            <a:pathLst>
              <a:path extrusionOk="0" h="4746" w="23163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>
            <p:ph type="title"/>
          </p:nvPr>
        </p:nvSpPr>
        <p:spPr>
          <a:xfrm>
            <a:off x="708272" y="1561575"/>
            <a:ext cx="20202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5" name="Google Shape;155;p20"/>
          <p:cNvSpPr txBox="1"/>
          <p:nvPr>
            <p:ph idx="1" type="subTitle"/>
          </p:nvPr>
        </p:nvSpPr>
        <p:spPr>
          <a:xfrm>
            <a:off x="708272" y="1947056"/>
            <a:ext cx="20202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6" name="Google Shape;156;p20"/>
          <p:cNvSpPr txBox="1"/>
          <p:nvPr>
            <p:ph idx="2" type="title"/>
          </p:nvPr>
        </p:nvSpPr>
        <p:spPr>
          <a:xfrm>
            <a:off x="6420682" y="1561575"/>
            <a:ext cx="20202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7" name="Google Shape;157;p20"/>
          <p:cNvSpPr txBox="1"/>
          <p:nvPr>
            <p:ph idx="3" type="subTitle"/>
          </p:nvPr>
        </p:nvSpPr>
        <p:spPr>
          <a:xfrm>
            <a:off x="6420682" y="1947075"/>
            <a:ext cx="20202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8" name="Google Shape;158;p20"/>
          <p:cNvSpPr txBox="1"/>
          <p:nvPr>
            <p:ph idx="4" type="title"/>
          </p:nvPr>
        </p:nvSpPr>
        <p:spPr>
          <a:xfrm>
            <a:off x="708272" y="2918220"/>
            <a:ext cx="20202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9" name="Google Shape;159;p20"/>
          <p:cNvSpPr txBox="1"/>
          <p:nvPr>
            <p:ph idx="5" type="subTitle"/>
          </p:nvPr>
        </p:nvSpPr>
        <p:spPr>
          <a:xfrm>
            <a:off x="708272" y="3303725"/>
            <a:ext cx="20202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0"/>
          <p:cNvSpPr txBox="1"/>
          <p:nvPr>
            <p:ph idx="6" type="title"/>
          </p:nvPr>
        </p:nvSpPr>
        <p:spPr>
          <a:xfrm>
            <a:off x="3564473" y="1561563"/>
            <a:ext cx="20202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1" name="Google Shape;161;p20"/>
          <p:cNvSpPr txBox="1"/>
          <p:nvPr>
            <p:ph idx="7" type="subTitle"/>
          </p:nvPr>
        </p:nvSpPr>
        <p:spPr>
          <a:xfrm>
            <a:off x="3564473" y="1947059"/>
            <a:ext cx="20202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2" name="Google Shape;162;p20"/>
          <p:cNvSpPr txBox="1"/>
          <p:nvPr>
            <p:ph idx="8" type="title"/>
          </p:nvPr>
        </p:nvSpPr>
        <p:spPr>
          <a:xfrm>
            <a:off x="6415845" y="2918242"/>
            <a:ext cx="20199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3" name="Google Shape;163;p20"/>
          <p:cNvSpPr txBox="1"/>
          <p:nvPr>
            <p:ph idx="9" type="subTitle"/>
          </p:nvPr>
        </p:nvSpPr>
        <p:spPr>
          <a:xfrm>
            <a:off x="6415845" y="3303750"/>
            <a:ext cx="2019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3" type="title"/>
          </p:nvPr>
        </p:nvSpPr>
        <p:spPr>
          <a:xfrm>
            <a:off x="713400" y="539500"/>
            <a:ext cx="771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65" name="Google Shape;165;p20"/>
          <p:cNvSpPr/>
          <p:nvPr/>
        </p:nvSpPr>
        <p:spPr>
          <a:xfrm>
            <a:off x="-1317275" y="3701192"/>
            <a:ext cx="2791050" cy="2133675"/>
          </a:xfrm>
          <a:custGeom>
            <a:rect b="b" l="l" r="r" t="t"/>
            <a:pathLst>
              <a:path extrusionOk="0" h="85347" w="111642">
                <a:moveTo>
                  <a:pt x="0" y="499"/>
                </a:moveTo>
                <a:cubicBezTo>
                  <a:pt x="8356" y="8855"/>
                  <a:pt x="18942" y="20159"/>
                  <a:pt x="30622" y="18362"/>
                </a:cubicBezTo>
                <a:cubicBezTo>
                  <a:pt x="35675" y="17585"/>
                  <a:pt x="39351" y="12171"/>
                  <a:pt x="41467" y="7517"/>
                </a:cubicBezTo>
                <a:cubicBezTo>
                  <a:pt x="42470" y="5310"/>
                  <a:pt x="45096" y="2214"/>
                  <a:pt x="43381" y="499"/>
                </a:cubicBezTo>
                <a:cubicBezTo>
                  <a:pt x="41754" y="-1128"/>
                  <a:pt x="38668" y="2270"/>
                  <a:pt x="37639" y="4327"/>
                </a:cubicBezTo>
                <a:cubicBezTo>
                  <a:pt x="32744" y="14118"/>
                  <a:pt x="24174" y="30631"/>
                  <a:pt x="33174" y="36862"/>
                </a:cubicBezTo>
                <a:cubicBezTo>
                  <a:pt x="40619" y="42016"/>
                  <a:pt x="52898" y="26740"/>
                  <a:pt x="59968" y="32397"/>
                </a:cubicBezTo>
                <a:cubicBezTo>
                  <a:pt x="64158" y="35750"/>
                  <a:pt x="63728" y="44357"/>
                  <a:pt x="68899" y="45794"/>
                </a:cubicBezTo>
                <a:cubicBezTo>
                  <a:pt x="77719" y="48244"/>
                  <a:pt x="89007" y="41578"/>
                  <a:pt x="96331" y="47070"/>
                </a:cubicBezTo>
                <a:cubicBezTo>
                  <a:pt x="107325" y="55314"/>
                  <a:pt x="103397" y="74353"/>
                  <a:pt x="111642" y="85347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166" name="Google Shape;166;p20"/>
          <p:cNvSpPr/>
          <p:nvPr/>
        </p:nvSpPr>
        <p:spPr>
          <a:xfrm>
            <a:off x="6586875" y="3157875"/>
            <a:ext cx="2998375" cy="2535850"/>
          </a:xfrm>
          <a:custGeom>
            <a:rect b="b" l="l" r="r" t="t"/>
            <a:pathLst>
              <a:path extrusionOk="0" h="101434" w="119935">
                <a:moveTo>
                  <a:pt x="119935" y="0"/>
                </a:moveTo>
                <a:cubicBezTo>
                  <a:pt x="111279" y="0"/>
                  <a:pt x="101423" y="4698"/>
                  <a:pt x="96969" y="12121"/>
                </a:cubicBezTo>
                <a:cubicBezTo>
                  <a:pt x="92162" y="20132"/>
                  <a:pt x="94181" y="30690"/>
                  <a:pt x="91227" y="39553"/>
                </a:cubicBezTo>
                <a:cubicBezTo>
                  <a:pt x="89958" y="43359"/>
                  <a:pt x="84745" y="44442"/>
                  <a:pt x="81020" y="45932"/>
                </a:cubicBezTo>
                <a:cubicBezTo>
                  <a:pt x="76636" y="47686"/>
                  <a:pt x="70914" y="50465"/>
                  <a:pt x="66985" y="47846"/>
                </a:cubicBezTo>
                <a:cubicBezTo>
                  <a:pt x="65559" y="46895"/>
                  <a:pt x="65135" y="43955"/>
                  <a:pt x="66347" y="42743"/>
                </a:cubicBezTo>
                <a:cubicBezTo>
                  <a:pt x="68457" y="40633"/>
                  <a:pt x="72447" y="41161"/>
                  <a:pt x="75278" y="42105"/>
                </a:cubicBezTo>
                <a:cubicBezTo>
                  <a:pt x="78981" y="43339"/>
                  <a:pt x="84143" y="49970"/>
                  <a:pt x="81020" y="52312"/>
                </a:cubicBezTo>
                <a:cubicBezTo>
                  <a:pt x="74580" y="57142"/>
                  <a:pt x="65385" y="58555"/>
                  <a:pt x="57416" y="57416"/>
                </a:cubicBezTo>
                <a:cubicBezTo>
                  <a:pt x="48037" y="56076"/>
                  <a:pt x="38636" y="51092"/>
                  <a:pt x="29346" y="52950"/>
                </a:cubicBezTo>
                <a:cubicBezTo>
                  <a:pt x="22377" y="54344"/>
                  <a:pt x="16831" y="62485"/>
                  <a:pt x="15949" y="69537"/>
                </a:cubicBezTo>
                <a:cubicBezTo>
                  <a:pt x="15421" y="73762"/>
                  <a:pt x="17215" y="78487"/>
                  <a:pt x="15311" y="82296"/>
                </a:cubicBezTo>
                <a:cubicBezTo>
                  <a:pt x="11657" y="89603"/>
                  <a:pt x="3654" y="94127"/>
                  <a:pt x="0" y="101434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203876" y="1733525"/>
            <a:ext cx="5226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500"/>
            </a:lvl1pPr>
            <a:lvl2pPr lvl="1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1217150" y="1179075"/>
            <a:ext cx="1605900" cy="12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100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405075" y="2724575"/>
            <a:ext cx="5025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-374800" y="-114300"/>
            <a:ext cx="2767125" cy="1168000"/>
          </a:xfrm>
          <a:custGeom>
            <a:rect b="b" l="l" r="r" t="t"/>
            <a:pathLst>
              <a:path extrusionOk="0" h="46720" w="110685">
                <a:moveTo>
                  <a:pt x="0" y="45295"/>
                </a:moveTo>
                <a:cubicBezTo>
                  <a:pt x="10422" y="45295"/>
                  <a:pt x="21662" y="48718"/>
                  <a:pt x="31260" y="44657"/>
                </a:cubicBezTo>
                <a:cubicBezTo>
                  <a:pt x="41391" y="40370"/>
                  <a:pt x="48628" y="30428"/>
                  <a:pt x="59011" y="26794"/>
                </a:cubicBezTo>
                <a:cubicBezTo>
                  <a:pt x="70580" y="22745"/>
                  <a:pt x="84427" y="29070"/>
                  <a:pt x="95693" y="24242"/>
                </a:cubicBezTo>
                <a:cubicBezTo>
                  <a:pt x="104426" y="20499"/>
                  <a:pt x="107438" y="8929"/>
                  <a:pt x="110685" y="0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TITLE_ONLY_1_3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/>
          <p:nvPr/>
        </p:nvSpPr>
        <p:spPr>
          <a:xfrm>
            <a:off x="713225" y="539500"/>
            <a:ext cx="7717506" cy="608829"/>
          </a:xfrm>
          <a:custGeom>
            <a:rect b="b" l="l" r="r" t="t"/>
            <a:pathLst>
              <a:path extrusionOk="0" h="4746" w="23163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>
            <p:ph type="title"/>
          </p:nvPr>
        </p:nvSpPr>
        <p:spPr>
          <a:xfrm>
            <a:off x="713675" y="1769791"/>
            <a:ext cx="25257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0" name="Google Shape;170;p21"/>
          <p:cNvSpPr txBox="1"/>
          <p:nvPr>
            <p:ph idx="1" type="subTitle"/>
          </p:nvPr>
        </p:nvSpPr>
        <p:spPr>
          <a:xfrm>
            <a:off x="713350" y="2155275"/>
            <a:ext cx="25257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71" name="Google Shape;171;p21"/>
          <p:cNvSpPr txBox="1"/>
          <p:nvPr>
            <p:ph idx="2" type="title"/>
          </p:nvPr>
        </p:nvSpPr>
        <p:spPr>
          <a:xfrm>
            <a:off x="3309115" y="1769774"/>
            <a:ext cx="25260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2" name="Google Shape;172;p21"/>
          <p:cNvSpPr txBox="1"/>
          <p:nvPr>
            <p:ph idx="3" type="subTitle"/>
          </p:nvPr>
        </p:nvSpPr>
        <p:spPr>
          <a:xfrm>
            <a:off x="3309114" y="2155276"/>
            <a:ext cx="25260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1"/>
          <p:cNvSpPr txBox="1"/>
          <p:nvPr>
            <p:ph idx="4" type="title"/>
          </p:nvPr>
        </p:nvSpPr>
        <p:spPr>
          <a:xfrm>
            <a:off x="5905050" y="1769774"/>
            <a:ext cx="25260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4" name="Google Shape;174;p21"/>
          <p:cNvSpPr txBox="1"/>
          <p:nvPr>
            <p:ph idx="5" type="subTitle"/>
          </p:nvPr>
        </p:nvSpPr>
        <p:spPr>
          <a:xfrm>
            <a:off x="5904900" y="2155276"/>
            <a:ext cx="25260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6" type="title"/>
          </p:nvPr>
        </p:nvSpPr>
        <p:spPr>
          <a:xfrm>
            <a:off x="713550" y="3244342"/>
            <a:ext cx="25257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6" name="Google Shape;176;p21"/>
          <p:cNvSpPr txBox="1"/>
          <p:nvPr>
            <p:ph idx="7" type="subTitle"/>
          </p:nvPr>
        </p:nvSpPr>
        <p:spPr>
          <a:xfrm>
            <a:off x="713525" y="3629850"/>
            <a:ext cx="25257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8" type="title"/>
          </p:nvPr>
        </p:nvSpPr>
        <p:spPr>
          <a:xfrm>
            <a:off x="3309175" y="3244325"/>
            <a:ext cx="25260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8" name="Google Shape;178;p21"/>
          <p:cNvSpPr txBox="1"/>
          <p:nvPr>
            <p:ph idx="9" type="subTitle"/>
          </p:nvPr>
        </p:nvSpPr>
        <p:spPr>
          <a:xfrm>
            <a:off x="3309136" y="3629850"/>
            <a:ext cx="25260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79" name="Google Shape;179;p21"/>
          <p:cNvSpPr txBox="1"/>
          <p:nvPr>
            <p:ph idx="13" type="title"/>
          </p:nvPr>
        </p:nvSpPr>
        <p:spPr>
          <a:xfrm>
            <a:off x="5905275" y="3244342"/>
            <a:ext cx="25257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21"/>
          <p:cNvSpPr txBox="1"/>
          <p:nvPr>
            <p:ph idx="14" type="subTitle"/>
          </p:nvPr>
        </p:nvSpPr>
        <p:spPr>
          <a:xfrm>
            <a:off x="5905224" y="3629850"/>
            <a:ext cx="25257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1"/>
          <p:cNvSpPr txBox="1"/>
          <p:nvPr>
            <p:ph idx="15" type="title"/>
          </p:nvPr>
        </p:nvSpPr>
        <p:spPr>
          <a:xfrm>
            <a:off x="713450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21"/>
          <p:cNvSpPr/>
          <p:nvPr/>
        </p:nvSpPr>
        <p:spPr>
          <a:xfrm>
            <a:off x="-215300" y="3205725"/>
            <a:ext cx="2224850" cy="1977650"/>
          </a:xfrm>
          <a:custGeom>
            <a:rect b="b" l="l" r="r" t="t"/>
            <a:pathLst>
              <a:path extrusionOk="0" h="79106" w="88994">
                <a:moveTo>
                  <a:pt x="0" y="0"/>
                </a:moveTo>
                <a:cubicBezTo>
                  <a:pt x="7935" y="0"/>
                  <a:pt x="15908" y="6619"/>
                  <a:pt x="19457" y="13716"/>
                </a:cubicBezTo>
                <a:cubicBezTo>
                  <a:pt x="23042" y="20886"/>
                  <a:pt x="21907" y="31328"/>
                  <a:pt x="28389" y="36044"/>
                </a:cubicBezTo>
                <a:cubicBezTo>
                  <a:pt x="35186" y="40989"/>
                  <a:pt x="45014" y="39848"/>
                  <a:pt x="52312" y="44018"/>
                </a:cubicBezTo>
                <a:cubicBezTo>
                  <a:pt x="57442" y="46949"/>
                  <a:pt x="56078" y="56460"/>
                  <a:pt x="61243" y="59329"/>
                </a:cubicBezTo>
                <a:cubicBezTo>
                  <a:pt x="66622" y="62317"/>
                  <a:pt x="73769" y="60095"/>
                  <a:pt x="79425" y="62519"/>
                </a:cubicBezTo>
                <a:cubicBezTo>
                  <a:pt x="85292" y="65033"/>
                  <a:pt x="87446" y="72913"/>
                  <a:pt x="88994" y="79106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183" name="Google Shape;183;p21"/>
          <p:cNvSpPr/>
          <p:nvPr/>
        </p:nvSpPr>
        <p:spPr>
          <a:xfrm>
            <a:off x="6730400" y="3508750"/>
            <a:ext cx="2838900" cy="2073350"/>
          </a:xfrm>
          <a:custGeom>
            <a:rect b="b" l="l" r="r" t="t"/>
            <a:pathLst>
              <a:path extrusionOk="0" h="82934" w="113556">
                <a:moveTo>
                  <a:pt x="0" y="82934"/>
                </a:moveTo>
                <a:cubicBezTo>
                  <a:pt x="0" y="71138"/>
                  <a:pt x="8998" y="58379"/>
                  <a:pt x="19777" y="53588"/>
                </a:cubicBezTo>
                <a:cubicBezTo>
                  <a:pt x="33106" y="47664"/>
                  <a:pt x="48855" y="50707"/>
                  <a:pt x="63158" y="47846"/>
                </a:cubicBezTo>
                <a:cubicBezTo>
                  <a:pt x="69947" y="46488"/>
                  <a:pt x="71874" y="36967"/>
                  <a:pt x="77193" y="32535"/>
                </a:cubicBezTo>
                <a:cubicBezTo>
                  <a:pt x="83049" y="27655"/>
                  <a:pt x="91903" y="27832"/>
                  <a:pt x="98245" y="23604"/>
                </a:cubicBezTo>
                <a:cubicBezTo>
                  <a:pt x="106048" y="18402"/>
                  <a:pt x="106925" y="6631"/>
                  <a:pt x="113556" y="0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  <p:grpSp>
        <p:nvGrpSpPr>
          <p:cNvPr id="184" name="Google Shape;184;p21"/>
          <p:cNvGrpSpPr/>
          <p:nvPr/>
        </p:nvGrpSpPr>
        <p:grpSpPr>
          <a:xfrm>
            <a:off x="4064631" y="4356484"/>
            <a:ext cx="1015144" cy="826889"/>
            <a:chOff x="339875" y="3409400"/>
            <a:chExt cx="1159900" cy="944800"/>
          </a:xfrm>
        </p:grpSpPr>
        <p:sp>
          <p:nvSpPr>
            <p:cNvPr id="185" name="Google Shape;185;p21"/>
            <p:cNvSpPr/>
            <p:nvPr/>
          </p:nvSpPr>
          <p:spPr>
            <a:xfrm>
              <a:off x="799300" y="3409400"/>
              <a:ext cx="363850" cy="944800"/>
            </a:xfrm>
            <a:custGeom>
              <a:rect b="b" l="l" r="r" t="t"/>
              <a:pathLst>
                <a:path extrusionOk="0" h="37792" w="14554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948450" y="3782325"/>
              <a:ext cx="551325" cy="568575"/>
            </a:xfrm>
            <a:custGeom>
              <a:rect b="b" l="l" r="r" t="t"/>
              <a:pathLst>
                <a:path extrusionOk="0" h="22743" w="22053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339875" y="3524525"/>
              <a:ext cx="445025" cy="829675"/>
            </a:xfrm>
            <a:custGeom>
              <a:rect b="b" l="l" r="r" t="t"/>
              <a:pathLst>
                <a:path extrusionOk="0" h="33187" w="17801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872625" y="3543375"/>
              <a:ext cx="149625" cy="802075"/>
            </a:xfrm>
            <a:custGeom>
              <a:rect b="b" l="l" r="r" t="t"/>
              <a:pathLst>
                <a:path extrusionOk="0" h="32083" w="5985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413225" y="3602675"/>
              <a:ext cx="331100" cy="747300"/>
            </a:xfrm>
            <a:custGeom>
              <a:rect b="b" l="l" r="r" t="t"/>
              <a:pathLst>
                <a:path extrusionOk="0" h="29892" w="13244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986350" y="3868275"/>
              <a:ext cx="416750" cy="476800"/>
            </a:xfrm>
            <a:custGeom>
              <a:rect b="b" l="l" r="r" t="t"/>
              <a:pathLst>
                <a:path extrusionOk="0" h="19072" w="1667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IG_NUMBER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hasCustomPrompt="1" type="title"/>
          </p:nvPr>
        </p:nvSpPr>
        <p:spPr>
          <a:xfrm>
            <a:off x="732901" y="539500"/>
            <a:ext cx="41730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35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3" name="Google Shape;193;p22"/>
          <p:cNvSpPr txBox="1"/>
          <p:nvPr>
            <p:ph idx="1" type="subTitle"/>
          </p:nvPr>
        </p:nvSpPr>
        <p:spPr>
          <a:xfrm>
            <a:off x="732901" y="1203124"/>
            <a:ext cx="4173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2"/>
          <p:cNvSpPr txBox="1"/>
          <p:nvPr>
            <p:ph hasCustomPrompt="1" idx="2" type="title"/>
          </p:nvPr>
        </p:nvSpPr>
        <p:spPr>
          <a:xfrm>
            <a:off x="732900" y="3177950"/>
            <a:ext cx="41730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35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5" name="Google Shape;195;p22"/>
          <p:cNvSpPr txBox="1"/>
          <p:nvPr>
            <p:ph idx="3" type="subTitle"/>
          </p:nvPr>
        </p:nvSpPr>
        <p:spPr>
          <a:xfrm>
            <a:off x="732901" y="3841550"/>
            <a:ext cx="4173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2"/>
          <p:cNvSpPr txBox="1"/>
          <p:nvPr>
            <p:ph hasCustomPrompt="1" idx="4" type="title"/>
          </p:nvPr>
        </p:nvSpPr>
        <p:spPr>
          <a:xfrm>
            <a:off x="732901" y="1858724"/>
            <a:ext cx="41730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35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22"/>
          <p:cNvSpPr txBox="1"/>
          <p:nvPr>
            <p:ph idx="5" type="subTitle"/>
          </p:nvPr>
        </p:nvSpPr>
        <p:spPr>
          <a:xfrm>
            <a:off x="732901" y="2522325"/>
            <a:ext cx="4173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2"/>
          <p:cNvSpPr/>
          <p:nvPr/>
        </p:nvSpPr>
        <p:spPr>
          <a:xfrm>
            <a:off x="-390750" y="-58475"/>
            <a:ext cx="1658475" cy="1411475"/>
          </a:xfrm>
          <a:custGeom>
            <a:rect b="b" l="l" r="r" t="t"/>
            <a:pathLst>
              <a:path extrusionOk="0" h="56459" w="66339">
                <a:moveTo>
                  <a:pt x="0" y="56459"/>
                </a:moveTo>
                <a:cubicBezTo>
                  <a:pt x="6180" y="42039"/>
                  <a:pt x="23226" y="29984"/>
                  <a:pt x="38915" y="29984"/>
                </a:cubicBezTo>
                <a:cubicBezTo>
                  <a:pt x="42028" y="29984"/>
                  <a:pt x="46621" y="28558"/>
                  <a:pt x="48166" y="31260"/>
                </a:cubicBezTo>
                <a:cubicBezTo>
                  <a:pt x="49644" y="33846"/>
                  <a:pt x="46011" y="39017"/>
                  <a:pt x="43062" y="38596"/>
                </a:cubicBezTo>
                <a:cubicBezTo>
                  <a:pt x="40329" y="38206"/>
                  <a:pt x="39956" y="33241"/>
                  <a:pt x="40829" y="30622"/>
                </a:cubicBezTo>
                <a:cubicBezTo>
                  <a:pt x="43805" y="21697"/>
                  <a:pt x="57005" y="20835"/>
                  <a:pt x="64114" y="14673"/>
                </a:cubicBezTo>
                <a:cubicBezTo>
                  <a:pt x="67832" y="11450"/>
                  <a:pt x="65709" y="4920"/>
                  <a:pt x="65709" y="0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199" name="Google Shape;199;p22"/>
          <p:cNvSpPr/>
          <p:nvPr/>
        </p:nvSpPr>
        <p:spPr>
          <a:xfrm>
            <a:off x="3261525" y="4548474"/>
            <a:ext cx="3127075" cy="711975"/>
          </a:xfrm>
          <a:custGeom>
            <a:rect b="b" l="l" r="r" t="t"/>
            <a:pathLst>
              <a:path extrusionOk="0" h="28479" w="125083">
                <a:moveTo>
                  <a:pt x="0" y="26565"/>
                </a:moveTo>
                <a:cubicBezTo>
                  <a:pt x="3911" y="18749"/>
                  <a:pt x="12401" y="12172"/>
                  <a:pt x="21053" y="10936"/>
                </a:cubicBezTo>
                <a:cubicBezTo>
                  <a:pt x="27647" y="9994"/>
                  <a:pt x="34246" y="14819"/>
                  <a:pt x="40830" y="13806"/>
                </a:cubicBezTo>
                <a:cubicBezTo>
                  <a:pt x="54226" y="11745"/>
                  <a:pt x="65584" y="992"/>
                  <a:pt x="79107" y="90"/>
                </a:cubicBezTo>
                <a:cubicBezTo>
                  <a:pt x="84509" y="-270"/>
                  <a:pt x="90117" y="2224"/>
                  <a:pt x="94418" y="5513"/>
                </a:cubicBezTo>
                <a:cubicBezTo>
                  <a:pt x="97584" y="7934"/>
                  <a:pt x="98930" y="12865"/>
                  <a:pt x="102711" y="14125"/>
                </a:cubicBezTo>
                <a:cubicBezTo>
                  <a:pt x="106377" y="15347"/>
                  <a:pt x="110335" y="15923"/>
                  <a:pt x="114194" y="15720"/>
                </a:cubicBezTo>
                <a:cubicBezTo>
                  <a:pt x="116963" y="15574"/>
                  <a:pt x="120232" y="13470"/>
                  <a:pt x="122488" y="15082"/>
                </a:cubicBezTo>
                <a:cubicBezTo>
                  <a:pt x="126172" y="17713"/>
                  <a:pt x="124720" y="23952"/>
                  <a:pt x="124720" y="28479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/>
          <p:nvPr/>
        </p:nvSpPr>
        <p:spPr>
          <a:xfrm>
            <a:off x="713225" y="539500"/>
            <a:ext cx="7717506" cy="608829"/>
          </a:xfrm>
          <a:custGeom>
            <a:rect b="b" l="l" r="r" t="t"/>
            <a:pathLst>
              <a:path extrusionOk="0" h="4746" w="23163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" name="Google Shape;203;p23"/>
          <p:cNvSpPr/>
          <p:nvPr/>
        </p:nvSpPr>
        <p:spPr>
          <a:xfrm>
            <a:off x="-446575" y="3825636"/>
            <a:ext cx="2567775" cy="1979750"/>
          </a:xfrm>
          <a:custGeom>
            <a:rect b="b" l="l" r="r" t="t"/>
            <a:pathLst>
              <a:path extrusionOk="0" h="79190" w="102711">
                <a:moveTo>
                  <a:pt x="0" y="7739"/>
                </a:moveTo>
                <a:cubicBezTo>
                  <a:pt x="4735" y="1426"/>
                  <a:pt x="16401" y="-2379"/>
                  <a:pt x="22967" y="1998"/>
                </a:cubicBezTo>
                <a:cubicBezTo>
                  <a:pt x="29297" y="6218"/>
                  <a:pt x="25957" y="20006"/>
                  <a:pt x="33174" y="22412"/>
                </a:cubicBezTo>
                <a:cubicBezTo>
                  <a:pt x="39680" y="24581"/>
                  <a:pt x="48739" y="20115"/>
                  <a:pt x="53588" y="24964"/>
                </a:cubicBezTo>
                <a:cubicBezTo>
                  <a:pt x="57544" y="28920"/>
                  <a:pt x="52184" y="37595"/>
                  <a:pt x="56140" y="41551"/>
                </a:cubicBezTo>
                <a:cubicBezTo>
                  <a:pt x="63832" y="49243"/>
                  <a:pt x="78122" y="36361"/>
                  <a:pt x="88676" y="38999"/>
                </a:cubicBezTo>
                <a:cubicBezTo>
                  <a:pt x="95873" y="40798"/>
                  <a:pt x="97663" y="51458"/>
                  <a:pt x="98883" y="58776"/>
                </a:cubicBezTo>
                <a:cubicBezTo>
                  <a:pt x="100021" y="65605"/>
                  <a:pt x="102711" y="72267"/>
                  <a:pt x="102711" y="79190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204" name="Google Shape;204;p23"/>
          <p:cNvSpPr/>
          <p:nvPr/>
        </p:nvSpPr>
        <p:spPr>
          <a:xfrm>
            <a:off x="8712706" y="136995"/>
            <a:ext cx="952300" cy="2542400"/>
          </a:xfrm>
          <a:custGeom>
            <a:rect b="b" l="l" r="r" t="t"/>
            <a:pathLst>
              <a:path extrusionOk="0" h="101696" w="38092">
                <a:moveTo>
                  <a:pt x="30436" y="262"/>
                </a:moveTo>
                <a:cubicBezTo>
                  <a:pt x="23813" y="262"/>
                  <a:pt x="16584" y="-787"/>
                  <a:pt x="10660" y="2175"/>
                </a:cubicBezTo>
                <a:cubicBezTo>
                  <a:pt x="2824" y="6093"/>
                  <a:pt x="9549" y="19691"/>
                  <a:pt x="8108" y="28332"/>
                </a:cubicBezTo>
                <a:cubicBezTo>
                  <a:pt x="6880" y="35697"/>
                  <a:pt x="-1358" y="42140"/>
                  <a:pt x="453" y="49384"/>
                </a:cubicBezTo>
                <a:cubicBezTo>
                  <a:pt x="2652" y="58180"/>
                  <a:pt x="11264" y="64027"/>
                  <a:pt x="17677" y="70436"/>
                </a:cubicBezTo>
                <a:cubicBezTo>
                  <a:pt x="21625" y="74382"/>
                  <a:pt x="20582" y="81255"/>
                  <a:pt x="22781" y="86385"/>
                </a:cubicBezTo>
                <a:cubicBezTo>
                  <a:pt x="25625" y="93019"/>
                  <a:pt x="31636" y="98468"/>
                  <a:pt x="38092" y="101696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205" name="Google Shape;205;p23"/>
          <p:cNvSpPr/>
          <p:nvPr/>
        </p:nvSpPr>
        <p:spPr>
          <a:xfrm>
            <a:off x="-99675" y="-43850"/>
            <a:ext cx="909075" cy="976850"/>
          </a:xfrm>
          <a:custGeom>
            <a:rect b="b" l="l" r="r" t="t"/>
            <a:pathLst>
              <a:path extrusionOk="0" h="39074" w="36363">
                <a:moveTo>
                  <a:pt x="0" y="39074"/>
                </a:moveTo>
                <a:cubicBezTo>
                  <a:pt x="4590" y="39074"/>
                  <a:pt x="10211" y="38352"/>
                  <a:pt x="13078" y="34768"/>
                </a:cubicBezTo>
                <a:cubicBezTo>
                  <a:pt x="17371" y="29403"/>
                  <a:pt x="17729" y="21511"/>
                  <a:pt x="22169" y="16267"/>
                </a:cubicBezTo>
                <a:cubicBezTo>
                  <a:pt x="26819" y="10775"/>
                  <a:pt x="36363" y="7196"/>
                  <a:pt x="36363" y="0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713225" y="539500"/>
            <a:ext cx="7717506" cy="608829"/>
          </a:xfrm>
          <a:custGeom>
            <a:rect b="b" l="l" r="r" t="t"/>
            <a:pathLst>
              <a:path extrusionOk="0" h="4746" w="23163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09" name="Google Shape;209;p24"/>
          <p:cNvGrpSpPr/>
          <p:nvPr/>
        </p:nvGrpSpPr>
        <p:grpSpPr>
          <a:xfrm flipH="1">
            <a:off x="95700" y="4198700"/>
            <a:ext cx="1159900" cy="944800"/>
            <a:chOff x="339875" y="3409400"/>
            <a:chExt cx="1159900" cy="944800"/>
          </a:xfrm>
        </p:grpSpPr>
        <p:sp>
          <p:nvSpPr>
            <p:cNvPr id="210" name="Google Shape;210;p24"/>
            <p:cNvSpPr/>
            <p:nvPr/>
          </p:nvSpPr>
          <p:spPr>
            <a:xfrm>
              <a:off x="799300" y="3409400"/>
              <a:ext cx="363850" cy="944800"/>
            </a:xfrm>
            <a:custGeom>
              <a:rect b="b" l="l" r="r" t="t"/>
              <a:pathLst>
                <a:path extrusionOk="0" h="37792" w="14554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948450" y="3782325"/>
              <a:ext cx="551325" cy="568575"/>
            </a:xfrm>
            <a:custGeom>
              <a:rect b="b" l="l" r="r" t="t"/>
              <a:pathLst>
                <a:path extrusionOk="0" h="22743" w="22053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339875" y="3524525"/>
              <a:ext cx="445025" cy="829675"/>
            </a:xfrm>
            <a:custGeom>
              <a:rect b="b" l="l" r="r" t="t"/>
              <a:pathLst>
                <a:path extrusionOk="0" h="33187" w="17801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872625" y="3543375"/>
              <a:ext cx="149625" cy="802075"/>
            </a:xfrm>
            <a:custGeom>
              <a:rect b="b" l="l" r="r" t="t"/>
              <a:pathLst>
                <a:path extrusionOk="0" h="32083" w="5985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413225" y="3602675"/>
              <a:ext cx="331100" cy="747300"/>
            </a:xfrm>
            <a:custGeom>
              <a:rect b="b" l="l" r="r" t="t"/>
              <a:pathLst>
                <a:path extrusionOk="0" h="29892" w="13244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986350" y="3868275"/>
              <a:ext cx="416750" cy="476800"/>
            </a:xfrm>
            <a:custGeom>
              <a:rect b="b" l="l" r="r" t="t"/>
              <a:pathLst>
                <a:path extrusionOk="0" h="19072" w="1667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24"/>
          <p:cNvGrpSpPr/>
          <p:nvPr/>
        </p:nvGrpSpPr>
        <p:grpSpPr>
          <a:xfrm>
            <a:off x="7927475" y="4198700"/>
            <a:ext cx="1159900" cy="944800"/>
            <a:chOff x="339875" y="3409400"/>
            <a:chExt cx="1159900" cy="944800"/>
          </a:xfrm>
        </p:grpSpPr>
        <p:sp>
          <p:nvSpPr>
            <p:cNvPr id="217" name="Google Shape;217;p24"/>
            <p:cNvSpPr/>
            <p:nvPr/>
          </p:nvSpPr>
          <p:spPr>
            <a:xfrm>
              <a:off x="799300" y="3409400"/>
              <a:ext cx="363850" cy="944800"/>
            </a:xfrm>
            <a:custGeom>
              <a:rect b="b" l="l" r="r" t="t"/>
              <a:pathLst>
                <a:path extrusionOk="0" h="37792" w="14554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948450" y="3782325"/>
              <a:ext cx="551325" cy="568575"/>
            </a:xfrm>
            <a:custGeom>
              <a:rect b="b" l="l" r="r" t="t"/>
              <a:pathLst>
                <a:path extrusionOk="0" h="22743" w="22053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339875" y="3524525"/>
              <a:ext cx="445025" cy="829675"/>
            </a:xfrm>
            <a:custGeom>
              <a:rect b="b" l="l" r="r" t="t"/>
              <a:pathLst>
                <a:path extrusionOk="0" h="33187" w="17801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872625" y="3543375"/>
              <a:ext cx="149625" cy="802075"/>
            </a:xfrm>
            <a:custGeom>
              <a:rect b="b" l="l" r="r" t="t"/>
              <a:pathLst>
                <a:path extrusionOk="0" h="32083" w="5985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413225" y="3602675"/>
              <a:ext cx="331100" cy="747300"/>
            </a:xfrm>
            <a:custGeom>
              <a:rect b="b" l="l" r="r" t="t"/>
              <a:pathLst>
                <a:path extrusionOk="0" h="29892" w="13244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986350" y="3868275"/>
              <a:ext cx="416750" cy="476800"/>
            </a:xfrm>
            <a:custGeom>
              <a:rect b="b" l="l" r="r" t="t"/>
              <a:pathLst>
                <a:path extrusionOk="0" h="19072" w="1667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24"/>
          <p:cNvSpPr/>
          <p:nvPr/>
        </p:nvSpPr>
        <p:spPr>
          <a:xfrm>
            <a:off x="3269500" y="4441641"/>
            <a:ext cx="3668250" cy="1012850"/>
          </a:xfrm>
          <a:custGeom>
            <a:rect b="b" l="l" r="r" t="t"/>
            <a:pathLst>
              <a:path extrusionOk="0" h="40514" w="146730">
                <a:moveTo>
                  <a:pt x="146730" y="39238"/>
                </a:moveTo>
                <a:cubicBezTo>
                  <a:pt x="132668" y="39238"/>
                  <a:pt x="117119" y="34510"/>
                  <a:pt x="107177" y="24565"/>
                </a:cubicBezTo>
                <a:cubicBezTo>
                  <a:pt x="101393" y="18780"/>
                  <a:pt x="95588" y="-2264"/>
                  <a:pt x="103349" y="323"/>
                </a:cubicBezTo>
                <a:cubicBezTo>
                  <a:pt x="108072" y="1897"/>
                  <a:pt x="103074" y="13151"/>
                  <a:pt x="98245" y="14358"/>
                </a:cubicBezTo>
                <a:cubicBezTo>
                  <a:pt x="87236" y="17110"/>
                  <a:pt x="76266" y="4837"/>
                  <a:pt x="65072" y="6703"/>
                </a:cubicBezTo>
                <a:cubicBezTo>
                  <a:pt x="57854" y="7906"/>
                  <a:pt x="54427" y="18259"/>
                  <a:pt x="47209" y="19462"/>
                </a:cubicBezTo>
                <a:cubicBezTo>
                  <a:pt x="38199" y="20964"/>
                  <a:pt x="29372" y="11929"/>
                  <a:pt x="20415" y="13720"/>
                </a:cubicBezTo>
                <a:cubicBezTo>
                  <a:pt x="16864" y="14430"/>
                  <a:pt x="15406" y="19000"/>
                  <a:pt x="13397" y="22013"/>
                </a:cubicBezTo>
                <a:cubicBezTo>
                  <a:pt x="9174" y="28349"/>
                  <a:pt x="4756" y="34568"/>
                  <a:pt x="0" y="40514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/>
          <p:nvPr/>
        </p:nvSpPr>
        <p:spPr>
          <a:xfrm>
            <a:off x="713225" y="539500"/>
            <a:ext cx="7717506" cy="608829"/>
          </a:xfrm>
          <a:custGeom>
            <a:rect b="b" l="l" r="r" t="t"/>
            <a:pathLst>
              <a:path extrusionOk="0" h="4746" w="23163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25"/>
          <p:cNvSpPr/>
          <p:nvPr/>
        </p:nvSpPr>
        <p:spPr>
          <a:xfrm>
            <a:off x="-215300" y="-23925"/>
            <a:ext cx="1307800" cy="955025"/>
          </a:xfrm>
          <a:custGeom>
            <a:rect b="b" l="l" r="r" t="t"/>
            <a:pathLst>
              <a:path extrusionOk="0" h="38201" w="52312">
                <a:moveTo>
                  <a:pt x="0" y="33812"/>
                </a:moveTo>
                <a:cubicBezTo>
                  <a:pt x="3947" y="33812"/>
                  <a:pt x="8208" y="33137"/>
                  <a:pt x="11802" y="34769"/>
                </a:cubicBezTo>
                <a:cubicBezTo>
                  <a:pt x="14589" y="36035"/>
                  <a:pt x="17510" y="38926"/>
                  <a:pt x="20414" y="37958"/>
                </a:cubicBezTo>
                <a:cubicBezTo>
                  <a:pt x="27633" y="35552"/>
                  <a:pt x="21094" y="21330"/>
                  <a:pt x="26475" y="15949"/>
                </a:cubicBezTo>
                <a:cubicBezTo>
                  <a:pt x="29454" y="12970"/>
                  <a:pt x="35206" y="15713"/>
                  <a:pt x="38915" y="13716"/>
                </a:cubicBezTo>
                <a:cubicBezTo>
                  <a:pt x="42577" y="11744"/>
                  <a:pt x="43892" y="6976"/>
                  <a:pt x="45613" y="3190"/>
                </a:cubicBezTo>
                <a:cubicBezTo>
                  <a:pt x="46636" y="938"/>
                  <a:pt x="50100" y="1106"/>
                  <a:pt x="52312" y="0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  <p:grpSp>
        <p:nvGrpSpPr>
          <p:cNvPr id="228" name="Google Shape;228;p25"/>
          <p:cNvGrpSpPr/>
          <p:nvPr/>
        </p:nvGrpSpPr>
        <p:grpSpPr>
          <a:xfrm flipH="1">
            <a:off x="3229650" y="4191650"/>
            <a:ext cx="1159900" cy="944800"/>
            <a:chOff x="339875" y="3409400"/>
            <a:chExt cx="1159900" cy="944800"/>
          </a:xfrm>
        </p:grpSpPr>
        <p:sp>
          <p:nvSpPr>
            <p:cNvPr id="229" name="Google Shape;229;p25"/>
            <p:cNvSpPr/>
            <p:nvPr/>
          </p:nvSpPr>
          <p:spPr>
            <a:xfrm>
              <a:off x="799300" y="3409400"/>
              <a:ext cx="363850" cy="944800"/>
            </a:xfrm>
            <a:custGeom>
              <a:rect b="b" l="l" r="r" t="t"/>
              <a:pathLst>
                <a:path extrusionOk="0" h="37792" w="14554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948450" y="3782325"/>
              <a:ext cx="551325" cy="568575"/>
            </a:xfrm>
            <a:custGeom>
              <a:rect b="b" l="l" r="r" t="t"/>
              <a:pathLst>
                <a:path extrusionOk="0" h="22743" w="22053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339875" y="3524525"/>
              <a:ext cx="445025" cy="829675"/>
            </a:xfrm>
            <a:custGeom>
              <a:rect b="b" l="l" r="r" t="t"/>
              <a:pathLst>
                <a:path extrusionOk="0" h="33187" w="17801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872625" y="3543375"/>
              <a:ext cx="149625" cy="802075"/>
            </a:xfrm>
            <a:custGeom>
              <a:rect b="b" l="l" r="r" t="t"/>
              <a:pathLst>
                <a:path extrusionOk="0" h="32083" w="5985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413225" y="3602675"/>
              <a:ext cx="331100" cy="747300"/>
            </a:xfrm>
            <a:custGeom>
              <a:rect b="b" l="l" r="r" t="t"/>
              <a:pathLst>
                <a:path extrusionOk="0" h="29892" w="13244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986350" y="3868275"/>
              <a:ext cx="416750" cy="476800"/>
            </a:xfrm>
            <a:custGeom>
              <a:rect b="b" l="l" r="r" t="t"/>
              <a:pathLst>
                <a:path extrusionOk="0" h="19072" w="1667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25"/>
          <p:cNvSpPr/>
          <p:nvPr/>
        </p:nvSpPr>
        <p:spPr>
          <a:xfrm>
            <a:off x="-223275" y="3429000"/>
            <a:ext cx="2639525" cy="1730450"/>
          </a:xfrm>
          <a:custGeom>
            <a:rect b="b" l="l" r="r" t="t"/>
            <a:pathLst>
              <a:path extrusionOk="0" h="69218" w="105581">
                <a:moveTo>
                  <a:pt x="0" y="0"/>
                </a:moveTo>
                <a:cubicBezTo>
                  <a:pt x="12719" y="0"/>
                  <a:pt x="19415" y="18560"/>
                  <a:pt x="22328" y="30941"/>
                </a:cubicBezTo>
                <a:cubicBezTo>
                  <a:pt x="24507" y="40203"/>
                  <a:pt x="24531" y="51326"/>
                  <a:pt x="31259" y="58054"/>
                </a:cubicBezTo>
                <a:cubicBezTo>
                  <a:pt x="34796" y="61591"/>
                  <a:pt x="42010" y="61343"/>
                  <a:pt x="46251" y="58692"/>
                </a:cubicBezTo>
                <a:cubicBezTo>
                  <a:pt x="47874" y="57677"/>
                  <a:pt x="48067" y="52345"/>
                  <a:pt x="46251" y="52950"/>
                </a:cubicBezTo>
                <a:cubicBezTo>
                  <a:pt x="44029" y="53691"/>
                  <a:pt x="45601" y="57836"/>
                  <a:pt x="46570" y="59968"/>
                </a:cubicBezTo>
                <a:cubicBezTo>
                  <a:pt x="49924" y="67347"/>
                  <a:pt x="62788" y="59201"/>
                  <a:pt x="70812" y="58054"/>
                </a:cubicBezTo>
                <a:cubicBezTo>
                  <a:pt x="82862" y="56332"/>
                  <a:pt x="93409" y="69218"/>
                  <a:pt x="105581" y="69218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236" name="Google Shape;236;p25"/>
          <p:cNvSpPr/>
          <p:nvPr/>
        </p:nvSpPr>
        <p:spPr>
          <a:xfrm>
            <a:off x="8747123" y="1570282"/>
            <a:ext cx="630800" cy="3102725"/>
          </a:xfrm>
          <a:custGeom>
            <a:rect b="b" l="l" r="r" t="t"/>
            <a:pathLst>
              <a:path extrusionOk="0" h="124109" w="25232">
                <a:moveTo>
                  <a:pt x="25232" y="27"/>
                </a:moveTo>
                <a:cubicBezTo>
                  <a:pt x="16523" y="27"/>
                  <a:pt x="2643" y="-400"/>
                  <a:pt x="351" y="8002"/>
                </a:cubicBezTo>
                <a:cubicBezTo>
                  <a:pt x="-1325" y="14147"/>
                  <a:pt x="3754" y="20284"/>
                  <a:pt x="5136" y="26502"/>
                </a:cubicBezTo>
                <a:cubicBezTo>
                  <a:pt x="6313" y="31794"/>
                  <a:pt x="1496" y="37048"/>
                  <a:pt x="1946" y="42451"/>
                </a:cubicBezTo>
                <a:cubicBezTo>
                  <a:pt x="2491" y="48993"/>
                  <a:pt x="9312" y="53815"/>
                  <a:pt x="10240" y="60314"/>
                </a:cubicBezTo>
                <a:cubicBezTo>
                  <a:pt x="11608" y="69893"/>
                  <a:pt x="2979" y="79101"/>
                  <a:pt x="4179" y="88703"/>
                </a:cubicBezTo>
                <a:cubicBezTo>
                  <a:pt x="5046" y="95638"/>
                  <a:pt x="11600" y="100560"/>
                  <a:pt x="15662" y="106247"/>
                </a:cubicBezTo>
                <a:cubicBezTo>
                  <a:pt x="19531" y="111664"/>
                  <a:pt x="19887" y="119402"/>
                  <a:pt x="24594" y="124109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/>
          <p:nvPr/>
        </p:nvSpPr>
        <p:spPr>
          <a:xfrm>
            <a:off x="713225" y="539500"/>
            <a:ext cx="7717506" cy="608829"/>
          </a:xfrm>
          <a:custGeom>
            <a:rect b="b" l="l" r="r" t="t"/>
            <a:pathLst>
              <a:path extrusionOk="0" h="4746" w="23163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0" name="Google Shape;240;p26"/>
          <p:cNvSpPr/>
          <p:nvPr/>
        </p:nvSpPr>
        <p:spPr>
          <a:xfrm>
            <a:off x="-255175" y="3436975"/>
            <a:ext cx="2097275" cy="1778300"/>
          </a:xfrm>
          <a:custGeom>
            <a:rect b="b" l="l" r="r" t="t"/>
            <a:pathLst>
              <a:path extrusionOk="0" h="71132" w="83891">
                <a:moveTo>
                  <a:pt x="0" y="0"/>
                </a:moveTo>
                <a:cubicBezTo>
                  <a:pt x="4524" y="7238"/>
                  <a:pt x="11326" y="15061"/>
                  <a:pt x="19776" y="16268"/>
                </a:cubicBezTo>
                <a:cubicBezTo>
                  <a:pt x="23294" y="16771"/>
                  <a:pt x="29367" y="10040"/>
                  <a:pt x="26475" y="7974"/>
                </a:cubicBezTo>
                <a:cubicBezTo>
                  <a:pt x="23522" y="5864"/>
                  <a:pt x="20733" y="13596"/>
                  <a:pt x="20733" y="17225"/>
                </a:cubicBezTo>
                <a:cubicBezTo>
                  <a:pt x="20733" y="20687"/>
                  <a:pt x="20199" y="24984"/>
                  <a:pt x="22647" y="27432"/>
                </a:cubicBezTo>
                <a:cubicBezTo>
                  <a:pt x="25257" y="30042"/>
                  <a:pt x="29774" y="31266"/>
                  <a:pt x="30940" y="34768"/>
                </a:cubicBezTo>
                <a:cubicBezTo>
                  <a:pt x="32950" y="40805"/>
                  <a:pt x="29374" y="49361"/>
                  <a:pt x="34130" y="53588"/>
                </a:cubicBezTo>
                <a:cubicBezTo>
                  <a:pt x="42736" y="61238"/>
                  <a:pt x="57122" y="54994"/>
                  <a:pt x="68580" y="56140"/>
                </a:cubicBezTo>
                <a:cubicBezTo>
                  <a:pt x="75687" y="56851"/>
                  <a:pt x="79929" y="65189"/>
                  <a:pt x="83891" y="71132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241" name="Google Shape;241;p26"/>
          <p:cNvSpPr/>
          <p:nvPr/>
        </p:nvSpPr>
        <p:spPr>
          <a:xfrm>
            <a:off x="6794200" y="2836225"/>
            <a:ext cx="2543850" cy="2408275"/>
          </a:xfrm>
          <a:custGeom>
            <a:rect b="b" l="l" r="r" t="t"/>
            <a:pathLst>
              <a:path extrusionOk="0" h="96331" w="101754">
                <a:moveTo>
                  <a:pt x="0" y="96331"/>
                </a:moveTo>
                <a:cubicBezTo>
                  <a:pt x="0" y="80571"/>
                  <a:pt x="31931" y="91710"/>
                  <a:pt x="45614" y="83891"/>
                </a:cubicBezTo>
                <a:cubicBezTo>
                  <a:pt x="47968" y="82546"/>
                  <a:pt x="49415" y="77493"/>
                  <a:pt x="47209" y="75917"/>
                </a:cubicBezTo>
                <a:cubicBezTo>
                  <a:pt x="45457" y="74666"/>
                  <a:pt x="41030" y="77410"/>
                  <a:pt x="41786" y="79426"/>
                </a:cubicBezTo>
                <a:cubicBezTo>
                  <a:pt x="44071" y="85519"/>
                  <a:pt x="56641" y="85621"/>
                  <a:pt x="61244" y="81020"/>
                </a:cubicBezTo>
                <a:cubicBezTo>
                  <a:pt x="64392" y="77873"/>
                  <a:pt x="66081" y="73172"/>
                  <a:pt x="69856" y="70813"/>
                </a:cubicBezTo>
                <a:cubicBezTo>
                  <a:pt x="74960" y="67623"/>
                  <a:pt x="83707" y="67083"/>
                  <a:pt x="85167" y="61244"/>
                </a:cubicBezTo>
                <a:cubicBezTo>
                  <a:pt x="87165" y="53251"/>
                  <a:pt x="75571" y="45563"/>
                  <a:pt x="77831" y="37640"/>
                </a:cubicBezTo>
                <a:cubicBezTo>
                  <a:pt x="79239" y="32705"/>
                  <a:pt x="85423" y="30428"/>
                  <a:pt x="87719" y="25838"/>
                </a:cubicBezTo>
                <a:cubicBezTo>
                  <a:pt x="89672" y="21934"/>
                  <a:pt x="87157" y="16956"/>
                  <a:pt x="88357" y="12759"/>
                </a:cubicBezTo>
                <a:cubicBezTo>
                  <a:pt x="90052" y="6830"/>
                  <a:pt x="95904" y="1950"/>
                  <a:pt x="101754" y="0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/>
          <p:nvPr/>
        </p:nvSpPr>
        <p:spPr>
          <a:xfrm>
            <a:off x="713225" y="539500"/>
            <a:ext cx="7717506" cy="608829"/>
          </a:xfrm>
          <a:custGeom>
            <a:rect b="b" l="l" r="r" t="t"/>
            <a:pathLst>
              <a:path extrusionOk="0" h="4746" w="23163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5" name="Google Shape;245;p27"/>
          <p:cNvSpPr/>
          <p:nvPr/>
        </p:nvSpPr>
        <p:spPr>
          <a:xfrm>
            <a:off x="6848485" y="3867600"/>
            <a:ext cx="2449700" cy="1363625"/>
          </a:xfrm>
          <a:custGeom>
            <a:rect b="b" l="l" r="r" t="t"/>
            <a:pathLst>
              <a:path extrusionOk="0" h="54545" w="97988">
                <a:moveTo>
                  <a:pt x="62" y="54545"/>
                </a:moveTo>
                <a:cubicBezTo>
                  <a:pt x="62" y="50891"/>
                  <a:pt x="-184" y="46856"/>
                  <a:pt x="1657" y="43700"/>
                </a:cubicBezTo>
                <a:cubicBezTo>
                  <a:pt x="6809" y="34870"/>
                  <a:pt x="18896" y="30768"/>
                  <a:pt x="29089" y="29984"/>
                </a:cubicBezTo>
                <a:cubicBezTo>
                  <a:pt x="38866" y="29232"/>
                  <a:pt x="48443" y="36380"/>
                  <a:pt x="58116" y="34768"/>
                </a:cubicBezTo>
                <a:cubicBezTo>
                  <a:pt x="68063" y="33110"/>
                  <a:pt x="72697" y="20810"/>
                  <a:pt x="80444" y="14354"/>
                </a:cubicBezTo>
                <a:cubicBezTo>
                  <a:pt x="86249" y="9517"/>
                  <a:pt x="96155" y="7330"/>
                  <a:pt x="97988" y="0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6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/>
          <p:nvPr/>
        </p:nvSpPr>
        <p:spPr>
          <a:xfrm>
            <a:off x="713225" y="539500"/>
            <a:ext cx="7717506" cy="608829"/>
          </a:xfrm>
          <a:custGeom>
            <a:rect b="b" l="l" r="r" t="t"/>
            <a:pathLst>
              <a:path extrusionOk="0" h="4746" w="23163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9" name="Google Shape;249;p28"/>
          <p:cNvSpPr/>
          <p:nvPr/>
        </p:nvSpPr>
        <p:spPr>
          <a:xfrm>
            <a:off x="-885150" y="2607630"/>
            <a:ext cx="1749725" cy="3341363"/>
          </a:xfrm>
          <a:custGeom>
            <a:rect b="b" l="l" r="r" t="t"/>
            <a:pathLst>
              <a:path extrusionOk="0" h="90872" w="69989">
                <a:moveTo>
                  <a:pt x="23604" y="8"/>
                </a:moveTo>
                <a:cubicBezTo>
                  <a:pt x="32501" y="8"/>
                  <a:pt x="43744" y="-127"/>
                  <a:pt x="49442" y="6707"/>
                </a:cubicBezTo>
                <a:cubicBezTo>
                  <a:pt x="52086" y="9878"/>
                  <a:pt x="45043" y="15135"/>
                  <a:pt x="46890" y="18828"/>
                </a:cubicBezTo>
                <a:cubicBezTo>
                  <a:pt x="49169" y="23386"/>
                  <a:pt x="60362" y="19823"/>
                  <a:pt x="60925" y="24888"/>
                </a:cubicBezTo>
                <a:cubicBezTo>
                  <a:pt x="61650" y="31410"/>
                  <a:pt x="50241" y="33655"/>
                  <a:pt x="48166" y="39880"/>
                </a:cubicBezTo>
                <a:cubicBezTo>
                  <a:pt x="46935" y="43574"/>
                  <a:pt x="57252" y="42715"/>
                  <a:pt x="57735" y="46579"/>
                </a:cubicBezTo>
                <a:cubicBezTo>
                  <a:pt x="58578" y="53321"/>
                  <a:pt x="49874" y="58975"/>
                  <a:pt x="50717" y="65717"/>
                </a:cubicBezTo>
                <a:cubicBezTo>
                  <a:pt x="51452" y="71600"/>
                  <a:pt x="60406" y="72635"/>
                  <a:pt x="65709" y="75287"/>
                </a:cubicBezTo>
                <a:cubicBezTo>
                  <a:pt x="67213" y="76039"/>
                  <a:pt x="70388" y="76562"/>
                  <a:pt x="69856" y="78157"/>
                </a:cubicBezTo>
                <a:cubicBezTo>
                  <a:pt x="67591" y="84951"/>
                  <a:pt x="56236" y="82591"/>
                  <a:pt x="49442" y="84856"/>
                </a:cubicBezTo>
                <a:cubicBezTo>
                  <a:pt x="33744" y="90090"/>
                  <a:pt x="16226" y="92567"/>
                  <a:pt x="0" y="89322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  <p:grpSp>
        <p:nvGrpSpPr>
          <p:cNvPr id="250" name="Google Shape;250;p28"/>
          <p:cNvGrpSpPr/>
          <p:nvPr/>
        </p:nvGrpSpPr>
        <p:grpSpPr>
          <a:xfrm flipH="1">
            <a:off x="6148275" y="4270475"/>
            <a:ext cx="1159900" cy="944800"/>
            <a:chOff x="339875" y="3409400"/>
            <a:chExt cx="1159900" cy="944800"/>
          </a:xfrm>
        </p:grpSpPr>
        <p:sp>
          <p:nvSpPr>
            <p:cNvPr id="251" name="Google Shape;251;p28"/>
            <p:cNvSpPr/>
            <p:nvPr/>
          </p:nvSpPr>
          <p:spPr>
            <a:xfrm>
              <a:off x="799300" y="3409400"/>
              <a:ext cx="363850" cy="944800"/>
            </a:xfrm>
            <a:custGeom>
              <a:rect b="b" l="l" r="r" t="t"/>
              <a:pathLst>
                <a:path extrusionOk="0" h="37792" w="14554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948450" y="3782325"/>
              <a:ext cx="551325" cy="568575"/>
            </a:xfrm>
            <a:custGeom>
              <a:rect b="b" l="l" r="r" t="t"/>
              <a:pathLst>
                <a:path extrusionOk="0" h="22743" w="22053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339875" y="3524525"/>
              <a:ext cx="445025" cy="829675"/>
            </a:xfrm>
            <a:custGeom>
              <a:rect b="b" l="l" r="r" t="t"/>
              <a:pathLst>
                <a:path extrusionOk="0" h="33187" w="17801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872625" y="3543375"/>
              <a:ext cx="149625" cy="802075"/>
            </a:xfrm>
            <a:custGeom>
              <a:rect b="b" l="l" r="r" t="t"/>
              <a:pathLst>
                <a:path extrusionOk="0" h="32083" w="5985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413225" y="3602675"/>
              <a:ext cx="331100" cy="747300"/>
            </a:xfrm>
            <a:custGeom>
              <a:rect b="b" l="l" r="r" t="t"/>
              <a:pathLst>
                <a:path extrusionOk="0" h="29892" w="13244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986350" y="3868275"/>
              <a:ext cx="416750" cy="476800"/>
            </a:xfrm>
            <a:custGeom>
              <a:rect b="b" l="l" r="r" t="t"/>
              <a:pathLst>
                <a:path extrusionOk="0" h="19072" w="1667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" name="Google Shape;257;p28"/>
          <p:cNvSpPr/>
          <p:nvPr/>
        </p:nvSpPr>
        <p:spPr>
          <a:xfrm>
            <a:off x="3671567" y="4456656"/>
            <a:ext cx="3633000" cy="1476325"/>
          </a:xfrm>
          <a:custGeom>
            <a:rect b="b" l="l" r="r" t="t"/>
            <a:pathLst>
              <a:path extrusionOk="0" h="59053" w="145320">
                <a:moveTo>
                  <a:pt x="504" y="41190"/>
                </a:moveTo>
                <a:cubicBezTo>
                  <a:pt x="504" y="38000"/>
                  <a:pt x="-505" y="34647"/>
                  <a:pt x="504" y="31621"/>
                </a:cubicBezTo>
                <a:cubicBezTo>
                  <a:pt x="2794" y="24750"/>
                  <a:pt x="10065" y="19343"/>
                  <a:pt x="17091" y="17586"/>
                </a:cubicBezTo>
                <a:cubicBezTo>
                  <a:pt x="28074" y="14840"/>
                  <a:pt x="40964" y="26195"/>
                  <a:pt x="50903" y="20775"/>
                </a:cubicBezTo>
                <a:cubicBezTo>
                  <a:pt x="60760" y="15399"/>
                  <a:pt x="66804" y="-2362"/>
                  <a:pt x="77697" y="361"/>
                </a:cubicBezTo>
                <a:cubicBezTo>
                  <a:pt x="84442" y="2047"/>
                  <a:pt x="81074" y="14584"/>
                  <a:pt x="85990" y="19500"/>
                </a:cubicBezTo>
                <a:cubicBezTo>
                  <a:pt x="93138" y="26648"/>
                  <a:pt x="105649" y="25375"/>
                  <a:pt x="114060" y="30983"/>
                </a:cubicBezTo>
                <a:cubicBezTo>
                  <a:pt x="119616" y="34687"/>
                  <a:pt x="121689" y="41991"/>
                  <a:pt x="126181" y="46932"/>
                </a:cubicBezTo>
                <a:cubicBezTo>
                  <a:pt x="131261" y="52519"/>
                  <a:pt x="138249" y="56402"/>
                  <a:pt x="145320" y="59053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  <p:grpSp>
        <p:nvGrpSpPr>
          <p:cNvPr id="258" name="Google Shape;258;p28"/>
          <p:cNvGrpSpPr/>
          <p:nvPr/>
        </p:nvGrpSpPr>
        <p:grpSpPr>
          <a:xfrm flipH="1">
            <a:off x="7488875" y="4270475"/>
            <a:ext cx="1159900" cy="944800"/>
            <a:chOff x="339875" y="3409400"/>
            <a:chExt cx="1159900" cy="944800"/>
          </a:xfrm>
        </p:grpSpPr>
        <p:sp>
          <p:nvSpPr>
            <p:cNvPr id="259" name="Google Shape;259;p28"/>
            <p:cNvSpPr/>
            <p:nvPr/>
          </p:nvSpPr>
          <p:spPr>
            <a:xfrm>
              <a:off x="799300" y="3409400"/>
              <a:ext cx="363850" cy="944800"/>
            </a:xfrm>
            <a:custGeom>
              <a:rect b="b" l="l" r="r" t="t"/>
              <a:pathLst>
                <a:path extrusionOk="0" h="37792" w="14554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948450" y="3782325"/>
              <a:ext cx="551325" cy="568575"/>
            </a:xfrm>
            <a:custGeom>
              <a:rect b="b" l="l" r="r" t="t"/>
              <a:pathLst>
                <a:path extrusionOk="0" h="22743" w="22053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339875" y="3524525"/>
              <a:ext cx="445025" cy="829675"/>
            </a:xfrm>
            <a:custGeom>
              <a:rect b="b" l="l" r="r" t="t"/>
              <a:pathLst>
                <a:path extrusionOk="0" h="33187" w="17801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872625" y="3543375"/>
              <a:ext cx="149625" cy="802075"/>
            </a:xfrm>
            <a:custGeom>
              <a:rect b="b" l="l" r="r" t="t"/>
              <a:pathLst>
                <a:path extrusionOk="0" h="32083" w="5985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413225" y="3602675"/>
              <a:ext cx="331100" cy="747300"/>
            </a:xfrm>
            <a:custGeom>
              <a:rect b="b" l="l" r="r" t="t"/>
              <a:pathLst>
                <a:path extrusionOk="0" h="29892" w="13244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986350" y="3868275"/>
              <a:ext cx="416750" cy="476800"/>
            </a:xfrm>
            <a:custGeom>
              <a:rect b="b" l="l" r="r" t="t"/>
              <a:pathLst>
                <a:path extrusionOk="0" h="19072" w="1667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7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/>
          <p:nvPr/>
        </p:nvSpPr>
        <p:spPr>
          <a:xfrm>
            <a:off x="713225" y="539500"/>
            <a:ext cx="7717506" cy="608829"/>
          </a:xfrm>
          <a:custGeom>
            <a:rect b="b" l="l" r="r" t="t"/>
            <a:pathLst>
              <a:path extrusionOk="0" h="4746" w="23163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68" name="Google Shape;268;p29"/>
          <p:cNvGrpSpPr/>
          <p:nvPr/>
        </p:nvGrpSpPr>
        <p:grpSpPr>
          <a:xfrm>
            <a:off x="63800" y="4198700"/>
            <a:ext cx="1159900" cy="944800"/>
            <a:chOff x="339875" y="3409400"/>
            <a:chExt cx="1159900" cy="944800"/>
          </a:xfrm>
        </p:grpSpPr>
        <p:sp>
          <p:nvSpPr>
            <p:cNvPr id="269" name="Google Shape;269;p29"/>
            <p:cNvSpPr/>
            <p:nvPr/>
          </p:nvSpPr>
          <p:spPr>
            <a:xfrm>
              <a:off x="799300" y="3409400"/>
              <a:ext cx="363850" cy="944800"/>
            </a:xfrm>
            <a:custGeom>
              <a:rect b="b" l="l" r="r" t="t"/>
              <a:pathLst>
                <a:path extrusionOk="0" h="37792" w="14554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948450" y="3782325"/>
              <a:ext cx="551325" cy="568575"/>
            </a:xfrm>
            <a:custGeom>
              <a:rect b="b" l="l" r="r" t="t"/>
              <a:pathLst>
                <a:path extrusionOk="0" h="22743" w="22053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339875" y="3524525"/>
              <a:ext cx="445025" cy="829675"/>
            </a:xfrm>
            <a:custGeom>
              <a:rect b="b" l="l" r="r" t="t"/>
              <a:pathLst>
                <a:path extrusionOk="0" h="33187" w="17801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872625" y="3543375"/>
              <a:ext cx="149625" cy="802075"/>
            </a:xfrm>
            <a:custGeom>
              <a:rect b="b" l="l" r="r" t="t"/>
              <a:pathLst>
                <a:path extrusionOk="0" h="32083" w="5985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413225" y="3602675"/>
              <a:ext cx="331100" cy="747300"/>
            </a:xfrm>
            <a:custGeom>
              <a:rect b="b" l="l" r="r" t="t"/>
              <a:pathLst>
                <a:path extrusionOk="0" h="29892" w="13244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986350" y="3868275"/>
              <a:ext cx="416750" cy="476800"/>
            </a:xfrm>
            <a:custGeom>
              <a:rect b="b" l="l" r="r" t="t"/>
              <a:pathLst>
                <a:path extrusionOk="0" h="19072" w="1667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29"/>
          <p:cNvSpPr/>
          <p:nvPr/>
        </p:nvSpPr>
        <p:spPr>
          <a:xfrm>
            <a:off x="4143708" y="3540650"/>
            <a:ext cx="5409650" cy="2089300"/>
          </a:xfrm>
          <a:custGeom>
            <a:rect b="b" l="l" r="r" t="t"/>
            <a:pathLst>
              <a:path extrusionOk="0" h="83572" w="216386">
                <a:moveTo>
                  <a:pt x="120" y="83572"/>
                </a:moveTo>
                <a:cubicBezTo>
                  <a:pt x="120" y="77557"/>
                  <a:pt x="-359" y="70904"/>
                  <a:pt x="2672" y="65709"/>
                </a:cubicBezTo>
                <a:cubicBezTo>
                  <a:pt x="9747" y="53580"/>
                  <a:pt x="23107" y="42343"/>
                  <a:pt x="37121" y="41467"/>
                </a:cubicBezTo>
                <a:cubicBezTo>
                  <a:pt x="50970" y="40601"/>
                  <a:pt x="63471" y="51323"/>
                  <a:pt x="77312" y="52312"/>
                </a:cubicBezTo>
                <a:cubicBezTo>
                  <a:pt x="89311" y="53169"/>
                  <a:pt x="101295" y="44598"/>
                  <a:pt x="113038" y="47208"/>
                </a:cubicBezTo>
                <a:cubicBezTo>
                  <a:pt x="122418" y="49293"/>
                  <a:pt x="129715" y="60909"/>
                  <a:pt x="139194" y="59329"/>
                </a:cubicBezTo>
                <a:cubicBezTo>
                  <a:pt x="149947" y="57537"/>
                  <a:pt x="158969" y="48931"/>
                  <a:pt x="169816" y="47846"/>
                </a:cubicBezTo>
                <a:cubicBezTo>
                  <a:pt x="181644" y="46663"/>
                  <a:pt x="197292" y="50599"/>
                  <a:pt x="204903" y="41467"/>
                </a:cubicBezTo>
                <a:cubicBezTo>
                  <a:pt x="209176" y="36340"/>
                  <a:pt x="214634" y="30899"/>
                  <a:pt x="215110" y="24242"/>
                </a:cubicBezTo>
                <a:cubicBezTo>
                  <a:pt x="215444" y="19571"/>
                  <a:pt x="215502" y="14884"/>
                  <a:pt x="215748" y="10207"/>
                </a:cubicBezTo>
                <a:cubicBezTo>
                  <a:pt x="215927" y="6803"/>
                  <a:pt x="213975" y="2411"/>
                  <a:pt x="216386" y="0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8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/>
          <p:nvPr/>
        </p:nvSpPr>
        <p:spPr>
          <a:xfrm>
            <a:off x="713225" y="539500"/>
            <a:ext cx="7717506" cy="608829"/>
          </a:xfrm>
          <a:custGeom>
            <a:rect b="b" l="l" r="r" t="t"/>
            <a:pathLst>
              <a:path extrusionOk="0" h="4746" w="23163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" name="Google Shape;279;p30"/>
          <p:cNvSpPr/>
          <p:nvPr/>
        </p:nvSpPr>
        <p:spPr>
          <a:xfrm>
            <a:off x="-415200" y="1576275"/>
            <a:ext cx="1128325" cy="2775100"/>
          </a:xfrm>
          <a:custGeom>
            <a:rect b="b" l="l" r="r" t="t"/>
            <a:pathLst>
              <a:path extrusionOk="0" h="111004" w="45133">
                <a:moveTo>
                  <a:pt x="0" y="0"/>
                </a:moveTo>
                <a:cubicBezTo>
                  <a:pt x="4324" y="721"/>
                  <a:pt x="10434" y="1057"/>
                  <a:pt x="12121" y="5104"/>
                </a:cubicBezTo>
                <a:cubicBezTo>
                  <a:pt x="14339" y="10426"/>
                  <a:pt x="14060" y="17797"/>
                  <a:pt x="18819" y="21053"/>
                </a:cubicBezTo>
                <a:cubicBezTo>
                  <a:pt x="27387" y="26914"/>
                  <a:pt x="43118" y="27744"/>
                  <a:pt x="44975" y="37958"/>
                </a:cubicBezTo>
                <a:cubicBezTo>
                  <a:pt x="45608" y="41440"/>
                  <a:pt x="41055" y="43855"/>
                  <a:pt x="39234" y="46890"/>
                </a:cubicBezTo>
                <a:cubicBezTo>
                  <a:pt x="37814" y="49257"/>
                  <a:pt x="38768" y="52744"/>
                  <a:pt x="37001" y="54864"/>
                </a:cubicBezTo>
                <a:cubicBezTo>
                  <a:pt x="33869" y="58622"/>
                  <a:pt x="29040" y="61213"/>
                  <a:pt x="27113" y="65709"/>
                </a:cubicBezTo>
                <a:cubicBezTo>
                  <a:pt x="25395" y="69717"/>
                  <a:pt x="28325" y="74704"/>
                  <a:pt x="26794" y="78787"/>
                </a:cubicBezTo>
                <a:cubicBezTo>
                  <a:pt x="24550" y="84771"/>
                  <a:pt x="17443" y="87556"/>
                  <a:pt x="13397" y="92503"/>
                </a:cubicBezTo>
                <a:cubicBezTo>
                  <a:pt x="8654" y="98302"/>
                  <a:pt x="5931" y="105703"/>
                  <a:pt x="638" y="111004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280" name="Google Shape;280;p30"/>
          <p:cNvSpPr/>
          <p:nvPr/>
        </p:nvSpPr>
        <p:spPr>
          <a:xfrm>
            <a:off x="8687657" y="252525"/>
            <a:ext cx="746075" cy="1666650"/>
          </a:xfrm>
          <a:custGeom>
            <a:rect b="b" l="l" r="r" t="t"/>
            <a:pathLst>
              <a:path extrusionOk="0" h="66666" w="29843">
                <a:moveTo>
                  <a:pt x="23464" y="0"/>
                </a:moveTo>
                <a:cubicBezTo>
                  <a:pt x="17377" y="0"/>
                  <a:pt x="8712" y="498"/>
                  <a:pt x="6239" y="6060"/>
                </a:cubicBezTo>
                <a:cubicBezTo>
                  <a:pt x="3301" y="12667"/>
                  <a:pt x="8701" y="21076"/>
                  <a:pt x="5920" y="27751"/>
                </a:cubicBezTo>
                <a:cubicBezTo>
                  <a:pt x="4383" y="31440"/>
                  <a:pt x="-536" y="34345"/>
                  <a:pt x="179" y="38277"/>
                </a:cubicBezTo>
                <a:cubicBezTo>
                  <a:pt x="1652" y="46381"/>
                  <a:pt x="8658" y="53329"/>
                  <a:pt x="15809" y="57416"/>
                </a:cubicBezTo>
                <a:cubicBezTo>
                  <a:pt x="20673" y="60196"/>
                  <a:pt x="26739" y="62002"/>
                  <a:pt x="29843" y="66666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713225" y="539500"/>
            <a:ext cx="7717506" cy="608829"/>
          </a:xfrm>
          <a:custGeom>
            <a:rect b="b" l="l" r="r" t="t"/>
            <a:pathLst>
              <a:path extrusionOk="0" h="4746" w="23163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13225" y="11707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TITLE_ONLY_9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/>
          <p:nvPr/>
        </p:nvSpPr>
        <p:spPr>
          <a:xfrm>
            <a:off x="713225" y="539500"/>
            <a:ext cx="7717506" cy="608829"/>
          </a:xfrm>
          <a:custGeom>
            <a:rect b="b" l="l" r="r" t="t"/>
            <a:pathLst>
              <a:path extrusionOk="0" h="4746" w="23163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4" name="Google Shape;284;p31"/>
          <p:cNvSpPr/>
          <p:nvPr/>
        </p:nvSpPr>
        <p:spPr>
          <a:xfrm>
            <a:off x="-358850" y="1698550"/>
            <a:ext cx="1041750" cy="2312575"/>
          </a:xfrm>
          <a:custGeom>
            <a:rect b="b" l="l" r="r" t="t"/>
            <a:pathLst>
              <a:path extrusionOk="0" h="92503" w="41670">
                <a:moveTo>
                  <a:pt x="8931" y="0"/>
                </a:moveTo>
                <a:cubicBezTo>
                  <a:pt x="8931" y="12163"/>
                  <a:pt x="12333" y="27366"/>
                  <a:pt x="22647" y="33812"/>
                </a:cubicBezTo>
                <a:cubicBezTo>
                  <a:pt x="26873" y="36453"/>
                  <a:pt x="32404" y="37501"/>
                  <a:pt x="37320" y="36682"/>
                </a:cubicBezTo>
                <a:cubicBezTo>
                  <a:pt x="40091" y="36220"/>
                  <a:pt x="42239" y="32047"/>
                  <a:pt x="41467" y="29346"/>
                </a:cubicBezTo>
                <a:cubicBezTo>
                  <a:pt x="40579" y="26237"/>
                  <a:pt x="32355" y="27740"/>
                  <a:pt x="31898" y="30941"/>
                </a:cubicBezTo>
                <a:cubicBezTo>
                  <a:pt x="31461" y="34001"/>
                  <a:pt x="30946" y="37541"/>
                  <a:pt x="32536" y="40191"/>
                </a:cubicBezTo>
                <a:cubicBezTo>
                  <a:pt x="34298" y="43127"/>
                  <a:pt x="38763" y="46506"/>
                  <a:pt x="37001" y="49441"/>
                </a:cubicBezTo>
                <a:cubicBezTo>
                  <a:pt x="34710" y="53258"/>
                  <a:pt x="28602" y="53986"/>
                  <a:pt x="26794" y="58054"/>
                </a:cubicBezTo>
                <a:cubicBezTo>
                  <a:pt x="24345" y="63565"/>
                  <a:pt x="26745" y="70587"/>
                  <a:pt x="23923" y="75917"/>
                </a:cubicBezTo>
                <a:cubicBezTo>
                  <a:pt x="21159" y="81136"/>
                  <a:pt x="13171" y="80825"/>
                  <a:pt x="7655" y="82934"/>
                </a:cubicBezTo>
                <a:cubicBezTo>
                  <a:pt x="3840" y="84393"/>
                  <a:pt x="1571" y="88733"/>
                  <a:pt x="0" y="92503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285" name="Google Shape;285;p31"/>
          <p:cNvSpPr/>
          <p:nvPr/>
        </p:nvSpPr>
        <p:spPr>
          <a:xfrm>
            <a:off x="8072280" y="1092500"/>
            <a:ext cx="1361450" cy="3014325"/>
          </a:xfrm>
          <a:custGeom>
            <a:rect b="b" l="l" r="r" t="t"/>
            <a:pathLst>
              <a:path extrusionOk="0" h="120573" w="54458">
                <a:moveTo>
                  <a:pt x="49355" y="0"/>
                </a:moveTo>
                <a:cubicBezTo>
                  <a:pt x="48314" y="14568"/>
                  <a:pt x="33764" y="27626"/>
                  <a:pt x="20009" y="32535"/>
                </a:cubicBezTo>
                <a:cubicBezTo>
                  <a:pt x="15198" y="34252"/>
                  <a:pt x="9707" y="34175"/>
                  <a:pt x="4698" y="33173"/>
                </a:cubicBezTo>
                <a:cubicBezTo>
                  <a:pt x="1574" y="32548"/>
                  <a:pt x="-1088" y="27293"/>
                  <a:pt x="551" y="24561"/>
                </a:cubicBezTo>
                <a:cubicBezTo>
                  <a:pt x="4211" y="18460"/>
                  <a:pt x="19650" y="21229"/>
                  <a:pt x="21604" y="28070"/>
                </a:cubicBezTo>
                <a:cubicBezTo>
                  <a:pt x="23621" y="35129"/>
                  <a:pt x="13076" y="44120"/>
                  <a:pt x="17776" y="49760"/>
                </a:cubicBezTo>
                <a:cubicBezTo>
                  <a:pt x="21525" y="54259"/>
                  <a:pt x="31234" y="52818"/>
                  <a:pt x="33087" y="58373"/>
                </a:cubicBezTo>
                <a:cubicBezTo>
                  <a:pt x="34140" y="61530"/>
                  <a:pt x="29932" y="64245"/>
                  <a:pt x="28621" y="67304"/>
                </a:cubicBezTo>
                <a:cubicBezTo>
                  <a:pt x="26520" y="72206"/>
                  <a:pt x="25777" y="78156"/>
                  <a:pt x="27345" y="83253"/>
                </a:cubicBezTo>
                <a:cubicBezTo>
                  <a:pt x="29059" y="88824"/>
                  <a:pt x="34958" y="92119"/>
                  <a:pt x="38191" y="96969"/>
                </a:cubicBezTo>
                <a:cubicBezTo>
                  <a:pt x="43491" y="104920"/>
                  <a:pt x="47703" y="113814"/>
                  <a:pt x="54458" y="120573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TITLE_ONLY_10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/>
          <p:nvPr/>
        </p:nvSpPr>
        <p:spPr>
          <a:xfrm>
            <a:off x="713225" y="539500"/>
            <a:ext cx="7717506" cy="608829"/>
          </a:xfrm>
          <a:custGeom>
            <a:rect b="b" l="l" r="r" t="t"/>
            <a:pathLst>
              <a:path extrusionOk="0" h="4746" w="23163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89" name="Google Shape;289;p32"/>
          <p:cNvGrpSpPr/>
          <p:nvPr/>
        </p:nvGrpSpPr>
        <p:grpSpPr>
          <a:xfrm flipH="1">
            <a:off x="3992025" y="4198700"/>
            <a:ext cx="1159900" cy="944800"/>
            <a:chOff x="339875" y="3409400"/>
            <a:chExt cx="1159900" cy="944800"/>
          </a:xfrm>
        </p:grpSpPr>
        <p:sp>
          <p:nvSpPr>
            <p:cNvPr id="290" name="Google Shape;290;p32"/>
            <p:cNvSpPr/>
            <p:nvPr/>
          </p:nvSpPr>
          <p:spPr>
            <a:xfrm>
              <a:off x="799300" y="3409400"/>
              <a:ext cx="363850" cy="944800"/>
            </a:xfrm>
            <a:custGeom>
              <a:rect b="b" l="l" r="r" t="t"/>
              <a:pathLst>
                <a:path extrusionOk="0" h="37792" w="14554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948450" y="3782325"/>
              <a:ext cx="551325" cy="568575"/>
            </a:xfrm>
            <a:custGeom>
              <a:rect b="b" l="l" r="r" t="t"/>
              <a:pathLst>
                <a:path extrusionOk="0" h="22743" w="22053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339875" y="3524525"/>
              <a:ext cx="445025" cy="829675"/>
            </a:xfrm>
            <a:custGeom>
              <a:rect b="b" l="l" r="r" t="t"/>
              <a:pathLst>
                <a:path extrusionOk="0" h="33187" w="17801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872625" y="3543375"/>
              <a:ext cx="149625" cy="802075"/>
            </a:xfrm>
            <a:custGeom>
              <a:rect b="b" l="l" r="r" t="t"/>
              <a:pathLst>
                <a:path extrusionOk="0" h="32083" w="5985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413225" y="3602675"/>
              <a:ext cx="331100" cy="747300"/>
            </a:xfrm>
            <a:custGeom>
              <a:rect b="b" l="l" r="r" t="t"/>
              <a:pathLst>
                <a:path extrusionOk="0" h="29892" w="13244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986350" y="3868275"/>
              <a:ext cx="416750" cy="476800"/>
            </a:xfrm>
            <a:custGeom>
              <a:rect b="b" l="l" r="r" t="t"/>
              <a:pathLst>
                <a:path extrusionOk="0" h="19072" w="1667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32"/>
          <p:cNvSpPr/>
          <p:nvPr/>
        </p:nvSpPr>
        <p:spPr>
          <a:xfrm rot="844509">
            <a:off x="-669856" y="4505815"/>
            <a:ext cx="3593908" cy="724242"/>
          </a:xfrm>
          <a:custGeom>
            <a:rect b="b" l="l" r="r" t="t"/>
            <a:pathLst>
              <a:path extrusionOk="0" h="28969" w="143753">
                <a:moveTo>
                  <a:pt x="143540" y="28969"/>
                </a:moveTo>
                <a:cubicBezTo>
                  <a:pt x="143540" y="24483"/>
                  <a:pt x="144391" y="19522"/>
                  <a:pt x="142264" y="15572"/>
                </a:cubicBezTo>
                <a:cubicBezTo>
                  <a:pt x="138231" y="8083"/>
                  <a:pt x="130045" y="2538"/>
                  <a:pt x="121849" y="261"/>
                </a:cubicBezTo>
                <a:cubicBezTo>
                  <a:pt x="115341" y="-1547"/>
                  <a:pt x="110673" y="8875"/>
                  <a:pt x="103986" y="9830"/>
                </a:cubicBezTo>
                <a:cubicBezTo>
                  <a:pt x="94912" y="11127"/>
                  <a:pt x="85249" y="5016"/>
                  <a:pt x="76554" y="7916"/>
                </a:cubicBezTo>
                <a:cubicBezTo>
                  <a:pt x="69247" y="10353"/>
                  <a:pt x="61290" y="5365"/>
                  <a:pt x="53588" y="5365"/>
                </a:cubicBezTo>
                <a:cubicBezTo>
                  <a:pt x="46730" y="5365"/>
                  <a:pt x="39307" y="10983"/>
                  <a:pt x="33174" y="7916"/>
                </a:cubicBezTo>
                <a:cubicBezTo>
                  <a:pt x="28574" y="5615"/>
                  <a:pt x="24869" y="-467"/>
                  <a:pt x="19777" y="261"/>
                </a:cubicBezTo>
                <a:cubicBezTo>
                  <a:pt x="10841" y="1538"/>
                  <a:pt x="6383" y="12379"/>
                  <a:pt x="0" y="18762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297" name="Google Shape;297;p32"/>
          <p:cNvSpPr/>
          <p:nvPr/>
        </p:nvSpPr>
        <p:spPr>
          <a:xfrm>
            <a:off x="7081275" y="3629641"/>
            <a:ext cx="2392325" cy="1713200"/>
          </a:xfrm>
          <a:custGeom>
            <a:rect b="b" l="l" r="r" t="t"/>
            <a:pathLst>
              <a:path extrusionOk="0" h="68528" w="95693">
                <a:moveTo>
                  <a:pt x="95693" y="905"/>
                </a:moveTo>
                <a:cubicBezTo>
                  <a:pt x="90373" y="905"/>
                  <a:pt x="84171" y="-1409"/>
                  <a:pt x="79745" y="1543"/>
                </a:cubicBezTo>
                <a:cubicBezTo>
                  <a:pt x="74839" y="4815"/>
                  <a:pt x="75627" y="12774"/>
                  <a:pt x="72089" y="17492"/>
                </a:cubicBezTo>
                <a:cubicBezTo>
                  <a:pt x="67689" y="23358"/>
                  <a:pt x="59050" y="24268"/>
                  <a:pt x="52950" y="28337"/>
                </a:cubicBezTo>
                <a:cubicBezTo>
                  <a:pt x="47306" y="32102"/>
                  <a:pt x="46903" y="40764"/>
                  <a:pt x="42105" y="45562"/>
                </a:cubicBezTo>
                <a:cubicBezTo>
                  <a:pt x="40594" y="47073"/>
                  <a:pt x="37846" y="45935"/>
                  <a:pt x="35726" y="46200"/>
                </a:cubicBezTo>
                <a:cubicBezTo>
                  <a:pt x="27987" y="47167"/>
                  <a:pt x="20325" y="48774"/>
                  <a:pt x="12759" y="50666"/>
                </a:cubicBezTo>
                <a:cubicBezTo>
                  <a:pt x="5661" y="52441"/>
                  <a:pt x="3274" y="61985"/>
                  <a:pt x="0" y="68528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TITLE_ONLY_12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"/>
          <p:cNvSpPr/>
          <p:nvPr/>
        </p:nvSpPr>
        <p:spPr>
          <a:xfrm>
            <a:off x="713225" y="539500"/>
            <a:ext cx="7717506" cy="608829"/>
          </a:xfrm>
          <a:custGeom>
            <a:rect b="b" l="l" r="r" t="t"/>
            <a:pathLst>
              <a:path extrusionOk="0" h="4746" w="23163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1" name="Google Shape;301;p33"/>
          <p:cNvSpPr/>
          <p:nvPr/>
        </p:nvSpPr>
        <p:spPr>
          <a:xfrm>
            <a:off x="6243975" y="3471286"/>
            <a:ext cx="2934575" cy="1757275"/>
          </a:xfrm>
          <a:custGeom>
            <a:rect b="b" l="l" r="r" t="t"/>
            <a:pathLst>
              <a:path extrusionOk="0" h="70291" w="117383">
                <a:moveTo>
                  <a:pt x="0" y="70291"/>
                </a:moveTo>
                <a:cubicBezTo>
                  <a:pt x="0" y="58515"/>
                  <a:pt x="11100" y="45487"/>
                  <a:pt x="22647" y="43178"/>
                </a:cubicBezTo>
                <a:cubicBezTo>
                  <a:pt x="33186" y="41070"/>
                  <a:pt x="44885" y="45892"/>
                  <a:pt x="54864" y="41902"/>
                </a:cubicBezTo>
                <a:cubicBezTo>
                  <a:pt x="61792" y="39132"/>
                  <a:pt x="64784" y="29851"/>
                  <a:pt x="71770" y="27230"/>
                </a:cubicBezTo>
                <a:cubicBezTo>
                  <a:pt x="79092" y="24483"/>
                  <a:pt x="89525" y="29889"/>
                  <a:pt x="95055" y="24359"/>
                </a:cubicBezTo>
                <a:cubicBezTo>
                  <a:pt x="99059" y="20355"/>
                  <a:pt x="102372" y="15519"/>
                  <a:pt x="104624" y="10324"/>
                </a:cubicBezTo>
                <a:cubicBezTo>
                  <a:pt x="105857" y="7480"/>
                  <a:pt x="105800" y="3752"/>
                  <a:pt x="108133" y="1711"/>
                </a:cubicBezTo>
                <a:cubicBezTo>
                  <a:pt x="110488" y="-349"/>
                  <a:pt x="114254" y="117"/>
                  <a:pt x="117383" y="117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TITLE_AND_BODY_1">
    <p:bg>
      <p:bgPr>
        <a:solidFill>
          <a:schemeClr val="dk2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/>
          <p:nvPr>
            <p:ph type="title"/>
          </p:nvPr>
        </p:nvSpPr>
        <p:spPr>
          <a:xfrm>
            <a:off x="4186250" y="1622263"/>
            <a:ext cx="4427100" cy="14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9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4" name="Google Shape;304;p34"/>
          <p:cNvSpPr txBox="1"/>
          <p:nvPr>
            <p:ph idx="1" type="body"/>
          </p:nvPr>
        </p:nvSpPr>
        <p:spPr>
          <a:xfrm>
            <a:off x="4186250" y="3086363"/>
            <a:ext cx="44271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5" name="Google Shape;305;p34"/>
          <p:cNvSpPr/>
          <p:nvPr/>
        </p:nvSpPr>
        <p:spPr>
          <a:xfrm>
            <a:off x="3644300" y="4547630"/>
            <a:ext cx="4082900" cy="712825"/>
          </a:xfrm>
          <a:custGeom>
            <a:rect b="b" l="l" r="r" t="t"/>
            <a:pathLst>
              <a:path extrusionOk="0" h="28513" w="163316">
                <a:moveTo>
                  <a:pt x="0" y="26599"/>
                </a:moveTo>
                <a:cubicBezTo>
                  <a:pt x="2592" y="14937"/>
                  <a:pt x="18969" y="3683"/>
                  <a:pt x="30303" y="7461"/>
                </a:cubicBezTo>
                <a:cubicBezTo>
                  <a:pt x="39649" y="10576"/>
                  <a:pt x="48642" y="18247"/>
                  <a:pt x="58373" y="16711"/>
                </a:cubicBezTo>
                <a:cubicBezTo>
                  <a:pt x="65776" y="15542"/>
                  <a:pt x="70899" y="8436"/>
                  <a:pt x="77512" y="4909"/>
                </a:cubicBezTo>
                <a:cubicBezTo>
                  <a:pt x="88147" y="-763"/>
                  <a:pt x="101900" y="-1029"/>
                  <a:pt x="113556" y="2038"/>
                </a:cubicBezTo>
                <a:cubicBezTo>
                  <a:pt x="131726" y="6819"/>
                  <a:pt x="144528" y="28513"/>
                  <a:pt x="163316" y="28513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306" name="Google Shape;306;p34"/>
          <p:cNvSpPr/>
          <p:nvPr/>
        </p:nvSpPr>
        <p:spPr>
          <a:xfrm>
            <a:off x="5071725" y="-39875"/>
            <a:ext cx="4250375" cy="1107800"/>
          </a:xfrm>
          <a:custGeom>
            <a:rect b="b" l="l" r="r" t="t"/>
            <a:pathLst>
              <a:path extrusionOk="0" h="44312" w="170015">
                <a:moveTo>
                  <a:pt x="0" y="0"/>
                </a:moveTo>
                <a:cubicBezTo>
                  <a:pt x="0" y="13485"/>
                  <a:pt x="18420" y="24459"/>
                  <a:pt x="31898" y="24880"/>
                </a:cubicBezTo>
                <a:cubicBezTo>
                  <a:pt x="48587" y="25402"/>
                  <a:pt x="64974" y="19781"/>
                  <a:pt x="81658" y="19139"/>
                </a:cubicBezTo>
                <a:cubicBezTo>
                  <a:pt x="91528" y="18759"/>
                  <a:pt x="102722" y="20221"/>
                  <a:pt x="110366" y="26475"/>
                </a:cubicBezTo>
                <a:cubicBezTo>
                  <a:pt x="117576" y="32374"/>
                  <a:pt x="123418" y="41140"/>
                  <a:pt x="132376" y="43700"/>
                </a:cubicBezTo>
                <a:cubicBezTo>
                  <a:pt x="144959" y="47297"/>
                  <a:pt x="156928" y="32536"/>
                  <a:pt x="170015" y="32536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/>
          <p:nvPr>
            <p:ph type="title"/>
          </p:nvPr>
        </p:nvSpPr>
        <p:spPr>
          <a:xfrm>
            <a:off x="466026" y="2708175"/>
            <a:ext cx="53661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9" name="Google Shape;309;p35"/>
          <p:cNvSpPr txBox="1"/>
          <p:nvPr>
            <p:ph idx="1" type="subTitle"/>
          </p:nvPr>
        </p:nvSpPr>
        <p:spPr>
          <a:xfrm>
            <a:off x="466025" y="1042638"/>
            <a:ext cx="5766300" cy="1304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5"/>
          <p:cNvSpPr/>
          <p:nvPr/>
        </p:nvSpPr>
        <p:spPr>
          <a:xfrm>
            <a:off x="6945725" y="-71775"/>
            <a:ext cx="2368400" cy="364750"/>
          </a:xfrm>
          <a:custGeom>
            <a:rect b="b" l="l" r="r" t="t"/>
            <a:pathLst>
              <a:path extrusionOk="0" h="14590" w="94736">
                <a:moveTo>
                  <a:pt x="0" y="0"/>
                </a:moveTo>
                <a:cubicBezTo>
                  <a:pt x="0" y="5933"/>
                  <a:pt x="4652" y="13515"/>
                  <a:pt x="10526" y="14354"/>
                </a:cubicBezTo>
                <a:cubicBezTo>
                  <a:pt x="20251" y="15743"/>
                  <a:pt x="29758" y="10004"/>
                  <a:pt x="39553" y="9251"/>
                </a:cubicBezTo>
                <a:cubicBezTo>
                  <a:pt x="52627" y="8245"/>
                  <a:pt x="65728" y="13308"/>
                  <a:pt x="78787" y="12121"/>
                </a:cubicBezTo>
                <a:cubicBezTo>
                  <a:pt x="85073" y="11550"/>
                  <a:pt x="90273" y="6377"/>
                  <a:pt x="94736" y="1914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SECTION_HEADER_1_1_1_2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/>
          <p:nvPr>
            <p:ph type="title"/>
          </p:nvPr>
        </p:nvSpPr>
        <p:spPr>
          <a:xfrm>
            <a:off x="713225" y="539500"/>
            <a:ext cx="34980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3" name="Google Shape;313;p36"/>
          <p:cNvSpPr txBox="1"/>
          <p:nvPr>
            <p:ph idx="1" type="subTitle"/>
          </p:nvPr>
        </p:nvSpPr>
        <p:spPr>
          <a:xfrm>
            <a:off x="713225" y="2078967"/>
            <a:ext cx="34980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4" name="Google Shape;314;p36"/>
          <p:cNvSpPr txBox="1"/>
          <p:nvPr/>
        </p:nvSpPr>
        <p:spPr>
          <a:xfrm>
            <a:off x="713225" y="3711525"/>
            <a:ext cx="33894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1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3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315" name="Google Shape;315;p36"/>
          <p:cNvGrpSpPr/>
          <p:nvPr/>
        </p:nvGrpSpPr>
        <p:grpSpPr>
          <a:xfrm>
            <a:off x="6228058" y="676282"/>
            <a:ext cx="371050" cy="535798"/>
            <a:chOff x="3105800" y="3255750"/>
            <a:chExt cx="272350" cy="393275"/>
          </a:xfrm>
        </p:grpSpPr>
        <p:sp>
          <p:nvSpPr>
            <p:cNvPr id="316" name="Google Shape;316;p36"/>
            <p:cNvSpPr/>
            <p:nvPr/>
          </p:nvSpPr>
          <p:spPr>
            <a:xfrm>
              <a:off x="3313975" y="3448775"/>
              <a:ext cx="64175" cy="49800"/>
            </a:xfrm>
            <a:custGeom>
              <a:rect b="b" l="l" r="r" t="t"/>
              <a:pathLst>
                <a:path extrusionOk="0" h="1992" w="2567">
                  <a:moveTo>
                    <a:pt x="1287" y="1"/>
                  </a:moveTo>
                  <a:cubicBezTo>
                    <a:pt x="8" y="1"/>
                    <a:pt x="0" y="1992"/>
                    <a:pt x="1287" y="1992"/>
                  </a:cubicBezTo>
                  <a:cubicBezTo>
                    <a:pt x="2566" y="1992"/>
                    <a:pt x="2566" y="1"/>
                    <a:pt x="1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6"/>
            <p:cNvSpPr/>
            <p:nvPr/>
          </p:nvSpPr>
          <p:spPr>
            <a:xfrm>
              <a:off x="3254925" y="3602450"/>
              <a:ext cx="38625" cy="29925"/>
            </a:xfrm>
            <a:custGeom>
              <a:rect b="b" l="l" r="r" t="t"/>
              <a:pathLst>
                <a:path extrusionOk="0" h="1197" w="1545">
                  <a:moveTo>
                    <a:pt x="773" y="1"/>
                  </a:moveTo>
                  <a:cubicBezTo>
                    <a:pt x="8" y="1"/>
                    <a:pt x="0" y="1197"/>
                    <a:pt x="773" y="1197"/>
                  </a:cubicBezTo>
                  <a:cubicBezTo>
                    <a:pt x="1537" y="1197"/>
                    <a:pt x="1545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6"/>
            <p:cNvSpPr/>
            <p:nvPr/>
          </p:nvSpPr>
          <p:spPr>
            <a:xfrm>
              <a:off x="3172025" y="3491925"/>
              <a:ext cx="38450" cy="29925"/>
            </a:xfrm>
            <a:custGeom>
              <a:rect b="b" l="l" r="r" t="t"/>
              <a:pathLst>
                <a:path extrusionOk="0" h="1197" w="1538">
                  <a:moveTo>
                    <a:pt x="773" y="1"/>
                  </a:moveTo>
                  <a:cubicBezTo>
                    <a:pt x="1" y="1"/>
                    <a:pt x="1" y="1197"/>
                    <a:pt x="773" y="1197"/>
                  </a:cubicBezTo>
                  <a:cubicBezTo>
                    <a:pt x="1537" y="1197"/>
                    <a:pt x="1537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6"/>
            <p:cNvSpPr/>
            <p:nvPr/>
          </p:nvSpPr>
          <p:spPr>
            <a:xfrm>
              <a:off x="3105800" y="3619100"/>
              <a:ext cx="38425" cy="29925"/>
            </a:xfrm>
            <a:custGeom>
              <a:rect b="b" l="l" r="r" t="t"/>
              <a:pathLst>
                <a:path extrusionOk="0" h="1197" w="1537">
                  <a:moveTo>
                    <a:pt x="765" y="1"/>
                  </a:moveTo>
                  <a:cubicBezTo>
                    <a:pt x="0" y="1"/>
                    <a:pt x="0" y="1197"/>
                    <a:pt x="765" y="1197"/>
                  </a:cubicBezTo>
                  <a:cubicBezTo>
                    <a:pt x="1537" y="1197"/>
                    <a:pt x="1537" y="1"/>
                    <a:pt x="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6"/>
            <p:cNvSpPr/>
            <p:nvPr/>
          </p:nvSpPr>
          <p:spPr>
            <a:xfrm>
              <a:off x="3232025" y="3255750"/>
              <a:ext cx="56600" cy="151425"/>
            </a:xfrm>
            <a:custGeom>
              <a:rect b="b" l="l" r="r" t="t"/>
              <a:pathLst>
                <a:path extrusionOk="0" h="6057" w="2264">
                  <a:moveTo>
                    <a:pt x="1136" y="0"/>
                  </a:moveTo>
                  <a:lnTo>
                    <a:pt x="0" y="3028"/>
                  </a:lnTo>
                  <a:lnTo>
                    <a:pt x="1136" y="6056"/>
                  </a:lnTo>
                  <a:lnTo>
                    <a:pt x="2264" y="3028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/>
          <p:nvPr/>
        </p:nvSpPr>
        <p:spPr>
          <a:xfrm rot="-8100000">
            <a:off x="-108306" y="2820602"/>
            <a:ext cx="2902932" cy="2063647"/>
          </a:xfrm>
          <a:custGeom>
            <a:rect b="b" l="l" r="r" t="t"/>
            <a:pathLst>
              <a:path extrusionOk="0" h="112334" w="137074">
                <a:moveTo>
                  <a:pt x="69640" y="0"/>
                </a:moveTo>
                <a:cubicBezTo>
                  <a:pt x="61244" y="0"/>
                  <a:pt x="52563" y="1827"/>
                  <a:pt x="44055" y="5835"/>
                </a:cubicBezTo>
                <a:cubicBezTo>
                  <a:pt x="14845" y="19841"/>
                  <a:pt x="1" y="59076"/>
                  <a:pt x="13587" y="88705"/>
                </a:cubicBezTo>
                <a:cubicBezTo>
                  <a:pt x="18715" y="100683"/>
                  <a:pt x="30372" y="112333"/>
                  <a:pt x="43765" y="112333"/>
                </a:cubicBezTo>
                <a:cubicBezTo>
                  <a:pt x="45942" y="112333"/>
                  <a:pt x="48164" y="112025"/>
                  <a:pt x="50412" y="111361"/>
                </a:cubicBezTo>
                <a:cubicBezTo>
                  <a:pt x="60925" y="108265"/>
                  <a:pt x="68585" y="98718"/>
                  <a:pt x="79611" y="97018"/>
                </a:cubicBezTo>
                <a:cubicBezTo>
                  <a:pt x="80203" y="96949"/>
                  <a:pt x="80792" y="96918"/>
                  <a:pt x="81378" y="96918"/>
                </a:cubicBezTo>
                <a:cubicBezTo>
                  <a:pt x="87589" y="96918"/>
                  <a:pt x="93455" y="100452"/>
                  <a:pt x="99581" y="100452"/>
                </a:cubicBezTo>
                <a:cubicBezTo>
                  <a:pt x="101086" y="100452"/>
                  <a:pt x="102607" y="100239"/>
                  <a:pt x="104153" y="99707"/>
                </a:cubicBezTo>
                <a:cubicBezTo>
                  <a:pt x="115352" y="96017"/>
                  <a:pt x="122152" y="84794"/>
                  <a:pt x="125400" y="74036"/>
                </a:cubicBezTo>
                <a:cubicBezTo>
                  <a:pt x="137074" y="34332"/>
                  <a:pt x="106038" y="0"/>
                  <a:pt x="69640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3" name="Google Shape;323;p37"/>
          <p:cNvGrpSpPr/>
          <p:nvPr/>
        </p:nvGrpSpPr>
        <p:grpSpPr>
          <a:xfrm>
            <a:off x="914296" y="3046482"/>
            <a:ext cx="1623253" cy="1241336"/>
            <a:chOff x="6566313" y="4853300"/>
            <a:chExt cx="773125" cy="591225"/>
          </a:xfrm>
        </p:grpSpPr>
        <p:sp>
          <p:nvSpPr>
            <p:cNvPr id="324" name="Google Shape;324;p37"/>
            <p:cNvSpPr/>
            <p:nvPr/>
          </p:nvSpPr>
          <p:spPr>
            <a:xfrm>
              <a:off x="6566313" y="5014375"/>
              <a:ext cx="413675" cy="271550"/>
            </a:xfrm>
            <a:custGeom>
              <a:rect b="b" l="l" r="r" t="t"/>
              <a:pathLst>
                <a:path extrusionOk="0" h="10862" w="16547">
                  <a:moveTo>
                    <a:pt x="3052" y="1"/>
                  </a:moveTo>
                  <a:cubicBezTo>
                    <a:pt x="2932" y="1"/>
                    <a:pt x="2812" y="5"/>
                    <a:pt x="2692" y="15"/>
                  </a:cubicBezTo>
                  <a:cubicBezTo>
                    <a:pt x="1949" y="83"/>
                    <a:pt x="1206" y="379"/>
                    <a:pt x="706" y="925"/>
                  </a:cubicBezTo>
                  <a:cubicBezTo>
                    <a:pt x="206" y="1486"/>
                    <a:pt x="1" y="2319"/>
                    <a:pt x="289" y="3002"/>
                  </a:cubicBezTo>
                  <a:cubicBezTo>
                    <a:pt x="638" y="3813"/>
                    <a:pt x="1532" y="4207"/>
                    <a:pt x="2351" y="4533"/>
                  </a:cubicBezTo>
                  <a:cubicBezTo>
                    <a:pt x="5200" y="5654"/>
                    <a:pt x="8058" y="6784"/>
                    <a:pt x="10764" y="8231"/>
                  </a:cubicBezTo>
                  <a:cubicBezTo>
                    <a:pt x="11264" y="8497"/>
                    <a:pt x="11757" y="8777"/>
                    <a:pt x="12249" y="9065"/>
                  </a:cubicBezTo>
                  <a:cubicBezTo>
                    <a:pt x="13174" y="9618"/>
                    <a:pt x="14076" y="10210"/>
                    <a:pt x="14940" y="10861"/>
                  </a:cubicBezTo>
                  <a:lnTo>
                    <a:pt x="16547" y="9103"/>
                  </a:lnTo>
                  <a:cubicBezTo>
                    <a:pt x="15425" y="7761"/>
                    <a:pt x="14265" y="6443"/>
                    <a:pt x="13007" y="5237"/>
                  </a:cubicBezTo>
                  <a:cubicBezTo>
                    <a:pt x="12787" y="5025"/>
                    <a:pt x="12560" y="4813"/>
                    <a:pt x="12333" y="4608"/>
                  </a:cubicBezTo>
                  <a:cubicBezTo>
                    <a:pt x="10180" y="2668"/>
                    <a:pt x="7686" y="1054"/>
                    <a:pt x="4897" y="288"/>
                  </a:cubicBezTo>
                  <a:cubicBezTo>
                    <a:pt x="4295" y="123"/>
                    <a:pt x="3671" y="1"/>
                    <a:pt x="30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7"/>
            <p:cNvSpPr/>
            <p:nvPr/>
          </p:nvSpPr>
          <p:spPr>
            <a:xfrm>
              <a:off x="6599113" y="5204375"/>
              <a:ext cx="346025" cy="117725"/>
            </a:xfrm>
            <a:custGeom>
              <a:rect b="b" l="l" r="r" t="t"/>
              <a:pathLst>
                <a:path extrusionOk="0" h="4709" w="13841">
                  <a:moveTo>
                    <a:pt x="4390" y="0"/>
                  </a:moveTo>
                  <a:cubicBezTo>
                    <a:pt x="3625" y="0"/>
                    <a:pt x="2861" y="64"/>
                    <a:pt x="2107" y="199"/>
                  </a:cubicBezTo>
                  <a:cubicBezTo>
                    <a:pt x="1645" y="283"/>
                    <a:pt x="1175" y="404"/>
                    <a:pt x="773" y="654"/>
                  </a:cubicBezTo>
                  <a:cubicBezTo>
                    <a:pt x="379" y="904"/>
                    <a:pt x="61" y="1321"/>
                    <a:pt x="31" y="1799"/>
                  </a:cubicBezTo>
                  <a:cubicBezTo>
                    <a:pt x="0" y="2299"/>
                    <a:pt x="303" y="2776"/>
                    <a:pt x="705" y="3072"/>
                  </a:cubicBezTo>
                  <a:cubicBezTo>
                    <a:pt x="1107" y="3375"/>
                    <a:pt x="1599" y="3519"/>
                    <a:pt x="2092" y="3633"/>
                  </a:cubicBezTo>
                  <a:cubicBezTo>
                    <a:pt x="4457" y="4194"/>
                    <a:pt x="6928" y="4118"/>
                    <a:pt x="9361" y="4292"/>
                  </a:cubicBezTo>
                  <a:cubicBezTo>
                    <a:pt x="10338" y="4360"/>
                    <a:pt x="11339" y="4482"/>
                    <a:pt x="12302" y="4709"/>
                  </a:cubicBezTo>
                  <a:lnTo>
                    <a:pt x="13840" y="3026"/>
                  </a:lnTo>
                  <a:cubicBezTo>
                    <a:pt x="12908" y="2435"/>
                    <a:pt x="11938" y="1912"/>
                    <a:pt x="10937" y="1465"/>
                  </a:cubicBezTo>
                  <a:cubicBezTo>
                    <a:pt x="10422" y="1238"/>
                    <a:pt x="9899" y="1033"/>
                    <a:pt x="9361" y="851"/>
                  </a:cubicBezTo>
                  <a:cubicBezTo>
                    <a:pt x="7761" y="309"/>
                    <a:pt x="6073" y="0"/>
                    <a:pt x="4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6795213" y="4853300"/>
              <a:ext cx="216050" cy="393025"/>
            </a:xfrm>
            <a:custGeom>
              <a:rect b="b" l="l" r="r" t="t"/>
              <a:pathLst>
                <a:path extrusionOk="0" h="15721" w="8642">
                  <a:moveTo>
                    <a:pt x="2344" y="0"/>
                  </a:moveTo>
                  <a:cubicBezTo>
                    <a:pt x="2225" y="0"/>
                    <a:pt x="2105" y="13"/>
                    <a:pt x="1987" y="39"/>
                  </a:cubicBezTo>
                  <a:cubicBezTo>
                    <a:pt x="1449" y="152"/>
                    <a:pt x="986" y="546"/>
                    <a:pt x="698" y="1016"/>
                  </a:cubicBezTo>
                  <a:cubicBezTo>
                    <a:pt x="410" y="1494"/>
                    <a:pt x="281" y="2047"/>
                    <a:pt x="228" y="2600"/>
                  </a:cubicBezTo>
                  <a:cubicBezTo>
                    <a:pt x="1" y="4859"/>
                    <a:pt x="979" y="7072"/>
                    <a:pt x="2131" y="9035"/>
                  </a:cubicBezTo>
                  <a:cubicBezTo>
                    <a:pt x="2661" y="9945"/>
                    <a:pt x="3237" y="10824"/>
                    <a:pt x="3851" y="11680"/>
                  </a:cubicBezTo>
                  <a:cubicBezTo>
                    <a:pt x="4874" y="13105"/>
                    <a:pt x="6004" y="14462"/>
                    <a:pt x="7232" y="15720"/>
                  </a:cubicBezTo>
                  <a:lnTo>
                    <a:pt x="8641" y="14174"/>
                  </a:lnTo>
                  <a:cubicBezTo>
                    <a:pt x="7982" y="12908"/>
                    <a:pt x="7497" y="11536"/>
                    <a:pt x="7095" y="10157"/>
                  </a:cubicBezTo>
                  <a:cubicBezTo>
                    <a:pt x="6383" y="7686"/>
                    <a:pt x="5920" y="5139"/>
                    <a:pt x="5049" y="2722"/>
                  </a:cubicBezTo>
                  <a:cubicBezTo>
                    <a:pt x="4791" y="2017"/>
                    <a:pt x="4495" y="1319"/>
                    <a:pt x="3988" y="774"/>
                  </a:cubicBezTo>
                  <a:cubicBezTo>
                    <a:pt x="3563" y="323"/>
                    <a:pt x="2957" y="0"/>
                    <a:pt x="2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6644863" y="5068225"/>
              <a:ext cx="317500" cy="196100"/>
            </a:xfrm>
            <a:custGeom>
              <a:rect b="b" l="l" r="r" t="t"/>
              <a:pathLst>
                <a:path extrusionOk="0" h="7844" w="12700">
                  <a:moveTo>
                    <a:pt x="132" y="0"/>
                  </a:moveTo>
                  <a:cubicBezTo>
                    <a:pt x="51" y="0"/>
                    <a:pt x="0" y="124"/>
                    <a:pt x="88" y="158"/>
                  </a:cubicBezTo>
                  <a:cubicBezTo>
                    <a:pt x="2081" y="893"/>
                    <a:pt x="4006" y="1795"/>
                    <a:pt x="5848" y="2864"/>
                  </a:cubicBezTo>
                  <a:cubicBezTo>
                    <a:pt x="7690" y="3925"/>
                    <a:pt x="9441" y="5145"/>
                    <a:pt x="11070" y="6509"/>
                  </a:cubicBezTo>
                  <a:cubicBezTo>
                    <a:pt x="11586" y="6941"/>
                    <a:pt x="12094" y="7389"/>
                    <a:pt x="12586" y="7843"/>
                  </a:cubicBezTo>
                  <a:lnTo>
                    <a:pt x="12700" y="7722"/>
                  </a:lnTo>
                  <a:cubicBezTo>
                    <a:pt x="11517" y="6623"/>
                    <a:pt x="10267" y="5600"/>
                    <a:pt x="8956" y="4660"/>
                  </a:cubicBezTo>
                  <a:cubicBezTo>
                    <a:pt x="7228" y="3425"/>
                    <a:pt x="5393" y="2341"/>
                    <a:pt x="3483" y="1416"/>
                  </a:cubicBezTo>
                  <a:cubicBezTo>
                    <a:pt x="2399" y="893"/>
                    <a:pt x="1293" y="423"/>
                    <a:pt x="164" y="6"/>
                  </a:cubicBezTo>
                  <a:cubicBezTo>
                    <a:pt x="153" y="2"/>
                    <a:pt x="142" y="0"/>
                    <a:pt x="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7"/>
            <p:cNvSpPr/>
            <p:nvPr/>
          </p:nvSpPr>
          <p:spPr>
            <a:xfrm>
              <a:off x="6854813" y="4887975"/>
              <a:ext cx="139400" cy="341475"/>
            </a:xfrm>
            <a:custGeom>
              <a:rect b="b" l="l" r="r" t="t"/>
              <a:pathLst>
                <a:path extrusionOk="0" h="13659" w="5576">
                  <a:moveTo>
                    <a:pt x="87" y="1"/>
                  </a:moveTo>
                  <a:cubicBezTo>
                    <a:pt x="43" y="1"/>
                    <a:pt x="0" y="29"/>
                    <a:pt x="4" y="84"/>
                  </a:cubicBezTo>
                  <a:cubicBezTo>
                    <a:pt x="133" y="2252"/>
                    <a:pt x="573" y="4397"/>
                    <a:pt x="1300" y="6436"/>
                  </a:cubicBezTo>
                  <a:cubicBezTo>
                    <a:pt x="2028" y="8474"/>
                    <a:pt x="3036" y="10415"/>
                    <a:pt x="4302" y="12166"/>
                  </a:cubicBezTo>
                  <a:cubicBezTo>
                    <a:pt x="4666" y="12681"/>
                    <a:pt x="5052" y="13181"/>
                    <a:pt x="5462" y="13659"/>
                  </a:cubicBezTo>
                  <a:lnTo>
                    <a:pt x="5575" y="13530"/>
                  </a:lnTo>
                  <a:cubicBezTo>
                    <a:pt x="4560" y="12340"/>
                    <a:pt x="3673" y="11036"/>
                    <a:pt x="2922" y="9657"/>
                  </a:cubicBezTo>
                  <a:cubicBezTo>
                    <a:pt x="1899" y="7770"/>
                    <a:pt x="1141" y="5746"/>
                    <a:pt x="671" y="3662"/>
                  </a:cubicBezTo>
                  <a:cubicBezTo>
                    <a:pt x="414" y="2479"/>
                    <a:pt x="247" y="1282"/>
                    <a:pt x="171" y="76"/>
                  </a:cubicBezTo>
                  <a:cubicBezTo>
                    <a:pt x="167" y="25"/>
                    <a:pt x="127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6651138" y="5244425"/>
              <a:ext cx="280150" cy="53800"/>
            </a:xfrm>
            <a:custGeom>
              <a:rect b="b" l="l" r="r" t="t"/>
              <a:pathLst>
                <a:path extrusionOk="0" h="2152" w="11206">
                  <a:moveTo>
                    <a:pt x="2562" y="0"/>
                  </a:moveTo>
                  <a:cubicBezTo>
                    <a:pt x="1740" y="0"/>
                    <a:pt x="917" y="53"/>
                    <a:pt x="102" y="159"/>
                  </a:cubicBezTo>
                  <a:cubicBezTo>
                    <a:pt x="1" y="173"/>
                    <a:pt x="17" y="326"/>
                    <a:pt x="111" y="326"/>
                  </a:cubicBezTo>
                  <a:cubicBezTo>
                    <a:pt x="116" y="326"/>
                    <a:pt x="120" y="326"/>
                    <a:pt x="125" y="325"/>
                  </a:cubicBezTo>
                  <a:cubicBezTo>
                    <a:pt x="903" y="222"/>
                    <a:pt x="1687" y="169"/>
                    <a:pt x="2472" y="169"/>
                  </a:cubicBezTo>
                  <a:cubicBezTo>
                    <a:pt x="2612" y="169"/>
                    <a:pt x="2752" y="170"/>
                    <a:pt x="2891" y="174"/>
                  </a:cubicBezTo>
                  <a:cubicBezTo>
                    <a:pt x="4536" y="204"/>
                    <a:pt x="6173" y="439"/>
                    <a:pt x="7757" y="886"/>
                  </a:cubicBezTo>
                  <a:cubicBezTo>
                    <a:pt x="8902" y="1205"/>
                    <a:pt x="10023" y="1629"/>
                    <a:pt x="11092" y="2152"/>
                  </a:cubicBezTo>
                  <a:lnTo>
                    <a:pt x="11206" y="2023"/>
                  </a:lnTo>
                  <a:cubicBezTo>
                    <a:pt x="10774" y="1811"/>
                    <a:pt x="10334" y="1606"/>
                    <a:pt x="9879" y="1424"/>
                  </a:cubicBezTo>
                  <a:cubicBezTo>
                    <a:pt x="8341" y="803"/>
                    <a:pt x="6711" y="378"/>
                    <a:pt x="5067" y="166"/>
                  </a:cubicBezTo>
                  <a:cubicBezTo>
                    <a:pt x="4237" y="55"/>
                    <a:pt x="3400" y="0"/>
                    <a:pt x="2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7"/>
            <p:cNvSpPr/>
            <p:nvPr/>
          </p:nvSpPr>
          <p:spPr>
            <a:xfrm>
              <a:off x="7248088" y="5048850"/>
              <a:ext cx="91350" cy="395675"/>
            </a:xfrm>
            <a:custGeom>
              <a:rect b="b" l="l" r="r" t="t"/>
              <a:pathLst>
                <a:path extrusionOk="0" h="15827" w="3654">
                  <a:moveTo>
                    <a:pt x="311" y="1"/>
                  </a:moveTo>
                  <a:lnTo>
                    <a:pt x="1" y="15538"/>
                  </a:lnTo>
                  <a:lnTo>
                    <a:pt x="3161" y="15826"/>
                  </a:lnTo>
                  <a:cubicBezTo>
                    <a:pt x="3191" y="15190"/>
                    <a:pt x="2866" y="14462"/>
                    <a:pt x="2866" y="14462"/>
                  </a:cubicBezTo>
                  <a:lnTo>
                    <a:pt x="3654" y="3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7"/>
            <p:cNvSpPr/>
            <p:nvPr/>
          </p:nvSpPr>
          <p:spPr>
            <a:xfrm>
              <a:off x="7010288" y="5031800"/>
              <a:ext cx="139100" cy="395275"/>
            </a:xfrm>
            <a:custGeom>
              <a:rect b="b" l="l" r="r" t="t"/>
              <a:pathLst>
                <a:path extrusionOk="0" h="15811" w="5564">
                  <a:moveTo>
                    <a:pt x="2267" y="0"/>
                  </a:moveTo>
                  <a:lnTo>
                    <a:pt x="0" y="15356"/>
                  </a:lnTo>
                  <a:lnTo>
                    <a:pt x="2532" y="15584"/>
                  </a:lnTo>
                  <a:lnTo>
                    <a:pt x="5018" y="15811"/>
                  </a:lnTo>
                  <a:lnTo>
                    <a:pt x="5564" y="296"/>
                  </a:lnTo>
                  <a:lnTo>
                    <a:pt x="3942" y="152"/>
                  </a:lnTo>
                  <a:lnTo>
                    <a:pt x="22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6820238" y="5014550"/>
              <a:ext cx="140250" cy="390925"/>
            </a:xfrm>
            <a:custGeom>
              <a:rect b="b" l="l" r="r" t="t"/>
              <a:pathLst>
                <a:path extrusionOk="0" h="15637" w="5610">
                  <a:moveTo>
                    <a:pt x="2312" y="1"/>
                  </a:moveTo>
                  <a:lnTo>
                    <a:pt x="531" y="14060"/>
                  </a:lnTo>
                  <a:cubicBezTo>
                    <a:pt x="531" y="14060"/>
                    <a:pt x="76" y="14720"/>
                    <a:pt x="0" y="15349"/>
                  </a:cubicBezTo>
                  <a:lnTo>
                    <a:pt x="3108" y="15637"/>
                  </a:lnTo>
                  <a:lnTo>
                    <a:pt x="5609" y="296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6991138" y="4879325"/>
              <a:ext cx="238025" cy="166325"/>
            </a:xfrm>
            <a:custGeom>
              <a:rect b="b" l="l" r="r" t="t"/>
              <a:pathLst>
                <a:path extrusionOk="0" h="6653" w="9521">
                  <a:moveTo>
                    <a:pt x="4683" y="0"/>
                  </a:moveTo>
                  <a:cubicBezTo>
                    <a:pt x="3680" y="0"/>
                    <a:pt x="2813" y="310"/>
                    <a:pt x="2100" y="930"/>
                  </a:cubicBezTo>
                  <a:cubicBezTo>
                    <a:pt x="213" y="2552"/>
                    <a:pt x="9" y="5690"/>
                    <a:pt x="1" y="5827"/>
                  </a:cubicBezTo>
                  <a:lnTo>
                    <a:pt x="274" y="5842"/>
                  </a:lnTo>
                  <a:cubicBezTo>
                    <a:pt x="274" y="5811"/>
                    <a:pt x="478" y="2681"/>
                    <a:pt x="2275" y="1135"/>
                  </a:cubicBezTo>
                  <a:cubicBezTo>
                    <a:pt x="2937" y="565"/>
                    <a:pt x="3741" y="272"/>
                    <a:pt x="4667" y="272"/>
                  </a:cubicBezTo>
                  <a:cubicBezTo>
                    <a:pt x="4811" y="272"/>
                    <a:pt x="4959" y="279"/>
                    <a:pt x="5109" y="294"/>
                  </a:cubicBezTo>
                  <a:cubicBezTo>
                    <a:pt x="6231" y="392"/>
                    <a:pt x="7118" y="847"/>
                    <a:pt x="7747" y="1628"/>
                  </a:cubicBezTo>
                  <a:cubicBezTo>
                    <a:pt x="9240" y="3477"/>
                    <a:pt x="8876" y="6592"/>
                    <a:pt x="8869" y="6622"/>
                  </a:cubicBezTo>
                  <a:lnTo>
                    <a:pt x="9134" y="6653"/>
                  </a:lnTo>
                  <a:cubicBezTo>
                    <a:pt x="9149" y="6524"/>
                    <a:pt x="9521" y="3401"/>
                    <a:pt x="7959" y="1461"/>
                  </a:cubicBezTo>
                  <a:cubicBezTo>
                    <a:pt x="7277" y="620"/>
                    <a:pt x="6330" y="134"/>
                    <a:pt x="5140" y="21"/>
                  </a:cubicBezTo>
                  <a:cubicBezTo>
                    <a:pt x="4985" y="7"/>
                    <a:pt x="4832" y="0"/>
                    <a:pt x="4683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6897913" y="5021950"/>
              <a:ext cx="169050" cy="393775"/>
            </a:xfrm>
            <a:custGeom>
              <a:rect b="b" l="l" r="r" t="t"/>
              <a:pathLst>
                <a:path extrusionOk="0" h="15751" w="6762">
                  <a:moveTo>
                    <a:pt x="2502" y="0"/>
                  </a:moveTo>
                  <a:lnTo>
                    <a:pt x="1" y="15341"/>
                  </a:lnTo>
                  <a:lnTo>
                    <a:pt x="4495" y="15750"/>
                  </a:lnTo>
                  <a:lnTo>
                    <a:pt x="6762" y="394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7135738" y="5039200"/>
              <a:ext cx="120150" cy="398125"/>
            </a:xfrm>
            <a:custGeom>
              <a:rect b="b" l="l" r="r" t="t"/>
              <a:pathLst>
                <a:path extrusionOk="0" h="15925" w="4806">
                  <a:moveTo>
                    <a:pt x="546" y="0"/>
                  </a:moveTo>
                  <a:lnTo>
                    <a:pt x="0" y="15515"/>
                  </a:lnTo>
                  <a:lnTo>
                    <a:pt x="4495" y="15924"/>
                  </a:lnTo>
                  <a:lnTo>
                    <a:pt x="4805" y="387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37"/>
          <p:cNvGrpSpPr/>
          <p:nvPr/>
        </p:nvGrpSpPr>
        <p:grpSpPr>
          <a:xfrm flipH="1">
            <a:off x="1021555" y="2903442"/>
            <a:ext cx="315272" cy="455255"/>
            <a:chOff x="3105800" y="3255750"/>
            <a:chExt cx="272350" cy="393275"/>
          </a:xfrm>
        </p:grpSpPr>
        <p:sp>
          <p:nvSpPr>
            <p:cNvPr id="337" name="Google Shape;337;p37"/>
            <p:cNvSpPr/>
            <p:nvPr/>
          </p:nvSpPr>
          <p:spPr>
            <a:xfrm>
              <a:off x="3313975" y="3448775"/>
              <a:ext cx="64175" cy="49800"/>
            </a:xfrm>
            <a:custGeom>
              <a:rect b="b" l="l" r="r" t="t"/>
              <a:pathLst>
                <a:path extrusionOk="0" h="1992" w="2567">
                  <a:moveTo>
                    <a:pt x="1287" y="1"/>
                  </a:moveTo>
                  <a:cubicBezTo>
                    <a:pt x="8" y="1"/>
                    <a:pt x="0" y="1992"/>
                    <a:pt x="1287" y="1992"/>
                  </a:cubicBezTo>
                  <a:cubicBezTo>
                    <a:pt x="2566" y="1992"/>
                    <a:pt x="2566" y="1"/>
                    <a:pt x="1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3254925" y="3602450"/>
              <a:ext cx="38625" cy="29925"/>
            </a:xfrm>
            <a:custGeom>
              <a:rect b="b" l="l" r="r" t="t"/>
              <a:pathLst>
                <a:path extrusionOk="0" h="1197" w="1545">
                  <a:moveTo>
                    <a:pt x="773" y="1"/>
                  </a:moveTo>
                  <a:cubicBezTo>
                    <a:pt x="8" y="1"/>
                    <a:pt x="0" y="1197"/>
                    <a:pt x="773" y="1197"/>
                  </a:cubicBezTo>
                  <a:cubicBezTo>
                    <a:pt x="1537" y="1197"/>
                    <a:pt x="1545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3172025" y="3491925"/>
              <a:ext cx="38450" cy="29925"/>
            </a:xfrm>
            <a:custGeom>
              <a:rect b="b" l="l" r="r" t="t"/>
              <a:pathLst>
                <a:path extrusionOk="0" h="1197" w="1538">
                  <a:moveTo>
                    <a:pt x="773" y="1"/>
                  </a:moveTo>
                  <a:cubicBezTo>
                    <a:pt x="1" y="1"/>
                    <a:pt x="1" y="1197"/>
                    <a:pt x="773" y="1197"/>
                  </a:cubicBezTo>
                  <a:cubicBezTo>
                    <a:pt x="1537" y="1197"/>
                    <a:pt x="1537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3105800" y="3619100"/>
              <a:ext cx="38425" cy="29925"/>
            </a:xfrm>
            <a:custGeom>
              <a:rect b="b" l="l" r="r" t="t"/>
              <a:pathLst>
                <a:path extrusionOk="0" h="1197" w="1537">
                  <a:moveTo>
                    <a:pt x="765" y="1"/>
                  </a:moveTo>
                  <a:cubicBezTo>
                    <a:pt x="0" y="1"/>
                    <a:pt x="0" y="1197"/>
                    <a:pt x="765" y="1197"/>
                  </a:cubicBezTo>
                  <a:cubicBezTo>
                    <a:pt x="1537" y="1197"/>
                    <a:pt x="1537" y="1"/>
                    <a:pt x="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3232025" y="3255750"/>
              <a:ext cx="56600" cy="151425"/>
            </a:xfrm>
            <a:custGeom>
              <a:rect b="b" l="l" r="r" t="t"/>
              <a:pathLst>
                <a:path extrusionOk="0" h="6057" w="2264">
                  <a:moveTo>
                    <a:pt x="1136" y="0"/>
                  </a:moveTo>
                  <a:lnTo>
                    <a:pt x="0" y="3028"/>
                  </a:lnTo>
                  <a:lnTo>
                    <a:pt x="1136" y="6056"/>
                  </a:lnTo>
                  <a:lnTo>
                    <a:pt x="2264" y="3028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37"/>
          <p:cNvSpPr/>
          <p:nvPr/>
        </p:nvSpPr>
        <p:spPr>
          <a:xfrm>
            <a:off x="-343437" y="4007838"/>
            <a:ext cx="4138725" cy="1665100"/>
          </a:xfrm>
          <a:custGeom>
            <a:rect b="b" l="l" r="r" t="t"/>
            <a:pathLst>
              <a:path extrusionOk="0" h="66604" w="165549">
                <a:moveTo>
                  <a:pt x="0" y="20033"/>
                </a:moveTo>
                <a:cubicBezTo>
                  <a:pt x="12610" y="4271"/>
                  <a:pt x="39420" y="-4951"/>
                  <a:pt x="58054" y="2808"/>
                </a:cubicBezTo>
                <a:cubicBezTo>
                  <a:pt x="65625" y="5961"/>
                  <a:pt x="61683" y="18807"/>
                  <a:pt x="63795" y="26732"/>
                </a:cubicBezTo>
                <a:cubicBezTo>
                  <a:pt x="64864" y="30744"/>
                  <a:pt x="69249" y="34157"/>
                  <a:pt x="73365" y="34706"/>
                </a:cubicBezTo>
                <a:cubicBezTo>
                  <a:pt x="90599" y="37004"/>
                  <a:pt x="105380" y="14052"/>
                  <a:pt x="122487" y="17162"/>
                </a:cubicBezTo>
                <a:cubicBezTo>
                  <a:pt x="125825" y="17769"/>
                  <a:pt x="130207" y="19312"/>
                  <a:pt x="131100" y="22585"/>
                </a:cubicBezTo>
                <a:cubicBezTo>
                  <a:pt x="132867" y="29063"/>
                  <a:pt x="121685" y="38637"/>
                  <a:pt x="127272" y="42362"/>
                </a:cubicBezTo>
                <a:cubicBezTo>
                  <a:pt x="134130" y="46934"/>
                  <a:pt x="143955" y="37067"/>
                  <a:pt x="151833" y="39491"/>
                </a:cubicBezTo>
                <a:cubicBezTo>
                  <a:pt x="158703" y="41605"/>
                  <a:pt x="160949" y="51262"/>
                  <a:pt x="162359" y="58310"/>
                </a:cubicBezTo>
                <a:cubicBezTo>
                  <a:pt x="162940" y="61215"/>
                  <a:pt x="165549" y="63642"/>
                  <a:pt x="165549" y="66604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343" name="Google Shape;343;p37"/>
          <p:cNvSpPr/>
          <p:nvPr/>
        </p:nvSpPr>
        <p:spPr>
          <a:xfrm rot="-5400000">
            <a:off x="7234600" y="280966"/>
            <a:ext cx="2392325" cy="1713200"/>
          </a:xfrm>
          <a:custGeom>
            <a:rect b="b" l="l" r="r" t="t"/>
            <a:pathLst>
              <a:path extrusionOk="0" h="68528" w="95693">
                <a:moveTo>
                  <a:pt x="95693" y="905"/>
                </a:moveTo>
                <a:cubicBezTo>
                  <a:pt x="90373" y="905"/>
                  <a:pt x="84171" y="-1409"/>
                  <a:pt x="79745" y="1543"/>
                </a:cubicBezTo>
                <a:cubicBezTo>
                  <a:pt x="74839" y="4815"/>
                  <a:pt x="75627" y="12774"/>
                  <a:pt x="72089" y="17492"/>
                </a:cubicBezTo>
                <a:cubicBezTo>
                  <a:pt x="67689" y="23358"/>
                  <a:pt x="59050" y="24268"/>
                  <a:pt x="52950" y="28337"/>
                </a:cubicBezTo>
                <a:cubicBezTo>
                  <a:pt x="47306" y="32102"/>
                  <a:pt x="46903" y="40764"/>
                  <a:pt x="42105" y="45562"/>
                </a:cubicBezTo>
                <a:cubicBezTo>
                  <a:pt x="40594" y="47073"/>
                  <a:pt x="37846" y="45935"/>
                  <a:pt x="35726" y="46200"/>
                </a:cubicBezTo>
                <a:cubicBezTo>
                  <a:pt x="27987" y="47167"/>
                  <a:pt x="20325" y="48774"/>
                  <a:pt x="12759" y="50666"/>
                </a:cubicBezTo>
                <a:cubicBezTo>
                  <a:pt x="5661" y="52441"/>
                  <a:pt x="3274" y="61985"/>
                  <a:pt x="0" y="68528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/>
          <p:nvPr/>
        </p:nvSpPr>
        <p:spPr>
          <a:xfrm flipH="1" rot="8100000">
            <a:off x="6738369" y="3576752"/>
            <a:ext cx="2902932" cy="2063647"/>
          </a:xfrm>
          <a:custGeom>
            <a:rect b="b" l="l" r="r" t="t"/>
            <a:pathLst>
              <a:path extrusionOk="0" h="112334" w="137074">
                <a:moveTo>
                  <a:pt x="69640" y="0"/>
                </a:moveTo>
                <a:cubicBezTo>
                  <a:pt x="61244" y="0"/>
                  <a:pt x="52563" y="1827"/>
                  <a:pt x="44055" y="5835"/>
                </a:cubicBezTo>
                <a:cubicBezTo>
                  <a:pt x="14845" y="19841"/>
                  <a:pt x="1" y="59076"/>
                  <a:pt x="13587" y="88705"/>
                </a:cubicBezTo>
                <a:cubicBezTo>
                  <a:pt x="18715" y="100683"/>
                  <a:pt x="30372" y="112333"/>
                  <a:pt x="43765" y="112333"/>
                </a:cubicBezTo>
                <a:cubicBezTo>
                  <a:pt x="45942" y="112333"/>
                  <a:pt x="48164" y="112025"/>
                  <a:pt x="50412" y="111361"/>
                </a:cubicBezTo>
                <a:cubicBezTo>
                  <a:pt x="60925" y="108265"/>
                  <a:pt x="68585" y="98718"/>
                  <a:pt x="79611" y="97018"/>
                </a:cubicBezTo>
                <a:cubicBezTo>
                  <a:pt x="80203" y="96949"/>
                  <a:pt x="80792" y="96918"/>
                  <a:pt x="81378" y="96918"/>
                </a:cubicBezTo>
                <a:cubicBezTo>
                  <a:pt x="87589" y="96918"/>
                  <a:pt x="93455" y="100452"/>
                  <a:pt x="99581" y="100452"/>
                </a:cubicBezTo>
                <a:cubicBezTo>
                  <a:pt x="101086" y="100452"/>
                  <a:pt x="102607" y="100239"/>
                  <a:pt x="104153" y="99707"/>
                </a:cubicBezTo>
                <a:cubicBezTo>
                  <a:pt x="115352" y="96017"/>
                  <a:pt x="122152" y="84794"/>
                  <a:pt x="125400" y="74036"/>
                </a:cubicBezTo>
                <a:cubicBezTo>
                  <a:pt x="137074" y="34332"/>
                  <a:pt x="106038" y="0"/>
                  <a:pt x="69640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6" name="Google Shape;346;p38"/>
          <p:cNvGrpSpPr/>
          <p:nvPr/>
        </p:nvGrpSpPr>
        <p:grpSpPr>
          <a:xfrm flipH="1">
            <a:off x="6965385" y="3656110"/>
            <a:ext cx="1826031" cy="1487399"/>
            <a:chOff x="339875" y="3409400"/>
            <a:chExt cx="1159900" cy="944800"/>
          </a:xfrm>
        </p:grpSpPr>
        <p:sp>
          <p:nvSpPr>
            <p:cNvPr id="347" name="Google Shape;347;p38"/>
            <p:cNvSpPr/>
            <p:nvPr/>
          </p:nvSpPr>
          <p:spPr>
            <a:xfrm>
              <a:off x="799300" y="3409400"/>
              <a:ext cx="363850" cy="944800"/>
            </a:xfrm>
            <a:custGeom>
              <a:rect b="b" l="l" r="r" t="t"/>
              <a:pathLst>
                <a:path extrusionOk="0" h="37792" w="14554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948450" y="3782325"/>
              <a:ext cx="551325" cy="568575"/>
            </a:xfrm>
            <a:custGeom>
              <a:rect b="b" l="l" r="r" t="t"/>
              <a:pathLst>
                <a:path extrusionOk="0" h="22743" w="22053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339875" y="3524525"/>
              <a:ext cx="445025" cy="829675"/>
            </a:xfrm>
            <a:custGeom>
              <a:rect b="b" l="l" r="r" t="t"/>
              <a:pathLst>
                <a:path extrusionOk="0" h="33187" w="17801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872625" y="3543375"/>
              <a:ext cx="149625" cy="802075"/>
            </a:xfrm>
            <a:custGeom>
              <a:rect b="b" l="l" r="r" t="t"/>
              <a:pathLst>
                <a:path extrusionOk="0" h="32083" w="5985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413225" y="3602675"/>
              <a:ext cx="331100" cy="747300"/>
            </a:xfrm>
            <a:custGeom>
              <a:rect b="b" l="l" r="r" t="t"/>
              <a:pathLst>
                <a:path extrusionOk="0" h="29892" w="13244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986350" y="3868275"/>
              <a:ext cx="416750" cy="476800"/>
            </a:xfrm>
            <a:custGeom>
              <a:rect b="b" l="l" r="r" t="t"/>
              <a:pathLst>
                <a:path extrusionOk="0" h="19072" w="1667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38"/>
          <p:cNvGrpSpPr/>
          <p:nvPr/>
        </p:nvGrpSpPr>
        <p:grpSpPr>
          <a:xfrm flipH="1">
            <a:off x="6354725" y="4198700"/>
            <a:ext cx="1159900" cy="944800"/>
            <a:chOff x="339875" y="3409400"/>
            <a:chExt cx="1159900" cy="944800"/>
          </a:xfrm>
        </p:grpSpPr>
        <p:sp>
          <p:nvSpPr>
            <p:cNvPr id="354" name="Google Shape;354;p38"/>
            <p:cNvSpPr/>
            <p:nvPr/>
          </p:nvSpPr>
          <p:spPr>
            <a:xfrm>
              <a:off x="799300" y="3409400"/>
              <a:ext cx="363850" cy="944800"/>
            </a:xfrm>
            <a:custGeom>
              <a:rect b="b" l="l" r="r" t="t"/>
              <a:pathLst>
                <a:path extrusionOk="0" h="37792" w="14554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948450" y="3782325"/>
              <a:ext cx="551325" cy="568575"/>
            </a:xfrm>
            <a:custGeom>
              <a:rect b="b" l="l" r="r" t="t"/>
              <a:pathLst>
                <a:path extrusionOk="0" h="22743" w="22053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339875" y="3524525"/>
              <a:ext cx="445025" cy="829675"/>
            </a:xfrm>
            <a:custGeom>
              <a:rect b="b" l="l" r="r" t="t"/>
              <a:pathLst>
                <a:path extrusionOk="0" h="33187" w="17801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872625" y="3543375"/>
              <a:ext cx="149625" cy="802075"/>
            </a:xfrm>
            <a:custGeom>
              <a:rect b="b" l="l" r="r" t="t"/>
              <a:pathLst>
                <a:path extrusionOk="0" h="32083" w="5985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413225" y="3602675"/>
              <a:ext cx="331100" cy="747300"/>
            </a:xfrm>
            <a:custGeom>
              <a:rect b="b" l="l" r="r" t="t"/>
              <a:pathLst>
                <a:path extrusionOk="0" h="29892" w="13244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986350" y="3868275"/>
              <a:ext cx="416750" cy="476800"/>
            </a:xfrm>
            <a:custGeom>
              <a:rect b="b" l="l" r="r" t="t"/>
              <a:pathLst>
                <a:path extrusionOk="0" h="19072" w="1667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Google Shape;360;p38"/>
          <p:cNvSpPr/>
          <p:nvPr/>
        </p:nvSpPr>
        <p:spPr>
          <a:xfrm rot="2288449">
            <a:off x="448686" y="-27474"/>
            <a:ext cx="1128332" cy="2775117"/>
          </a:xfrm>
          <a:custGeom>
            <a:rect b="b" l="l" r="r" t="t"/>
            <a:pathLst>
              <a:path extrusionOk="0" h="111004" w="45133">
                <a:moveTo>
                  <a:pt x="0" y="0"/>
                </a:moveTo>
                <a:cubicBezTo>
                  <a:pt x="4324" y="721"/>
                  <a:pt x="10434" y="1057"/>
                  <a:pt x="12121" y="5104"/>
                </a:cubicBezTo>
                <a:cubicBezTo>
                  <a:pt x="14339" y="10426"/>
                  <a:pt x="14060" y="17797"/>
                  <a:pt x="18819" y="21053"/>
                </a:cubicBezTo>
                <a:cubicBezTo>
                  <a:pt x="27387" y="26914"/>
                  <a:pt x="43118" y="27744"/>
                  <a:pt x="44975" y="37958"/>
                </a:cubicBezTo>
                <a:cubicBezTo>
                  <a:pt x="45608" y="41440"/>
                  <a:pt x="41055" y="43855"/>
                  <a:pt x="39234" y="46890"/>
                </a:cubicBezTo>
                <a:cubicBezTo>
                  <a:pt x="37814" y="49257"/>
                  <a:pt x="38768" y="52744"/>
                  <a:pt x="37001" y="54864"/>
                </a:cubicBezTo>
                <a:cubicBezTo>
                  <a:pt x="33869" y="58622"/>
                  <a:pt x="29040" y="61213"/>
                  <a:pt x="27113" y="65709"/>
                </a:cubicBezTo>
                <a:cubicBezTo>
                  <a:pt x="25395" y="69717"/>
                  <a:pt x="28325" y="74704"/>
                  <a:pt x="26794" y="78787"/>
                </a:cubicBezTo>
                <a:cubicBezTo>
                  <a:pt x="24550" y="84771"/>
                  <a:pt x="17443" y="87556"/>
                  <a:pt x="13397" y="92503"/>
                </a:cubicBezTo>
                <a:cubicBezTo>
                  <a:pt x="8654" y="98302"/>
                  <a:pt x="5931" y="105703"/>
                  <a:pt x="638" y="111004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361" name="Google Shape;361;p38"/>
          <p:cNvSpPr/>
          <p:nvPr/>
        </p:nvSpPr>
        <p:spPr>
          <a:xfrm flipH="1">
            <a:off x="-287825" y="3792473"/>
            <a:ext cx="2934575" cy="1757275"/>
          </a:xfrm>
          <a:custGeom>
            <a:rect b="b" l="l" r="r" t="t"/>
            <a:pathLst>
              <a:path extrusionOk="0" h="70291" w="117383">
                <a:moveTo>
                  <a:pt x="0" y="70291"/>
                </a:moveTo>
                <a:cubicBezTo>
                  <a:pt x="0" y="58515"/>
                  <a:pt x="11100" y="45487"/>
                  <a:pt x="22647" y="43178"/>
                </a:cubicBezTo>
                <a:cubicBezTo>
                  <a:pt x="33186" y="41070"/>
                  <a:pt x="44885" y="45892"/>
                  <a:pt x="54864" y="41902"/>
                </a:cubicBezTo>
                <a:cubicBezTo>
                  <a:pt x="61792" y="39132"/>
                  <a:pt x="64784" y="29851"/>
                  <a:pt x="71770" y="27230"/>
                </a:cubicBezTo>
                <a:cubicBezTo>
                  <a:pt x="79092" y="24483"/>
                  <a:pt x="89525" y="29889"/>
                  <a:pt x="95055" y="24359"/>
                </a:cubicBezTo>
                <a:cubicBezTo>
                  <a:pt x="99059" y="20355"/>
                  <a:pt x="102372" y="15519"/>
                  <a:pt x="104624" y="10324"/>
                </a:cubicBezTo>
                <a:cubicBezTo>
                  <a:pt x="105857" y="7480"/>
                  <a:pt x="105800" y="3752"/>
                  <a:pt x="108133" y="1711"/>
                </a:cubicBezTo>
                <a:cubicBezTo>
                  <a:pt x="110488" y="-349"/>
                  <a:pt x="114254" y="117"/>
                  <a:pt x="117383" y="117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713225" y="539500"/>
            <a:ext cx="7717506" cy="608829"/>
          </a:xfrm>
          <a:custGeom>
            <a:rect b="b" l="l" r="r" t="t"/>
            <a:pathLst>
              <a:path extrusionOk="0" h="4746" w="23163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990550" y="2498306"/>
            <a:ext cx="2490600" cy="91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62825" y="2498275"/>
            <a:ext cx="2490600" cy="91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3" type="title"/>
          </p:nvPr>
        </p:nvSpPr>
        <p:spPr>
          <a:xfrm>
            <a:off x="1990538" y="2112763"/>
            <a:ext cx="2490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title"/>
          </p:nvPr>
        </p:nvSpPr>
        <p:spPr>
          <a:xfrm>
            <a:off x="4662814" y="2112763"/>
            <a:ext cx="2490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713225" y="539500"/>
            <a:ext cx="7717506" cy="608829"/>
          </a:xfrm>
          <a:custGeom>
            <a:rect b="b" l="l" r="r" t="t"/>
            <a:pathLst>
              <a:path extrusionOk="0" h="4746" w="23163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/>
          <p:nvPr/>
        </p:nvSpPr>
        <p:spPr>
          <a:xfrm>
            <a:off x="2950525" y="4428911"/>
            <a:ext cx="3213700" cy="770425"/>
          </a:xfrm>
          <a:custGeom>
            <a:rect b="b" l="l" r="r" t="t"/>
            <a:pathLst>
              <a:path extrusionOk="0" h="30817" w="128548">
                <a:moveTo>
                  <a:pt x="0" y="30817"/>
                </a:moveTo>
                <a:cubicBezTo>
                  <a:pt x="0" y="18184"/>
                  <a:pt x="9900" y="-2065"/>
                  <a:pt x="22329" y="195"/>
                </a:cubicBezTo>
                <a:cubicBezTo>
                  <a:pt x="29322" y="1466"/>
                  <a:pt x="31046" y="11433"/>
                  <a:pt x="35726" y="16782"/>
                </a:cubicBezTo>
                <a:cubicBezTo>
                  <a:pt x="38053" y="19442"/>
                  <a:pt x="42483" y="20420"/>
                  <a:pt x="45933" y="19653"/>
                </a:cubicBezTo>
                <a:cubicBezTo>
                  <a:pt x="53570" y="17956"/>
                  <a:pt x="58233" y="8182"/>
                  <a:pt x="66029" y="7532"/>
                </a:cubicBezTo>
                <a:cubicBezTo>
                  <a:pt x="70167" y="7187"/>
                  <a:pt x="75737" y="7023"/>
                  <a:pt x="78150" y="10402"/>
                </a:cubicBezTo>
                <a:cubicBezTo>
                  <a:pt x="80974" y="14355"/>
                  <a:pt x="79342" y="22093"/>
                  <a:pt x="83891" y="23799"/>
                </a:cubicBezTo>
                <a:cubicBezTo>
                  <a:pt x="91523" y="26661"/>
                  <a:pt x="100024" y="19799"/>
                  <a:pt x="108134" y="20610"/>
                </a:cubicBezTo>
                <a:cubicBezTo>
                  <a:pt x="111926" y="20989"/>
                  <a:pt x="114754" y="24390"/>
                  <a:pt x="118022" y="26351"/>
                </a:cubicBezTo>
                <a:cubicBezTo>
                  <a:pt x="121193" y="28254"/>
                  <a:pt x="125240" y="28206"/>
                  <a:pt x="128548" y="29860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31" name="Google Shape;31;p6"/>
          <p:cNvSpPr/>
          <p:nvPr/>
        </p:nvSpPr>
        <p:spPr>
          <a:xfrm>
            <a:off x="-23925" y="-55825"/>
            <a:ext cx="647775" cy="1674625"/>
          </a:xfrm>
          <a:custGeom>
            <a:rect b="b" l="l" r="r" t="t"/>
            <a:pathLst>
              <a:path extrusionOk="0" h="66985" w="25911">
                <a:moveTo>
                  <a:pt x="16906" y="0"/>
                </a:moveTo>
                <a:cubicBezTo>
                  <a:pt x="20991" y="1021"/>
                  <a:pt x="26433" y="4764"/>
                  <a:pt x="25837" y="8932"/>
                </a:cubicBezTo>
                <a:cubicBezTo>
                  <a:pt x="25166" y="13626"/>
                  <a:pt x="17582" y="14338"/>
                  <a:pt x="15311" y="18501"/>
                </a:cubicBezTo>
                <a:cubicBezTo>
                  <a:pt x="12674" y="23335"/>
                  <a:pt x="20645" y="29844"/>
                  <a:pt x="18182" y="34769"/>
                </a:cubicBezTo>
                <a:cubicBezTo>
                  <a:pt x="15357" y="40419"/>
                  <a:pt x="7717" y="42430"/>
                  <a:pt x="4466" y="47847"/>
                </a:cubicBezTo>
                <a:cubicBezTo>
                  <a:pt x="1095" y="53464"/>
                  <a:pt x="1589" y="60630"/>
                  <a:pt x="0" y="66985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32" name="Google Shape;32;p6"/>
          <p:cNvSpPr/>
          <p:nvPr/>
        </p:nvSpPr>
        <p:spPr>
          <a:xfrm>
            <a:off x="8922711" y="2655475"/>
            <a:ext cx="375475" cy="1874000"/>
          </a:xfrm>
          <a:custGeom>
            <a:rect b="b" l="l" r="r" t="t"/>
            <a:pathLst>
              <a:path extrusionOk="0" h="74960" w="15019">
                <a:moveTo>
                  <a:pt x="15019" y="0"/>
                </a:moveTo>
                <a:cubicBezTo>
                  <a:pt x="9526" y="0"/>
                  <a:pt x="3675" y="5726"/>
                  <a:pt x="2898" y="11164"/>
                </a:cubicBezTo>
                <a:cubicBezTo>
                  <a:pt x="2219" y="15913"/>
                  <a:pt x="6767" y="20450"/>
                  <a:pt x="6088" y="25199"/>
                </a:cubicBezTo>
                <a:cubicBezTo>
                  <a:pt x="5608" y="28558"/>
                  <a:pt x="1401" y="30500"/>
                  <a:pt x="665" y="33812"/>
                </a:cubicBezTo>
                <a:cubicBezTo>
                  <a:pt x="-73" y="37135"/>
                  <a:pt x="-135" y="40649"/>
                  <a:pt x="346" y="44019"/>
                </a:cubicBezTo>
                <a:cubicBezTo>
                  <a:pt x="1902" y="54909"/>
                  <a:pt x="9672" y="64173"/>
                  <a:pt x="11829" y="74960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>
            <p:ph idx="2" type="pic"/>
          </p:nvPr>
        </p:nvSpPr>
        <p:spPr>
          <a:xfrm>
            <a:off x="4803225" y="924700"/>
            <a:ext cx="3474000" cy="347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713225" y="1185700"/>
            <a:ext cx="3746400" cy="16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2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713225" y="2846800"/>
            <a:ext cx="37464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7"/>
          <p:cNvSpPr/>
          <p:nvPr/>
        </p:nvSpPr>
        <p:spPr>
          <a:xfrm>
            <a:off x="-215300" y="-39875"/>
            <a:ext cx="2639525" cy="623275"/>
          </a:xfrm>
          <a:custGeom>
            <a:rect b="b" l="l" r="r" t="t"/>
            <a:pathLst>
              <a:path extrusionOk="0" h="24931" w="105581">
                <a:moveTo>
                  <a:pt x="0" y="8612"/>
                </a:moveTo>
                <a:cubicBezTo>
                  <a:pt x="0" y="19189"/>
                  <a:pt x="17060" y="26636"/>
                  <a:pt x="27432" y="24561"/>
                </a:cubicBezTo>
                <a:cubicBezTo>
                  <a:pt x="34249" y="23197"/>
                  <a:pt x="39852" y="18059"/>
                  <a:pt x="46570" y="16268"/>
                </a:cubicBezTo>
                <a:cubicBezTo>
                  <a:pt x="50793" y="15142"/>
                  <a:pt x="55501" y="13929"/>
                  <a:pt x="59648" y="15311"/>
                </a:cubicBezTo>
                <a:cubicBezTo>
                  <a:pt x="65327" y="17204"/>
                  <a:pt x="71283" y="24210"/>
                  <a:pt x="76554" y="21372"/>
                </a:cubicBezTo>
                <a:cubicBezTo>
                  <a:pt x="80403" y="19300"/>
                  <a:pt x="81753" y="14214"/>
                  <a:pt x="85166" y="11483"/>
                </a:cubicBezTo>
                <a:cubicBezTo>
                  <a:pt x="88450" y="8855"/>
                  <a:pt x="93420" y="9277"/>
                  <a:pt x="96969" y="7018"/>
                </a:cubicBezTo>
                <a:cubicBezTo>
                  <a:pt x="100093" y="5029"/>
                  <a:pt x="102068" y="1171"/>
                  <a:pt x="105581" y="0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38" name="Google Shape;38;p7"/>
          <p:cNvSpPr/>
          <p:nvPr/>
        </p:nvSpPr>
        <p:spPr>
          <a:xfrm>
            <a:off x="7432150" y="-318975"/>
            <a:ext cx="2153100" cy="2918625"/>
          </a:xfrm>
          <a:custGeom>
            <a:rect b="b" l="l" r="r" t="t"/>
            <a:pathLst>
              <a:path extrusionOk="0" h="116745" w="86124">
                <a:moveTo>
                  <a:pt x="0" y="0"/>
                </a:moveTo>
                <a:cubicBezTo>
                  <a:pt x="0" y="6323"/>
                  <a:pt x="1234" y="14189"/>
                  <a:pt x="6380" y="17863"/>
                </a:cubicBezTo>
                <a:cubicBezTo>
                  <a:pt x="13276" y="22787"/>
                  <a:pt x="22754" y="22371"/>
                  <a:pt x="30622" y="25518"/>
                </a:cubicBezTo>
                <a:cubicBezTo>
                  <a:pt x="38618" y="28716"/>
                  <a:pt x="48509" y="39506"/>
                  <a:pt x="44657" y="47208"/>
                </a:cubicBezTo>
                <a:cubicBezTo>
                  <a:pt x="42788" y="50945"/>
                  <a:pt x="33355" y="54495"/>
                  <a:pt x="32536" y="50398"/>
                </a:cubicBezTo>
                <a:cubicBezTo>
                  <a:pt x="31987" y="47655"/>
                  <a:pt x="31159" y="42989"/>
                  <a:pt x="33812" y="42105"/>
                </a:cubicBezTo>
                <a:cubicBezTo>
                  <a:pt x="38658" y="40490"/>
                  <a:pt x="44743" y="38839"/>
                  <a:pt x="49123" y="41467"/>
                </a:cubicBezTo>
                <a:cubicBezTo>
                  <a:pt x="57040" y="46217"/>
                  <a:pt x="52292" y="59690"/>
                  <a:pt x="52950" y="68899"/>
                </a:cubicBezTo>
                <a:cubicBezTo>
                  <a:pt x="53323" y="74116"/>
                  <a:pt x="57277" y="78449"/>
                  <a:pt x="59968" y="82934"/>
                </a:cubicBezTo>
                <a:cubicBezTo>
                  <a:pt x="63835" y="89378"/>
                  <a:pt x="65028" y="97336"/>
                  <a:pt x="69537" y="103348"/>
                </a:cubicBezTo>
                <a:cubicBezTo>
                  <a:pt x="73801" y="109034"/>
                  <a:pt x="81098" y="111719"/>
                  <a:pt x="86124" y="116745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3153475" y="938350"/>
            <a:ext cx="5277300" cy="30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/>
          <p:nvPr/>
        </p:nvSpPr>
        <p:spPr>
          <a:xfrm>
            <a:off x="-443025" y="-598075"/>
            <a:ext cx="3883525" cy="2360425"/>
          </a:xfrm>
          <a:custGeom>
            <a:rect b="b" l="l" r="r" t="t"/>
            <a:pathLst>
              <a:path extrusionOk="0" h="94417" w="155341">
                <a:moveTo>
                  <a:pt x="0" y="94417"/>
                </a:moveTo>
                <a:cubicBezTo>
                  <a:pt x="0" y="77864"/>
                  <a:pt x="33630" y="61311"/>
                  <a:pt x="44975" y="73365"/>
                </a:cubicBezTo>
                <a:cubicBezTo>
                  <a:pt x="47093" y="75616"/>
                  <a:pt x="50760" y="79037"/>
                  <a:pt x="49122" y="81658"/>
                </a:cubicBezTo>
                <a:cubicBezTo>
                  <a:pt x="46859" y="85279"/>
                  <a:pt x="41144" y="86841"/>
                  <a:pt x="37001" y="85805"/>
                </a:cubicBezTo>
                <a:cubicBezTo>
                  <a:pt x="33988" y="85052"/>
                  <a:pt x="31644" y="81550"/>
                  <a:pt x="31259" y="78468"/>
                </a:cubicBezTo>
                <a:cubicBezTo>
                  <a:pt x="30068" y="68944"/>
                  <a:pt x="40435" y="59458"/>
                  <a:pt x="49441" y="56140"/>
                </a:cubicBezTo>
                <a:cubicBezTo>
                  <a:pt x="57308" y="53242"/>
                  <a:pt x="66569" y="54596"/>
                  <a:pt x="74002" y="50717"/>
                </a:cubicBezTo>
                <a:cubicBezTo>
                  <a:pt x="81282" y="46918"/>
                  <a:pt x="84501" y="36294"/>
                  <a:pt x="92503" y="34449"/>
                </a:cubicBezTo>
                <a:cubicBezTo>
                  <a:pt x="98823" y="32992"/>
                  <a:pt x="105887" y="32173"/>
                  <a:pt x="111961" y="34449"/>
                </a:cubicBezTo>
                <a:cubicBezTo>
                  <a:pt x="115876" y="35916"/>
                  <a:pt x="120519" y="37597"/>
                  <a:pt x="124401" y="36044"/>
                </a:cubicBezTo>
                <a:cubicBezTo>
                  <a:pt x="130545" y="33586"/>
                  <a:pt x="130282" y="24141"/>
                  <a:pt x="132375" y="17863"/>
                </a:cubicBezTo>
                <a:cubicBezTo>
                  <a:pt x="134002" y="12984"/>
                  <a:pt x="141362" y="12853"/>
                  <a:pt x="145772" y="10207"/>
                </a:cubicBezTo>
                <a:cubicBezTo>
                  <a:pt x="149036" y="8248"/>
                  <a:pt x="149642" y="3504"/>
                  <a:pt x="152471" y="957"/>
                </a:cubicBezTo>
                <a:cubicBezTo>
                  <a:pt x="153220" y="282"/>
                  <a:pt x="155341" y="1008"/>
                  <a:pt x="155341" y="0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42" name="Google Shape;42;p8"/>
          <p:cNvSpPr/>
          <p:nvPr/>
        </p:nvSpPr>
        <p:spPr>
          <a:xfrm flipH="1">
            <a:off x="7786600" y="3046688"/>
            <a:ext cx="2121175" cy="2336500"/>
          </a:xfrm>
          <a:custGeom>
            <a:rect b="b" l="l" r="r" t="t"/>
            <a:pathLst>
              <a:path extrusionOk="0" h="93460" w="84847">
                <a:moveTo>
                  <a:pt x="0" y="0"/>
                </a:moveTo>
                <a:cubicBezTo>
                  <a:pt x="4954" y="14862"/>
                  <a:pt x="24260" y="26181"/>
                  <a:pt x="39872" y="24880"/>
                </a:cubicBezTo>
                <a:cubicBezTo>
                  <a:pt x="44320" y="24509"/>
                  <a:pt x="49236" y="24485"/>
                  <a:pt x="52950" y="22009"/>
                </a:cubicBezTo>
                <a:cubicBezTo>
                  <a:pt x="56170" y="19862"/>
                  <a:pt x="58742" y="13709"/>
                  <a:pt x="56139" y="10845"/>
                </a:cubicBezTo>
                <a:cubicBezTo>
                  <a:pt x="53132" y="7536"/>
                  <a:pt x="45774" y="8197"/>
                  <a:pt x="42742" y="11483"/>
                </a:cubicBezTo>
                <a:cubicBezTo>
                  <a:pt x="39523" y="14971"/>
                  <a:pt x="36560" y="21078"/>
                  <a:pt x="38915" y="25199"/>
                </a:cubicBezTo>
                <a:cubicBezTo>
                  <a:pt x="41496" y="29715"/>
                  <a:pt x="45699" y="34037"/>
                  <a:pt x="50717" y="35406"/>
                </a:cubicBezTo>
                <a:cubicBezTo>
                  <a:pt x="54223" y="36362"/>
                  <a:pt x="59121" y="36079"/>
                  <a:pt x="60924" y="39234"/>
                </a:cubicBezTo>
                <a:cubicBezTo>
                  <a:pt x="64255" y="45064"/>
                  <a:pt x="58995" y="55555"/>
                  <a:pt x="64752" y="59010"/>
                </a:cubicBezTo>
                <a:cubicBezTo>
                  <a:pt x="69853" y="62071"/>
                  <a:pt x="77920" y="62208"/>
                  <a:pt x="80382" y="67623"/>
                </a:cubicBezTo>
                <a:cubicBezTo>
                  <a:pt x="83999" y="75579"/>
                  <a:pt x="77855" y="88216"/>
                  <a:pt x="84847" y="93460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560825" y="1494575"/>
            <a:ext cx="4521300" cy="8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560825" y="2434188"/>
            <a:ext cx="4521300" cy="15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/>
          <p:nvPr/>
        </p:nvSpPr>
        <p:spPr>
          <a:xfrm>
            <a:off x="4156500" y="-406675"/>
            <a:ext cx="5181632" cy="1093125"/>
          </a:xfrm>
          <a:custGeom>
            <a:rect b="b" l="l" r="r" t="t"/>
            <a:pathLst>
              <a:path extrusionOk="0" h="43725" w="188835">
                <a:moveTo>
                  <a:pt x="0" y="0"/>
                </a:moveTo>
                <a:cubicBezTo>
                  <a:pt x="0" y="27580"/>
                  <a:pt x="46879" y="39107"/>
                  <a:pt x="74322" y="36363"/>
                </a:cubicBezTo>
                <a:cubicBezTo>
                  <a:pt x="82792" y="35516"/>
                  <a:pt x="91639" y="35042"/>
                  <a:pt x="99840" y="37320"/>
                </a:cubicBezTo>
                <a:cubicBezTo>
                  <a:pt x="110167" y="40189"/>
                  <a:pt x="120825" y="45011"/>
                  <a:pt x="131419" y="43381"/>
                </a:cubicBezTo>
                <a:cubicBezTo>
                  <a:pt x="140117" y="42043"/>
                  <a:pt x="148482" y="37163"/>
                  <a:pt x="154704" y="30941"/>
                </a:cubicBezTo>
                <a:cubicBezTo>
                  <a:pt x="157256" y="28389"/>
                  <a:pt x="159062" y="24751"/>
                  <a:pt x="162360" y="23285"/>
                </a:cubicBezTo>
                <a:cubicBezTo>
                  <a:pt x="170522" y="19656"/>
                  <a:pt x="180361" y="21964"/>
                  <a:pt x="188835" y="19139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713225" y="539500"/>
            <a:ext cx="3161400" cy="23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600">
                <a:latin typeface="Epilogue"/>
                <a:ea typeface="Epilogue"/>
                <a:cs typeface="Epilogue"/>
                <a:sym typeface="Epilogue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46950"/>
            <a:ext cx="7717500" cy="3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aheim"/>
              <a:buChar char="●"/>
              <a:defRPr sz="1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"/>
          <p:cNvSpPr/>
          <p:nvPr/>
        </p:nvSpPr>
        <p:spPr>
          <a:xfrm>
            <a:off x="4319350" y="392498"/>
            <a:ext cx="4111421" cy="4358503"/>
          </a:xfrm>
          <a:custGeom>
            <a:rect b="b" l="l" r="r" t="t"/>
            <a:pathLst>
              <a:path extrusionOk="0" h="74099" w="70546">
                <a:moveTo>
                  <a:pt x="55101" y="0"/>
                </a:moveTo>
                <a:cubicBezTo>
                  <a:pt x="53368" y="0"/>
                  <a:pt x="51555" y="456"/>
                  <a:pt x="49707" y="1464"/>
                </a:cubicBezTo>
                <a:cubicBezTo>
                  <a:pt x="45846" y="3565"/>
                  <a:pt x="43142" y="7312"/>
                  <a:pt x="42138" y="11590"/>
                </a:cubicBezTo>
                <a:cubicBezTo>
                  <a:pt x="41204" y="15537"/>
                  <a:pt x="41063" y="19783"/>
                  <a:pt x="39347" y="23475"/>
                </a:cubicBezTo>
                <a:cubicBezTo>
                  <a:pt x="33603" y="35050"/>
                  <a:pt x="17814" y="31717"/>
                  <a:pt x="9138" y="39551"/>
                </a:cubicBezTo>
                <a:cubicBezTo>
                  <a:pt x="0" y="47174"/>
                  <a:pt x="788" y="62605"/>
                  <a:pt x="10577" y="69337"/>
                </a:cubicBezTo>
                <a:cubicBezTo>
                  <a:pt x="15232" y="72663"/>
                  <a:pt x="20881" y="74098"/>
                  <a:pt x="26560" y="74098"/>
                </a:cubicBezTo>
                <a:cubicBezTo>
                  <a:pt x="30095" y="74098"/>
                  <a:pt x="33643" y="73542"/>
                  <a:pt x="36969" y="72540"/>
                </a:cubicBezTo>
                <a:cubicBezTo>
                  <a:pt x="58367" y="66297"/>
                  <a:pt x="68063" y="44622"/>
                  <a:pt x="69481" y="22205"/>
                </a:cubicBezTo>
                <a:cubicBezTo>
                  <a:pt x="70545" y="11571"/>
                  <a:pt x="63837" y="0"/>
                  <a:pt x="55101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7" name="Google Shape;367;p39"/>
          <p:cNvGrpSpPr/>
          <p:nvPr/>
        </p:nvGrpSpPr>
        <p:grpSpPr>
          <a:xfrm>
            <a:off x="5437618" y="1916951"/>
            <a:ext cx="3706371" cy="3226549"/>
            <a:chOff x="684150" y="930475"/>
            <a:chExt cx="2157250" cy="1877975"/>
          </a:xfrm>
        </p:grpSpPr>
        <p:sp>
          <p:nvSpPr>
            <p:cNvPr id="368" name="Google Shape;368;p39"/>
            <p:cNvSpPr/>
            <p:nvPr/>
          </p:nvSpPr>
          <p:spPr>
            <a:xfrm>
              <a:off x="1679075" y="930475"/>
              <a:ext cx="791225" cy="878625"/>
            </a:xfrm>
            <a:custGeom>
              <a:rect b="b" l="l" r="r" t="t"/>
              <a:pathLst>
                <a:path extrusionOk="0" h="35145" w="31649">
                  <a:moveTo>
                    <a:pt x="12226" y="1"/>
                  </a:moveTo>
                  <a:cubicBezTo>
                    <a:pt x="10877" y="1"/>
                    <a:pt x="9538" y="409"/>
                    <a:pt x="8411" y="1165"/>
                  </a:cubicBezTo>
                  <a:cubicBezTo>
                    <a:pt x="8362" y="1197"/>
                    <a:pt x="8313" y="1235"/>
                    <a:pt x="8264" y="1268"/>
                  </a:cubicBezTo>
                  <a:cubicBezTo>
                    <a:pt x="6733" y="1382"/>
                    <a:pt x="5191" y="1615"/>
                    <a:pt x="3877" y="2430"/>
                  </a:cubicBezTo>
                  <a:cubicBezTo>
                    <a:pt x="3199" y="2853"/>
                    <a:pt x="2596" y="3407"/>
                    <a:pt x="2183" y="4091"/>
                  </a:cubicBezTo>
                  <a:cubicBezTo>
                    <a:pt x="1711" y="4884"/>
                    <a:pt x="1570" y="5796"/>
                    <a:pt x="1613" y="6708"/>
                  </a:cubicBezTo>
                  <a:cubicBezTo>
                    <a:pt x="1667" y="7723"/>
                    <a:pt x="1896" y="8728"/>
                    <a:pt x="1906" y="9749"/>
                  </a:cubicBezTo>
                  <a:cubicBezTo>
                    <a:pt x="1917" y="10720"/>
                    <a:pt x="1776" y="11681"/>
                    <a:pt x="1570" y="12632"/>
                  </a:cubicBezTo>
                  <a:cubicBezTo>
                    <a:pt x="1157" y="14510"/>
                    <a:pt x="516" y="16340"/>
                    <a:pt x="250" y="18251"/>
                  </a:cubicBezTo>
                  <a:cubicBezTo>
                    <a:pt x="1" y="20081"/>
                    <a:pt x="202" y="21910"/>
                    <a:pt x="826" y="23653"/>
                  </a:cubicBezTo>
                  <a:cubicBezTo>
                    <a:pt x="1450" y="25374"/>
                    <a:pt x="2417" y="26960"/>
                    <a:pt x="3579" y="28366"/>
                  </a:cubicBezTo>
                  <a:cubicBezTo>
                    <a:pt x="5816" y="31086"/>
                    <a:pt x="8818" y="33225"/>
                    <a:pt x="12173" y="34333"/>
                  </a:cubicBezTo>
                  <a:cubicBezTo>
                    <a:pt x="13798" y="34869"/>
                    <a:pt x="15507" y="35145"/>
                    <a:pt x="17214" y="35145"/>
                  </a:cubicBezTo>
                  <a:cubicBezTo>
                    <a:pt x="19065" y="35145"/>
                    <a:pt x="20915" y="34820"/>
                    <a:pt x="22652" y="34154"/>
                  </a:cubicBezTo>
                  <a:cubicBezTo>
                    <a:pt x="25921" y="32899"/>
                    <a:pt x="28619" y="30445"/>
                    <a:pt x="30058" y="27242"/>
                  </a:cubicBezTo>
                  <a:cubicBezTo>
                    <a:pt x="31459" y="24115"/>
                    <a:pt x="31649" y="20233"/>
                    <a:pt x="29830" y="17219"/>
                  </a:cubicBezTo>
                  <a:cubicBezTo>
                    <a:pt x="28956" y="15775"/>
                    <a:pt x="27631" y="14792"/>
                    <a:pt x="26187" y="13962"/>
                  </a:cubicBezTo>
                  <a:cubicBezTo>
                    <a:pt x="24808" y="13169"/>
                    <a:pt x="23325" y="12490"/>
                    <a:pt x="22120" y="11437"/>
                  </a:cubicBezTo>
                  <a:cubicBezTo>
                    <a:pt x="20806" y="10281"/>
                    <a:pt x="20149" y="8733"/>
                    <a:pt x="19612" y="7104"/>
                  </a:cubicBezTo>
                  <a:cubicBezTo>
                    <a:pt x="19080" y="5503"/>
                    <a:pt x="18596" y="3830"/>
                    <a:pt x="17511" y="2506"/>
                  </a:cubicBezTo>
                  <a:cubicBezTo>
                    <a:pt x="16446" y="1203"/>
                    <a:pt x="14866" y="318"/>
                    <a:pt x="13205" y="73"/>
                  </a:cubicBezTo>
                  <a:cubicBezTo>
                    <a:pt x="12880" y="25"/>
                    <a:pt x="12553" y="1"/>
                    <a:pt x="12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1769625" y="964250"/>
              <a:ext cx="379800" cy="222950"/>
            </a:xfrm>
            <a:custGeom>
              <a:rect b="b" l="l" r="r" t="t"/>
              <a:pathLst>
                <a:path extrusionOk="0" h="8918" w="15192">
                  <a:moveTo>
                    <a:pt x="7462" y="1"/>
                  </a:moveTo>
                  <a:cubicBezTo>
                    <a:pt x="3530" y="1"/>
                    <a:pt x="235" y="3062"/>
                    <a:pt x="0" y="7035"/>
                  </a:cubicBezTo>
                  <a:cubicBezTo>
                    <a:pt x="1477" y="2159"/>
                    <a:pt x="5049" y="1252"/>
                    <a:pt x="5049" y="1252"/>
                  </a:cubicBezTo>
                  <a:cubicBezTo>
                    <a:pt x="8333" y="8184"/>
                    <a:pt x="12519" y="8917"/>
                    <a:pt x="14142" y="8917"/>
                  </a:cubicBezTo>
                  <a:cubicBezTo>
                    <a:pt x="14577" y="8917"/>
                    <a:pt x="14828" y="8864"/>
                    <a:pt x="14828" y="8864"/>
                  </a:cubicBezTo>
                  <a:cubicBezTo>
                    <a:pt x="14888" y="8560"/>
                    <a:pt x="14926" y="8251"/>
                    <a:pt x="14942" y="7936"/>
                  </a:cubicBezTo>
                  <a:cubicBezTo>
                    <a:pt x="15192" y="3810"/>
                    <a:pt x="12048" y="264"/>
                    <a:pt x="7922" y="15"/>
                  </a:cubicBezTo>
                  <a:cubicBezTo>
                    <a:pt x="7767" y="5"/>
                    <a:pt x="7614" y="1"/>
                    <a:pt x="7462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2093125" y="1030050"/>
              <a:ext cx="431350" cy="651725"/>
            </a:xfrm>
            <a:custGeom>
              <a:rect b="b" l="l" r="r" t="t"/>
              <a:pathLst>
                <a:path extrusionOk="0" h="26069" w="17254">
                  <a:moveTo>
                    <a:pt x="264" y="0"/>
                  </a:moveTo>
                  <a:cubicBezTo>
                    <a:pt x="136" y="0"/>
                    <a:pt x="0" y="105"/>
                    <a:pt x="36" y="266"/>
                  </a:cubicBezTo>
                  <a:cubicBezTo>
                    <a:pt x="579" y="2540"/>
                    <a:pt x="1834" y="4631"/>
                    <a:pt x="3576" y="6184"/>
                  </a:cubicBezTo>
                  <a:cubicBezTo>
                    <a:pt x="5379" y="7791"/>
                    <a:pt x="7632" y="8589"/>
                    <a:pt x="9826" y="9501"/>
                  </a:cubicBezTo>
                  <a:cubicBezTo>
                    <a:pt x="10922" y="9952"/>
                    <a:pt x="12003" y="10456"/>
                    <a:pt x="12980" y="11130"/>
                  </a:cubicBezTo>
                  <a:cubicBezTo>
                    <a:pt x="13968" y="11814"/>
                    <a:pt x="14799" y="12699"/>
                    <a:pt x="15407" y="13736"/>
                  </a:cubicBezTo>
                  <a:cubicBezTo>
                    <a:pt x="16574" y="15739"/>
                    <a:pt x="16900" y="18204"/>
                    <a:pt x="16178" y="20414"/>
                  </a:cubicBezTo>
                  <a:cubicBezTo>
                    <a:pt x="15396" y="22808"/>
                    <a:pt x="13474" y="24796"/>
                    <a:pt x="11102" y="25642"/>
                  </a:cubicBezTo>
                  <a:cubicBezTo>
                    <a:pt x="10872" y="25726"/>
                    <a:pt x="10937" y="26068"/>
                    <a:pt x="11142" y="26068"/>
                  </a:cubicBezTo>
                  <a:cubicBezTo>
                    <a:pt x="11165" y="26068"/>
                    <a:pt x="11190" y="26064"/>
                    <a:pt x="11216" y="26055"/>
                  </a:cubicBezTo>
                  <a:cubicBezTo>
                    <a:pt x="13344" y="25295"/>
                    <a:pt x="15130" y="23688"/>
                    <a:pt x="16129" y="21663"/>
                  </a:cubicBezTo>
                  <a:cubicBezTo>
                    <a:pt x="17166" y="19551"/>
                    <a:pt x="17253" y="17091"/>
                    <a:pt x="16428" y="14898"/>
                  </a:cubicBezTo>
                  <a:cubicBezTo>
                    <a:pt x="16021" y="13817"/>
                    <a:pt x="15418" y="12818"/>
                    <a:pt x="14625" y="11977"/>
                  </a:cubicBezTo>
                  <a:cubicBezTo>
                    <a:pt x="13794" y="11092"/>
                    <a:pt x="12763" y="10418"/>
                    <a:pt x="11682" y="9870"/>
                  </a:cubicBezTo>
                  <a:cubicBezTo>
                    <a:pt x="9494" y="8768"/>
                    <a:pt x="7067" y="8138"/>
                    <a:pt x="5015" y="6759"/>
                  </a:cubicBezTo>
                  <a:cubicBezTo>
                    <a:pt x="2735" y="5228"/>
                    <a:pt x="1090" y="2823"/>
                    <a:pt x="454" y="152"/>
                  </a:cubicBezTo>
                  <a:cubicBezTo>
                    <a:pt x="429" y="46"/>
                    <a:pt x="348" y="0"/>
                    <a:pt x="264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1686400" y="961800"/>
              <a:ext cx="211600" cy="212825"/>
            </a:xfrm>
            <a:custGeom>
              <a:rect b="b" l="l" r="r" t="t"/>
              <a:pathLst>
                <a:path extrusionOk="0" h="8513" w="8464">
                  <a:moveTo>
                    <a:pt x="5302" y="1"/>
                  </a:moveTo>
                  <a:cubicBezTo>
                    <a:pt x="4211" y="1"/>
                    <a:pt x="3136" y="177"/>
                    <a:pt x="2156" y="726"/>
                  </a:cubicBezTo>
                  <a:cubicBezTo>
                    <a:pt x="1434" y="1133"/>
                    <a:pt x="788" y="1731"/>
                    <a:pt x="424" y="2491"/>
                  </a:cubicBezTo>
                  <a:cubicBezTo>
                    <a:pt x="1" y="3376"/>
                    <a:pt x="6" y="4385"/>
                    <a:pt x="278" y="5314"/>
                  </a:cubicBezTo>
                  <a:cubicBezTo>
                    <a:pt x="620" y="6476"/>
                    <a:pt x="1342" y="7464"/>
                    <a:pt x="2053" y="8420"/>
                  </a:cubicBezTo>
                  <a:cubicBezTo>
                    <a:pt x="2102" y="8486"/>
                    <a:pt x="2169" y="8513"/>
                    <a:pt x="2235" y="8513"/>
                  </a:cubicBezTo>
                  <a:cubicBezTo>
                    <a:pt x="2391" y="8513"/>
                    <a:pt x="2542" y="8360"/>
                    <a:pt x="2428" y="8208"/>
                  </a:cubicBezTo>
                  <a:cubicBezTo>
                    <a:pt x="1342" y="6742"/>
                    <a:pt x="12" y="4890"/>
                    <a:pt x="685" y="2968"/>
                  </a:cubicBezTo>
                  <a:cubicBezTo>
                    <a:pt x="1250" y="1367"/>
                    <a:pt x="3030" y="579"/>
                    <a:pt x="4610" y="449"/>
                  </a:cubicBezTo>
                  <a:cubicBezTo>
                    <a:pt x="4839" y="431"/>
                    <a:pt x="5067" y="423"/>
                    <a:pt x="5295" y="423"/>
                  </a:cubicBezTo>
                  <a:cubicBezTo>
                    <a:pt x="6230" y="423"/>
                    <a:pt x="7165" y="558"/>
                    <a:pt x="8085" y="693"/>
                  </a:cubicBezTo>
                  <a:cubicBezTo>
                    <a:pt x="8097" y="695"/>
                    <a:pt x="8109" y="696"/>
                    <a:pt x="8120" y="696"/>
                  </a:cubicBezTo>
                  <a:cubicBezTo>
                    <a:pt x="8366" y="696"/>
                    <a:pt x="8464" y="317"/>
                    <a:pt x="8199" y="281"/>
                  </a:cubicBezTo>
                  <a:cubicBezTo>
                    <a:pt x="7256" y="140"/>
                    <a:pt x="6272" y="1"/>
                    <a:pt x="5302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1914075" y="962300"/>
              <a:ext cx="264525" cy="194825"/>
            </a:xfrm>
            <a:custGeom>
              <a:rect b="b" l="l" r="r" t="t"/>
              <a:pathLst>
                <a:path extrusionOk="0" h="7793" w="10581">
                  <a:moveTo>
                    <a:pt x="286" y="0"/>
                  </a:moveTo>
                  <a:cubicBezTo>
                    <a:pt x="150" y="0"/>
                    <a:pt x="1" y="157"/>
                    <a:pt x="75" y="331"/>
                  </a:cubicBezTo>
                  <a:cubicBezTo>
                    <a:pt x="1421" y="3524"/>
                    <a:pt x="4098" y="6027"/>
                    <a:pt x="7372" y="7162"/>
                  </a:cubicBezTo>
                  <a:cubicBezTo>
                    <a:pt x="8322" y="7493"/>
                    <a:pt x="9305" y="7699"/>
                    <a:pt x="10304" y="7791"/>
                  </a:cubicBezTo>
                  <a:cubicBezTo>
                    <a:pt x="10312" y="7792"/>
                    <a:pt x="10321" y="7793"/>
                    <a:pt x="10329" y="7793"/>
                  </a:cubicBezTo>
                  <a:cubicBezTo>
                    <a:pt x="10580" y="7793"/>
                    <a:pt x="10567" y="7389"/>
                    <a:pt x="10304" y="7362"/>
                  </a:cubicBezTo>
                  <a:cubicBezTo>
                    <a:pt x="6921" y="7048"/>
                    <a:pt x="3772" y="5261"/>
                    <a:pt x="1785" y="2503"/>
                  </a:cubicBezTo>
                  <a:cubicBezTo>
                    <a:pt x="1248" y="1759"/>
                    <a:pt x="803" y="956"/>
                    <a:pt x="444" y="114"/>
                  </a:cubicBezTo>
                  <a:cubicBezTo>
                    <a:pt x="410" y="34"/>
                    <a:pt x="350" y="0"/>
                    <a:pt x="286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1963675" y="942025"/>
              <a:ext cx="187750" cy="133225"/>
            </a:xfrm>
            <a:custGeom>
              <a:rect b="b" l="l" r="r" t="t"/>
              <a:pathLst>
                <a:path extrusionOk="0" h="5329" w="7510">
                  <a:moveTo>
                    <a:pt x="303" y="0"/>
                  </a:moveTo>
                  <a:cubicBezTo>
                    <a:pt x="149" y="0"/>
                    <a:pt x="0" y="152"/>
                    <a:pt x="111" y="312"/>
                  </a:cubicBezTo>
                  <a:cubicBezTo>
                    <a:pt x="1843" y="2701"/>
                    <a:pt x="4329" y="4476"/>
                    <a:pt x="7153" y="5318"/>
                  </a:cubicBezTo>
                  <a:cubicBezTo>
                    <a:pt x="7176" y="5325"/>
                    <a:pt x="7199" y="5328"/>
                    <a:pt x="7220" y="5328"/>
                  </a:cubicBezTo>
                  <a:cubicBezTo>
                    <a:pt x="7436" y="5328"/>
                    <a:pt x="7509" y="4979"/>
                    <a:pt x="7267" y="4905"/>
                  </a:cubicBezTo>
                  <a:cubicBezTo>
                    <a:pt x="4557" y="4096"/>
                    <a:pt x="2141" y="2386"/>
                    <a:pt x="485" y="95"/>
                  </a:cubicBezTo>
                  <a:cubicBezTo>
                    <a:pt x="437" y="28"/>
                    <a:pt x="369" y="0"/>
                    <a:pt x="303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1737050" y="995550"/>
              <a:ext cx="457575" cy="483925"/>
            </a:xfrm>
            <a:custGeom>
              <a:rect b="b" l="l" r="r" t="t"/>
              <a:pathLst>
                <a:path extrusionOk="0" h="19357" w="18303">
                  <a:moveTo>
                    <a:pt x="6352" y="0"/>
                  </a:moveTo>
                  <a:cubicBezTo>
                    <a:pt x="6352" y="0"/>
                    <a:pt x="2780" y="907"/>
                    <a:pt x="1303" y="5783"/>
                  </a:cubicBezTo>
                  <a:cubicBezTo>
                    <a:pt x="1281" y="6098"/>
                    <a:pt x="1281" y="6407"/>
                    <a:pt x="1303" y="6717"/>
                  </a:cubicBezTo>
                  <a:cubicBezTo>
                    <a:pt x="1303" y="6717"/>
                    <a:pt x="1303" y="6755"/>
                    <a:pt x="1308" y="6825"/>
                  </a:cubicBezTo>
                  <a:cubicBezTo>
                    <a:pt x="1314" y="6885"/>
                    <a:pt x="1319" y="6955"/>
                    <a:pt x="1330" y="7026"/>
                  </a:cubicBezTo>
                  <a:cubicBezTo>
                    <a:pt x="1336" y="7053"/>
                    <a:pt x="1330" y="7075"/>
                    <a:pt x="1336" y="7108"/>
                  </a:cubicBezTo>
                  <a:cubicBezTo>
                    <a:pt x="1374" y="7634"/>
                    <a:pt x="1374" y="8584"/>
                    <a:pt x="1086" y="9339"/>
                  </a:cubicBezTo>
                  <a:cubicBezTo>
                    <a:pt x="657" y="10436"/>
                    <a:pt x="0" y="13129"/>
                    <a:pt x="1927" y="15854"/>
                  </a:cubicBezTo>
                  <a:cubicBezTo>
                    <a:pt x="2992" y="17358"/>
                    <a:pt x="4143" y="18243"/>
                    <a:pt x="5163" y="18743"/>
                  </a:cubicBezTo>
                  <a:lnTo>
                    <a:pt x="5163" y="18748"/>
                  </a:lnTo>
                  <a:cubicBezTo>
                    <a:pt x="6000" y="19161"/>
                    <a:pt x="6754" y="19318"/>
                    <a:pt x="7308" y="19351"/>
                  </a:cubicBezTo>
                  <a:cubicBezTo>
                    <a:pt x="7378" y="19355"/>
                    <a:pt x="7454" y="19357"/>
                    <a:pt x="7535" y="19357"/>
                  </a:cubicBezTo>
                  <a:cubicBezTo>
                    <a:pt x="8984" y="19357"/>
                    <a:pt x="12163" y="18677"/>
                    <a:pt x="13726" y="15957"/>
                  </a:cubicBezTo>
                  <a:cubicBezTo>
                    <a:pt x="14192" y="15159"/>
                    <a:pt x="14518" y="14177"/>
                    <a:pt x="14616" y="12982"/>
                  </a:cubicBezTo>
                  <a:cubicBezTo>
                    <a:pt x="14746" y="12997"/>
                    <a:pt x="14877" y="13005"/>
                    <a:pt x="15007" y="13005"/>
                  </a:cubicBezTo>
                  <a:cubicBezTo>
                    <a:pt x="15710" y="13005"/>
                    <a:pt x="16408" y="12785"/>
                    <a:pt x="16967" y="12363"/>
                  </a:cubicBezTo>
                  <a:cubicBezTo>
                    <a:pt x="17743" y="11788"/>
                    <a:pt x="18243" y="10848"/>
                    <a:pt x="18286" y="9882"/>
                  </a:cubicBezTo>
                  <a:cubicBezTo>
                    <a:pt x="18303" y="9399"/>
                    <a:pt x="18210" y="8910"/>
                    <a:pt x="17966" y="8487"/>
                  </a:cubicBezTo>
                  <a:cubicBezTo>
                    <a:pt x="17727" y="8063"/>
                    <a:pt x="17331" y="7732"/>
                    <a:pt x="16858" y="7612"/>
                  </a:cubicBezTo>
                  <a:cubicBezTo>
                    <a:pt x="16739" y="7583"/>
                    <a:pt x="16615" y="7568"/>
                    <a:pt x="16493" y="7568"/>
                  </a:cubicBezTo>
                  <a:cubicBezTo>
                    <a:pt x="16370" y="7568"/>
                    <a:pt x="16248" y="7583"/>
                    <a:pt x="16131" y="7612"/>
                  </a:cubicBezTo>
                  <a:cubicBezTo>
                    <a:pt x="16131" y="7612"/>
                    <a:pt x="15880" y="7665"/>
                    <a:pt x="15445" y="7665"/>
                  </a:cubicBezTo>
                  <a:cubicBezTo>
                    <a:pt x="13822" y="7665"/>
                    <a:pt x="9636" y="6932"/>
                    <a:pt x="6352" y="0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1837475" y="1394475"/>
              <a:ext cx="242850" cy="154425"/>
            </a:xfrm>
            <a:custGeom>
              <a:rect b="b" l="l" r="r" t="t"/>
              <a:pathLst>
                <a:path extrusionOk="0" h="6177" w="9714">
                  <a:moveTo>
                    <a:pt x="9709" y="0"/>
                  </a:moveTo>
                  <a:cubicBezTo>
                    <a:pt x="8146" y="2720"/>
                    <a:pt x="4967" y="3400"/>
                    <a:pt x="3518" y="3400"/>
                  </a:cubicBezTo>
                  <a:cubicBezTo>
                    <a:pt x="3437" y="3400"/>
                    <a:pt x="3361" y="3398"/>
                    <a:pt x="3291" y="3394"/>
                  </a:cubicBezTo>
                  <a:cubicBezTo>
                    <a:pt x="2737" y="3361"/>
                    <a:pt x="1983" y="3204"/>
                    <a:pt x="1146" y="2791"/>
                  </a:cubicBezTo>
                  <a:lnTo>
                    <a:pt x="1" y="5984"/>
                  </a:lnTo>
                  <a:cubicBezTo>
                    <a:pt x="696" y="6116"/>
                    <a:pt x="1344" y="6176"/>
                    <a:pt x="1949" y="6176"/>
                  </a:cubicBezTo>
                  <a:cubicBezTo>
                    <a:pt x="8073" y="6176"/>
                    <a:pt x="9714" y="6"/>
                    <a:pt x="9714" y="6"/>
                  </a:cubicBezTo>
                  <a:lnTo>
                    <a:pt x="9709" y="0"/>
                  </a:lnTo>
                  <a:close/>
                </a:path>
              </a:pathLst>
            </a:custGeom>
            <a:solidFill>
              <a:srgbClr val="FE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1837475" y="1320100"/>
              <a:ext cx="272050" cy="391475"/>
            </a:xfrm>
            <a:custGeom>
              <a:rect b="b" l="l" r="r" t="t"/>
              <a:pathLst>
                <a:path extrusionOk="0" h="15659" w="10882">
                  <a:moveTo>
                    <a:pt x="10599" y="0"/>
                  </a:moveTo>
                  <a:cubicBezTo>
                    <a:pt x="10501" y="1195"/>
                    <a:pt x="10175" y="2177"/>
                    <a:pt x="9709" y="2975"/>
                  </a:cubicBezTo>
                  <a:lnTo>
                    <a:pt x="9714" y="2981"/>
                  </a:lnTo>
                  <a:cubicBezTo>
                    <a:pt x="9714" y="2981"/>
                    <a:pt x="8073" y="9151"/>
                    <a:pt x="1949" y="9151"/>
                  </a:cubicBezTo>
                  <a:cubicBezTo>
                    <a:pt x="1344" y="9151"/>
                    <a:pt x="696" y="9091"/>
                    <a:pt x="1" y="8959"/>
                  </a:cubicBezTo>
                  <a:lnTo>
                    <a:pt x="1" y="8959"/>
                  </a:lnTo>
                  <a:lnTo>
                    <a:pt x="2542" y="15658"/>
                  </a:lnTo>
                  <a:lnTo>
                    <a:pt x="10881" y="8959"/>
                  </a:lnTo>
                  <a:lnTo>
                    <a:pt x="10599" y="0"/>
                  </a:ln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1954075" y="1173450"/>
              <a:ext cx="47950" cy="53875"/>
            </a:xfrm>
            <a:custGeom>
              <a:rect b="b" l="l" r="r" t="t"/>
              <a:pathLst>
                <a:path extrusionOk="0" h="2155" w="1918">
                  <a:moveTo>
                    <a:pt x="984" y="0"/>
                  </a:moveTo>
                  <a:cubicBezTo>
                    <a:pt x="504" y="0"/>
                    <a:pt x="91" y="438"/>
                    <a:pt x="50" y="1007"/>
                  </a:cubicBezTo>
                  <a:cubicBezTo>
                    <a:pt x="1" y="1599"/>
                    <a:pt x="375" y="2114"/>
                    <a:pt x="875" y="2152"/>
                  </a:cubicBezTo>
                  <a:cubicBezTo>
                    <a:pt x="895" y="2154"/>
                    <a:pt x="915" y="2155"/>
                    <a:pt x="934" y="2155"/>
                  </a:cubicBezTo>
                  <a:cubicBezTo>
                    <a:pt x="1414" y="2155"/>
                    <a:pt x="1827" y="1716"/>
                    <a:pt x="1868" y="1148"/>
                  </a:cubicBezTo>
                  <a:cubicBezTo>
                    <a:pt x="1917" y="551"/>
                    <a:pt x="1543" y="40"/>
                    <a:pt x="1043" y="2"/>
                  </a:cubicBezTo>
                  <a:cubicBezTo>
                    <a:pt x="1023" y="1"/>
                    <a:pt x="1003" y="0"/>
                    <a:pt x="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1783325" y="1160400"/>
              <a:ext cx="47950" cy="53900"/>
            </a:xfrm>
            <a:custGeom>
              <a:rect b="b" l="l" r="r" t="t"/>
              <a:pathLst>
                <a:path extrusionOk="0" h="2156" w="1918">
                  <a:moveTo>
                    <a:pt x="976" y="0"/>
                  </a:moveTo>
                  <a:cubicBezTo>
                    <a:pt x="499" y="0"/>
                    <a:pt x="91" y="437"/>
                    <a:pt x="49" y="1008"/>
                  </a:cubicBezTo>
                  <a:cubicBezTo>
                    <a:pt x="0" y="1599"/>
                    <a:pt x="375" y="2115"/>
                    <a:pt x="875" y="2153"/>
                  </a:cubicBezTo>
                  <a:cubicBezTo>
                    <a:pt x="894" y="2155"/>
                    <a:pt x="914" y="2155"/>
                    <a:pt x="934" y="2155"/>
                  </a:cubicBezTo>
                  <a:cubicBezTo>
                    <a:pt x="1414" y="2155"/>
                    <a:pt x="1826" y="1717"/>
                    <a:pt x="1868" y="1143"/>
                  </a:cubicBezTo>
                  <a:cubicBezTo>
                    <a:pt x="1917" y="552"/>
                    <a:pt x="1542" y="41"/>
                    <a:pt x="1043" y="3"/>
                  </a:cubicBezTo>
                  <a:cubicBezTo>
                    <a:pt x="1020" y="1"/>
                    <a:pt x="998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1953675" y="1132350"/>
              <a:ext cx="64350" cy="35375"/>
            </a:xfrm>
            <a:custGeom>
              <a:rect b="b" l="l" r="r" t="t"/>
              <a:pathLst>
                <a:path extrusionOk="0" h="1415" w="2574">
                  <a:moveTo>
                    <a:pt x="907" y="0"/>
                  </a:moveTo>
                  <a:cubicBezTo>
                    <a:pt x="751" y="0"/>
                    <a:pt x="596" y="20"/>
                    <a:pt x="446" y="45"/>
                  </a:cubicBezTo>
                  <a:cubicBezTo>
                    <a:pt x="299" y="66"/>
                    <a:pt x="174" y="186"/>
                    <a:pt x="98" y="305"/>
                  </a:cubicBezTo>
                  <a:cubicBezTo>
                    <a:pt x="11" y="436"/>
                    <a:pt x="0" y="598"/>
                    <a:pt x="33" y="751"/>
                  </a:cubicBezTo>
                  <a:cubicBezTo>
                    <a:pt x="60" y="886"/>
                    <a:pt x="174" y="1027"/>
                    <a:pt x="294" y="1098"/>
                  </a:cubicBezTo>
                  <a:cubicBezTo>
                    <a:pt x="391" y="1152"/>
                    <a:pt x="485" y="1171"/>
                    <a:pt x="585" y="1171"/>
                  </a:cubicBezTo>
                  <a:cubicBezTo>
                    <a:pt x="624" y="1171"/>
                    <a:pt x="665" y="1168"/>
                    <a:pt x="706" y="1163"/>
                  </a:cubicBezTo>
                  <a:lnTo>
                    <a:pt x="706" y="1163"/>
                  </a:lnTo>
                  <a:lnTo>
                    <a:pt x="630" y="1174"/>
                  </a:lnTo>
                  <a:cubicBezTo>
                    <a:pt x="720" y="1163"/>
                    <a:pt x="808" y="1158"/>
                    <a:pt x="896" y="1158"/>
                  </a:cubicBezTo>
                  <a:cubicBezTo>
                    <a:pt x="984" y="1158"/>
                    <a:pt x="1073" y="1163"/>
                    <a:pt x="1162" y="1174"/>
                  </a:cubicBezTo>
                  <a:cubicBezTo>
                    <a:pt x="1314" y="1201"/>
                    <a:pt x="1466" y="1245"/>
                    <a:pt x="1613" y="1304"/>
                  </a:cubicBezTo>
                  <a:cubicBezTo>
                    <a:pt x="1635" y="1315"/>
                    <a:pt x="1662" y="1326"/>
                    <a:pt x="1683" y="1337"/>
                  </a:cubicBezTo>
                  <a:cubicBezTo>
                    <a:pt x="1782" y="1389"/>
                    <a:pt x="1885" y="1414"/>
                    <a:pt x="1984" y="1414"/>
                  </a:cubicBezTo>
                  <a:cubicBezTo>
                    <a:pt x="2177" y="1414"/>
                    <a:pt x="2358" y="1320"/>
                    <a:pt x="2476" y="1141"/>
                  </a:cubicBezTo>
                  <a:cubicBezTo>
                    <a:pt x="2558" y="1017"/>
                    <a:pt x="2574" y="837"/>
                    <a:pt x="2541" y="696"/>
                  </a:cubicBezTo>
                  <a:cubicBezTo>
                    <a:pt x="2503" y="566"/>
                    <a:pt x="2400" y="414"/>
                    <a:pt x="2275" y="349"/>
                  </a:cubicBezTo>
                  <a:cubicBezTo>
                    <a:pt x="2020" y="213"/>
                    <a:pt x="1743" y="104"/>
                    <a:pt x="1450" y="56"/>
                  </a:cubicBezTo>
                  <a:cubicBezTo>
                    <a:pt x="1293" y="28"/>
                    <a:pt x="1124" y="1"/>
                    <a:pt x="961" y="1"/>
                  </a:cubicBezTo>
                  <a:cubicBezTo>
                    <a:pt x="943" y="1"/>
                    <a:pt x="925" y="0"/>
                    <a:pt x="9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1781700" y="1120100"/>
              <a:ext cx="65175" cy="31850"/>
            </a:xfrm>
            <a:custGeom>
              <a:rect b="b" l="l" r="r" t="t"/>
              <a:pathLst>
                <a:path extrusionOk="0" h="1274" w="2607">
                  <a:moveTo>
                    <a:pt x="1354" y="1"/>
                  </a:moveTo>
                  <a:cubicBezTo>
                    <a:pt x="1315" y="1"/>
                    <a:pt x="1277" y="1"/>
                    <a:pt x="1238" y="3"/>
                  </a:cubicBezTo>
                  <a:cubicBezTo>
                    <a:pt x="945" y="8"/>
                    <a:pt x="652" y="73"/>
                    <a:pt x="375" y="165"/>
                  </a:cubicBezTo>
                  <a:cubicBezTo>
                    <a:pt x="245" y="214"/>
                    <a:pt x="120" y="345"/>
                    <a:pt x="65" y="470"/>
                  </a:cubicBezTo>
                  <a:cubicBezTo>
                    <a:pt x="11" y="600"/>
                    <a:pt x="0" y="784"/>
                    <a:pt x="60" y="920"/>
                  </a:cubicBezTo>
                  <a:cubicBezTo>
                    <a:pt x="164" y="1144"/>
                    <a:pt x="369" y="1273"/>
                    <a:pt x="598" y="1273"/>
                  </a:cubicBezTo>
                  <a:cubicBezTo>
                    <a:pt x="669" y="1273"/>
                    <a:pt x="742" y="1261"/>
                    <a:pt x="815" y="1235"/>
                  </a:cubicBezTo>
                  <a:cubicBezTo>
                    <a:pt x="836" y="1224"/>
                    <a:pt x="864" y="1219"/>
                    <a:pt x="891" y="1213"/>
                  </a:cubicBezTo>
                  <a:cubicBezTo>
                    <a:pt x="1043" y="1175"/>
                    <a:pt x="1200" y="1154"/>
                    <a:pt x="1358" y="1154"/>
                  </a:cubicBezTo>
                  <a:cubicBezTo>
                    <a:pt x="1531" y="1159"/>
                    <a:pt x="1705" y="1181"/>
                    <a:pt x="1879" y="1230"/>
                  </a:cubicBezTo>
                  <a:lnTo>
                    <a:pt x="1808" y="1208"/>
                  </a:lnTo>
                  <a:lnTo>
                    <a:pt x="1808" y="1208"/>
                  </a:lnTo>
                  <a:cubicBezTo>
                    <a:pt x="1884" y="1231"/>
                    <a:pt x="1957" y="1247"/>
                    <a:pt x="2031" y="1247"/>
                  </a:cubicBezTo>
                  <a:cubicBezTo>
                    <a:pt x="2095" y="1247"/>
                    <a:pt x="2159" y="1235"/>
                    <a:pt x="2226" y="1208"/>
                  </a:cubicBezTo>
                  <a:cubicBezTo>
                    <a:pt x="2351" y="1154"/>
                    <a:pt x="2487" y="1034"/>
                    <a:pt x="2536" y="904"/>
                  </a:cubicBezTo>
                  <a:cubicBezTo>
                    <a:pt x="2590" y="763"/>
                    <a:pt x="2606" y="594"/>
                    <a:pt x="2541" y="453"/>
                  </a:cubicBezTo>
                  <a:cubicBezTo>
                    <a:pt x="2482" y="328"/>
                    <a:pt x="2378" y="187"/>
                    <a:pt x="2237" y="144"/>
                  </a:cubicBezTo>
                  <a:cubicBezTo>
                    <a:pt x="2069" y="95"/>
                    <a:pt x="1906" y="46"/>
                    <a:pt x="1732" y="24"/>
                  </a:cubicBezTo>
                  <a:cubicBezTo>
                    <a:pt x="1608" y="8"/>
                    <a:pt x="1480" y="1"/>
                    <a:pt x="13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1974175" y="1248025"/>
              <a:ext cx="76025" cy="73025"/>
            </a:xfrm>
            <a:custGeom>
              <a:rect b="b" l="l" r="r" t="t"/>
              <a:pathLst>
                <a:path extrusionOk="0" h="2921" w="3041">
                  <a:moveTo>
                    <a:pt x="1515" y="1"/>
                  </a:moveTo>
                  <a:cubicBezTo>
                    <a:pt x="758" y="1"/>
                    <a:pt x="122" y="583"/>
                    <a:pt x="65" y="1347"/>
                  </a:cubicBezTo>
                  <a:cubicBezTo>
                    <a:pt x="0" y="2156"/>
                    <a:pt x="603" y="2856"/>
                    <a:pt x="1412" y="2916"/>
                  </a:cubicBezTo>
                  <a:cubicBezTo>
                    <a:pt x="1452" y="2919"/>
                    <a:pt x="1491" y="2920"/>
                    <a:pt x="1531" y="2920"/>
                  </a:cubicBezTo>
                  <a:cubicBezTo>
                    <a:pt x="2283" y="2920"/>
                    <a:pt x="2919" y="2338"/>
                    <a:pt x="2981" y="1569"/>
                  </a:cubicBezTo>
                  <a:cubicBezTo>
                    <a:pt x="3041" y="766"/>
                    <a:pt x="2438" y="65"/>
                    <a:pt x="1634" y="6"/>
                  </a:cubicBezTo>
                  <a:cubicBezTo>
                    <a:pt x="1594" y="2"/>
                    <a:pt x="1554" y="1"/>
                    <a:pt x="1515" y="1"/>
                  </a:cubicBezTo>
                  <a:close/>
                </a:path>
              </a:pathLst>
            </a:custGeom>
            <a:solidFill>
              <a:srgbClr val="FE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2109075" y="1210200"/>
              <a:ext cx="47525" cy="74725"/>
            </a:xfrm>
            <a:custGeom>
              <a:rect b="b" l="l" r="r" t="t"/>
              <a:pathLst>
                <a:path extrusionOk="0" h="2989" w="1901">
                  <a:moveTo>
                    <a:pt x="1613" y="1"/>
                  </a:moveTo>
                  <a:cubicBezTo>
                    <a:pt x="1573" y="1"/>
                    <a:pt x="1532" y="15"/>
                    <a:pt x="1494" y="47"/>
                  </a:cubicBezTo>
                  <a:cubicBezTo>
                    <a:pt x="674" y="742"/>
                    <a:pt x="148" y="1730"/>
                    <a:pt x="17" y="2794"/>
                  </a:cubicBezTo>
                  <a:cubicBezTo>
                    <a:pt x="0" y="2922"/>
                    <a:pt x="97" y="2989"/>
                    <a:pt x="198" y="2989"/>
                  </a:cubicBezTo>
                  <a:cubicBezTo>
                    <a:pt x="291" y="2989"/>
                    <a:pt x="387" y="2933"/>
                    <a:pt x="403" y="2816"/>
                  </a:cubicBezTo>
                  <a:cubicBezTo>
                    <a:pt x="522" y="1850"/>
                    <a:pt x="1011" y="959"/>
                    <a:pt x="1749" y="335"/>
                  </a:cubicBezTo>
                  <a:cubicBezTo>
                    <a:pt x="1900" y="206"/>
                    <a:pt x="1767" y="1"/>
                    <a:pt x="1613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1843600" y="1199300"/>
              <a:ext cx="94650" cy="88250"/>
            </a:xfrm>
            <a:custGeom>
              <a:rect b="b" l="l" r="r" t="t"/>
              <a:pathLst>
                <a:path extrusionOk="0" h="3530" w="3786">
                  <a:moveTo>
                    <a:pt x="1689" y="0"/>
                  </a:moveTo>
                  <a:cubicBezTo>
                    <a:pt x="1463" y="0"/>
                    <a:pt x="1239" y="168"/>
                    <a:pt x="1043" y="575"/>
                  </a:cubicBezTo>
                  <a:cubicBezTo>
                    <a:pt x="673" y="1265"/>
                    <a:pt x="0" y="2248"/>
                    <a:pt x="744" y="2921"/>
                  </a:cubicBezTo>
                  <a:cubicBezTo>
                    <a:pt x="1387" y="3353"/>
                    <a:pt x="1869" y="3530"/>
                    <a:pt x="2219" y="3530"/>
                  </a:cubicBezTo>
                  <a:cubicBezTo>
                    <a:pt x="3785" y="3530"/>
                    <a:pt x="2725" y="0"/>
                    <a:pt x="1689" y="0"/>
                  </a:cubicBezTo>
                  <a:close/>
                </a:path>
              </a:pathLst>
            </a:custGeom>
            <a:solidFill>
              <a:srgbClr val="FE7E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1845350" y="1160850"/>
              <a:ext cx="56225" cy="133725"/>
            </a:xfrm>
            <a:custGeom>
              <a:rect b="b" l="l" r="r" t="t"/>
              <a:pathLst>
                <a:path extrusionOk="0" h="5349" w="2249">
                  <a:moveTo>
                    <a:pt x="1546" y="0"/>
                  </a:moveTo>
                  <a:cubicBezTo>
                    <a:pt x="1450" y="0"/>
                    <a:pt x="1369" y="79"/>
                    <a:pt x="1363" y="181"/>
                  </a:cubicBezTo>
                  <a:cubicBezTo>
                    <a:pt x="1298" y="1266"/>
                    <a:pt x="897" y="2341"/>
                    <a:pt x="229" y="3210"/>
                  </a:cubicBezTo>
                  <a:cubicBezTo>
                    <a:pt x="6" y="3503"/>
                    <a:pt x="1" y="3921"/>
                    <a:pt x="212" y="4220"/>
                  </a:cubicBezTo>
                  <a:cubicBezTo>
                    <a:pt x="641" y="4817"/>
                    <a:pt x="1298" y="5230"/>
                    <a:pt x="2010" y="5344"/>
                  </a:cubicBezTo>
                  <a:cubicBezTo>
                    <a:pt x="2023" y="5347"/>
                    <a:pt x="2035" y="5348"/>
                    <a:pt x="2047" y="5348"/>
                  </a:cubicBezTo>
                  <a:cubicBezTo>
                    <a:pt x="2058" y="5348"/>
                    <a:pt x="2069" y="5347"/>
                    <a:pt x="2080" y="5344"/>
                  </a:cubicBezTo>
                  <a:cubicBezTo>
                    <a:pt x="2156" y="5328"/>
                    <a:pt x="2216" y="5268"/>
                    <a:pt x="2232" y="5186"/>
                  </a:cubicBezTo>
                  <a:cubicBezTo>
                    <a:pt x="2248" y="5083"/>
                    <a:pt x="2178" y="4980"/>
                    <a:pt x="2069" y="4964"/>
                  </a:cubicBezTo>
                  <a:cubicBezTo>
                    <a:pt x="1461" y="4866"/>
                    <a:pt x="897" y="4513"/>
                    <a:pt x="527" y="3992"/>
                  </a:cubicBezTo>
                  <a:cubicBezTo>
                    <a:pt x="413" y="3835"/>
                    <a:pt x="413" y="3601"/>
                    <a:pt x="538" y="3444"/>
                  </a:cubicBezTo>
                  <a:cubicBezTo>
                    <a:pt x="1249" y="2515"/>
                    <a:pt x="1678" y="1364"/>
                    <a:pt x="1749" y="202"/>
                  </a:cubicBezTo>
                  <a:cubicBezTo>
                    <a:pt x="1754" y="94"/>
                    <a:pt x="1673" y="7"/>
                    <a:pt x="1564" y="1"/>
                  </a:cubicBezTo>
                  <a:cubicBezTo>
                    <a:pt x="1558" y="1"/>
                    <a:pt x="1552" y="0"/>
                    <a:pt x="1546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9"/>
            <p:cNvSpPr/>
            <p:nvPr/>
          </p:nvSpPr>
          <p:spPr>
            <a:xfrm>
              <a:off x="1863950" y="1308450"/>
              <a:ext cx="74400" cy="80850"/>
            </a:xfrm>
            <a:custGeom>
              <a:rect b="b" l="l" r="r" t="t"/>
              <a:pathLst>
                <a:path extrusionOk="0" h="3234" w="2976">
                  <a:moveTo>
                    <a:pt x="1516" y="1"/>
                  </a:moveTo>
                  <a:cubicBezTo>
                    <a:pt x="770" y="1"/>
                    <a:pt x="133" y="655"/>
                    <a:pt x="66" y="1509"/>
                  </a:cubicBezTo>
                  <a:cubicBezTo>
                    <a:pt x="1" y="2399"/>
                    <a:pt x="581" y="3170"/>
                    <a:pt x="1363" y="3230"/>
                  </a:cubicBezTo>
                  <a:cubicBezTo>
                    <a:pt x="1396" y="3232"/>
                    <a:pt x="1428" y="3233"/>
                    <a:pt x="1460" y="3233"/>
                  </a:cubicBezTo>
                  <a:cubicBezTo>
                    <a:pt x="2207" y="3233"/>
                    <a:pt x="2843" y="2579"/>
                    <a:pt x="2911" y="1726"/>
                  </a:cubicBezTo>
                  <a:cubicBezTo>
                    <a:pt x="2976" y="835"/>
                    <a:pt x="2395" y="64"/>
                    <a:pt x="1613" y="5"/>
                  </a:cubicBezTo>
                  <a:cubicBezTo>
                    <a:pt x="1580" y="2"/>
                    <a:pt x="1548" y="1"/>
                    <a:pt x="1516" y="1"/>
                  </a:cubicBezTo>
                  <a:close/>
                </a:path>
              </a:pathLst>
            </a:custGeom>
            <a:solidFill>
              <a:srgbClr val="FE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1853900" y="1325525"/>
              <a:ext cx="94500" cy="49425"/>
            </a:xfrm>
            <a:custGeom>
              <a:rect b="b" l="l" r="r" t="t"/>
              <a:pathLst>
                <a:path extrusionOk="0" h="1977" w="3780">
                  <a:moveTo>
                    <a:pt x="2998" y="0"/>
                  </a:moveTo>
                  <a:cubicBezTo>
                    <a:pt x="2867" y="0"/>
                    <a:pt x="2743" y="17"/>
                    <a:pt x="2618" y="44"/>
                  </a:cubicBezTo>
                  <a:cubicBezTo>
                    <a:pt x="2428" y="60"/>
                    <a:pt x="2238" y="98"/>
                    <a:pt x="2048" y="120"/>
                  </a:cubicBezTo>
                  <a:cubicBezTo>
                    <a:pt x="1909" y="138"/>
                    <a:pt x="1772" y="147"/>
                    <a:pt x="1635" y="147"/>
                  </a:cubicBezTo>
                  <a:cubicBezTo>
                    <a:pt x="1444" y="147"/>
                    <a:pt x="1255" y="130"/>
                    <a:pt x="1065" y="98"/>
                  </a:cubicBezTo>
                  <a:cubicBezTo>
                    <a:pt x="924" y="73"/>
                    <a:pt x="783" y="40"/>
                    <a:pt x="646" y="40"/>
                  </a:cubicBezTo>
                  <a:cubicBezTo>
                    <a:pt x="571" y="40"/>
                    <a:pt x="497" y="50"/>
                    <a:pt x="424" y="76"/>
                  </a:cubicBezTo>
                  <a:cubicBezTo>
                    <a:pt x="229" y="141"/>
                    <a:pt x="88" y="337"/>
                    <a:pt x="44" y="538"/>
                  </a:cubicBezTo>
                  <a:cubicBezTo>
                    <a:pt x="1" y="744"/>
                    <a:pt x="60" y="961"/>
                    <a:pt x="164" y="1140"/>
                  </a:cubicBezTo>
                  <a:cubicBezTo>
                    <a:pt x="272" y="1314"/>
                    <a:pt x="435" y="1466"/>
                    <a:pt x="603" y="1580"/>
                  </a:cubicBezTo>
                  <a:cubicBezTo>
                    <a:pt x="971" y="1836"/>
                    <a:pt x="1422" y="1977"/>
                    <a:pt x="1870" y="1977"/>
                  </a:cubicBezTo>
                  <a:cubicBezTo>
                    <a:pt x="1879" y="1977"/>
                    <a:pt x="1887" y="1977"/>
                    <a:pt x="1896" y="1977"/>
                  </a:cubicBezTo>
                  <a:cubicBezTo>
                    <a:pt x="1904" y="1977"/>
                    <a:pt x="1912" y="1977"/>
                    <a:pt x="1920" y="1977"/>
                  </a:cubicBezTo>
                  <a:cubicBezTo>
                    <a:pt x="2368" y="1977"/>
                    <a:pt x="2815" y="1831"/>
                    <a:pt x="3188" y="1575"/>
                  </a:cubicBezTo>
                  <a:cubicBezTo>
                    <a:pt x="3400" y="1423"/>
                    <a:pt x="3590" y="1238"/>
                    <a:pt x="3687" y="999"/>
                  </a:cubicBezTo>
                  <a:cubicBezTo>
                    <a:pt x="3780" y="755"/>
                    <a:pt x="3763" y="462"/>
                    <a:pt x="3600" y="261"/>
                  </a:cubicBezTo>
                  <a:cubicBezTo>
                    <a:pt x="3459" y="87"/>
                    <a:pt x="3226" y="6"/>
                    <a:pt x="29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1072350" y="1151500"/>
              <a:ext cx="367050" cy="348050"/>
            </a:xfrm>
            <a:custGeom>
              <a:rect b="b" l="l" r="r" t="t"/>
              <a:pathLst>
                <a:path extrusionOk="0" h="13922" w="14682">
                  <a:moveTo>
                    <a:pt x="999" y="1"/>
                  </a:moveTo>
                  <a:cubicBezTo>
                    <a:pt x="407" y="1"/>
                    <a:pt x="0" y="593"/>
                    <a:pt x="217" y="1146"/>
                  </a:cubicBezTo>
                  <a:lnTo>
                    <a:pt x="5033" y="13390"/>
                  </a:lnTo>
                  <a:cubicBezTo>
                    <a:pt x="5158" y="13715"/>
                    <a:pt x="5468" y="13922"/>
                    <a:pt x="5810" y="13922"/>
                  </a:cubicBezTo>
                  <a:lnTo>
                    <a:pt x="13682" y="13922"/>
                  </a:lnTo>
                  <a:cubicBezTo>
                    <a:pt x="14274" y="13922"/>
                    <a:pt x="14681" y="13325"/>
                    <a:pt x="14464" y="12776"/>
                  </a:cubicBezTo>
                  <a:lnTo>
                    <a:pt x="9648" y="533"/>
                  </a:lnTo>
                  <a:cubicBezTo>
                    <a:pt x="9523" y="213"/>
                    <a:pt x="9214" y="1"/>
                    <a:pt x="88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1287975" y="1161575"/>
              <a:ext cx="136150" cy="323650"/>
            </a:xfrm>
            <a:custGeom>
              <a:rect b="b" l="l" r="r" t="t"/>
              <a:pathLst>
                <a:path extrusionOk="0" h="12946" w="5446">
                  <a:moveTo>
                    <a:pt x="259" y="1"/>
                  </a:moveTo>
                  <a:cubicBezTo>
                    <a:pt x="127" y="1"/>
                    <a:pt x="0" y="101"/>
                    <a:pt x="62" y="255"/>
                  </a:cubicBezTo>
                  <a:cubicBezTo>
                    <a:pt x="1696" y="4435"/>
                    <a:pt x="3331" y="8621"/>
                    <a:pt x="4970" y="12802"/>
                  </a:cubicBezTo>
                  <a:cubicBezTo>
                    <a:pt x="5009" y="12902"/>
                    <a:pt x="5100" y="12945"/>
                    <a:pt x="5187" y="12945"/>
                  </a:cubicBezTo>
                  <a:cubicBezTo>
                    <a:pt x="5319" y="12945"/>
                    <a:pt x="5445" y="12847"/>
                    <a:pt x="5383" y="12693"/>
                  </a:cubicBezTo>
                  <a:cubicBezTo>
                    <a:pt x="3749" y="8513"/>
                    <a:pt x="2109" y="4327"/>
                    <a:pt x="475" y="146"/>
                  </a:cubicBezTo>
                  <a:cubicBezTo>
                    <a:pt x="436" y="45"/>
                    <a:pt x="346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1103550" y="1189775"/>
              <a:ext cx="118250" cy="47550"/>
            </a:xfrm>
            <a:custGeom>
              <a:rect b="b" l="l" r="r" t="t"/>
              <a:pathLst>
                <a:path extrusionOk="0" h="1902" w="4730">
                  <a:moveTo>
                    <a:pt x="430" y="1"/>
                  </a:moveTo>
                  <a:cubicBezTo>
                    <a:pt x="175" y="1"/>
                    <a:pt x="1" y="262"/>
                    <a:pt x="93" y="500"/>
                  </a:cubicBezTo>
                  <a:lnTo>
                    <a:pt x="571" y="1673"/>
                  </a:lnTo>
                  <a:cubicBezTo>
                    <a:pt x="631" y="1809"/>
                    <a:pt x="756" y="1901"/>
                    <a:pt x="908" y="1901"/>
                  </a:cubicBezTo>
                  <a:lnTo>
                    <a:pt x="4296" y="1901"/>
                  </a:lnTo>
                  <a:cubicBezTo>
                    <a:pt x="4551" y="1901"/>
                    <a:pt x="4730" y="1646"/>
                    <a:pt x="4627" y="1402"/>
                  </a:cubicBezTo>
                  <a:lnTo>
                    <a:pt x="4154" y="229"/>
                  </a:lnTo>
                  <a:cubicBezTo>
                    <a:pt x="4100" y="93"/>
                    <a:pt x="3964" y="1"/>
                    <a:pt x="3818" y="1"/>
                  </a:cubicBezTo>
                  <a:close/>
                </a:path>
              </a:pathLst>
            </a:custGeom>
            <a:solidFill>
              <a:srgbClr val="DFDB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1557600" y="2497450"/>
              <a:ext cx="857600" cy="311000"/>
            </a:xfrm>
            <a:custGeom>
              <a:rect b="b" l="l" r="r" t="t"/>
              <a:pathLst>
                <a:path extrusionOk="0" h="12440" w="34304">
                  <a:moveTo>
                    <a:pt x="32354" y="1"/>
                  </a:moveTo>
                  <a:cubicBezTo>
                    <a:pt x="25626" y="2321"/>
                    <a:pt x="19561" y="3048"/>
                    <a:pt x="14603" y="3048"/>
                  </a:cubicBezTo>
                  <a:cubicBezTo>
                    <a:pt x="6292" y="3048"/>
                    <a:pt x="1092" y="1005"/>
                    <a:pt x="1092" y="1005"/>
                  </a:cubicBezTo>
                  <a:cubicBezTo>
                    <a:pt x="549" y="4643"/>
                    <a:pt x="136" y="8552"/>
                    <a:pt x="0" y="12439"/>
                  </a:cubicBezTo>
                  <a:lnTo>
                    <a:pt x="33815" y="12439"/>
                  </a:lnTo>
                  <a:cubicBezTo>
                    <a:pt x="33815" y="12439"/>
                    <a:pt x="34303" y="7129"/>
                    <a:pt x="323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1584875" y="1544050"/>
              <a:ext cx="1256525" cy="1264400"/>
            </a:xfrm>
            <a:custGeom>
              <a:rect b="b" l="l" r="r" t="t"/>
              <a:pathLst>
                <a:path extrusionOk="0" h="50576" w="50261">
                  <a:moveTo>
                    <a:pt x="8009" y="1"/>
                  </a:moveTo>
                  <a:cubicBezTo>
                    <a:pt x="8009" y="1"/>
                    <a:pt x="1320" y="8736"/>
                    <a:pt x="1445" y="12390"/>
                  </a:cubicBezTo>
                  <a:cubicBezTo>
                    <a:pt x="1505" y="14329"/>
                    <a:pt x="2194" y="16652"/>
                    <a:pt x="2829" y="18401"/>
                  </a:cubicBezTo>
                  <a:cubicBezTo>
                    <a:pt x="3389" y="19943"/>
                    <a:pt x="3904" y="21045"/>
                    <a:pt x="3904" y="21045"/>
                  </a:cubicBezTo>
                  <a:cubicBezTo>
                    <a:pt x="3904" y="21045"/>
                    <a:pt x="1483" y="29075"/>
                    <a:pt x="1" y="39141"/>
                  </a:cubicBezTo>
                  <a:cubicBezTo>
                    <a:pt x="1" y="39141"/>
                    <a:pt x="5201" y="41184"/>
                    <a:pt x="13512" y="41184"/>
                  </a:cubicBezTo>
                  <a:cubicBezTo>
                    <a:pt x="18470" y="41184"/>
                    <a:pt x="24535" y="40457"/>
                    <a:pt x="31263" y="38137"/>
                  </a:cubicBezTo>
                  <a:cubicBezTo>
                    <a:pt x="30275" y="34499"/>
                    <a:pt x="28646" y="30389"/>
                    <a:pt x="25997" y="26263"/>
                  </a:cubicBezTo>
                  <a:lnTo>
                    <a:pt x="24905" y="21262"/>
                  </a:lnTo>
                  <a:lnTo>
                    <a:pt x="25399" y="19622"/>
                  </a:lnTo>
                  <a:lnTo>
                    <a:pt x="25856" y="17923"/>
                  </a:lnTo>
                  <a:lnTo>
                    <a:pt x="26686" y="19622"/>
                  </a:lnTo>
                  <a:lnTo>
                    <a:pt x="41585" y="50575"/>
                  </a:lnTo>
                  <a:lnTo>
                    <a:pt x="50261" y="50575"/>
                  </a:lnTo>
                  <a:lnTo>
                    <a:pt x="30731" y="3280"/>
                  </a:lnTo>
                  <a:cubicBezTo>
                    <a:pt x="30069" y="1950"/>
                    <a:pt x="28923" y="1016"/>
                    <a:pt x="27615" y="576"/>
                  </a:cubicBezTo>
                  <a:cubicBezTo>
                    <a:pt x="27093" y="408"/>
                    <a:pt x="26550" y="310"/>
                    <a:pt x="26002" y="299"/>
                  </a:cubicBezTo>
                  <a:lnTo>
                    <a:pt x="20985" y="1"/>
                  </a:lnTo>
                  <a:lnTo>
                    <a:pt x="12646" y="6700"/>
                  </a:lnTo>
                  <a:lnTo>
                    <a:pt x="10105" y="1"/>
                  </a:lnTo>
                  <a:close/>
                </a:path>
              </a:pathLst>
            </a:custGeom>
            <a:solidFill>
              <a:srgbClr val="6E9B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2119625" y="1834875"/>
              <a:ext cx="109125" cy="146325"/>
            </a:xfrm>
            <a:custGeom>
              <a:rect b="b" l="l" r="r" t="t"/>
              <a:pathLst>
                <a:path extrusionOk="0" h="5853" w="4365">
                  <a:moveTo>
                    <a:pt x="302" y="1"/>
                  </a:moveTo>
                  <a:cubicBezTo>
                    <a:pt x="149" y="1"/>
                    <a:pt x="1" y="152"/>
                    <a:pt x="111" y="312"/>
                  </a:cubicBezTo>
                  <a:cubicBezTo>
                    <a:pt x="1371" y="2126"/>
                    <a:pt x="2625" y="3944"/>
                    <a:pt x="3885" y="5758"/>
                  </a:cubicBezTo>
                  <a:cubicBezTo>
                    <a:pt x="3932" y="5825"/>
                    <a:pt x="3998" y="5852"/>
                    <a:pt x="4063" y="5852"/>
                  </a:cubicBezTo>
                  <a:cubicBezTo>
                    <a:pt x="4216" y="5852"/>
                    <a:pt x="4364" y="5700"/>
                    <a:pt x="4254" y="5541"/>
                  </a:cubicBezTo>
                  <a:lnTo>
                    <a:pt x="480" y="95"/>
                  </a:lnTo>
                  <a:cubicBezTo>
                    <a:pt x="433" y="28"/>
                    <a:pt x="367" y="1"/>
                    <a:pt x="302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1740575" y="2055700"/>
              <a:ext cx="350750" cy="34300"/>
            </a:xfrm>
            <a:custGeom>
              <a:rect b="b" l="l" r="r" t="t"/>
              <a:pathLst>
                <a:path extrusionOk="0" h="1372" w="14030">
                  <a:moveTo>
                    <a:pt x="4178" y="1"/>
                  </a:moveTo>
                  <a:cubicBezTo>
                    <a:pt x="3881" y="1"/>
                    <a:pt x="3583" y="3"/>
                    <a:pt x="3285" y="9"/>
                  </a:cubicBezTo>
                  <a:cubicBezTo>
                    <a:pt x="2281" y="25"/>
                    <a:pt x="1276" y="74"/>
                    <a:pt x="272" y="155"/>
                  </a:cubicBezTo>
                  <a:cubicBezTo>
                    <a:pt x="7" y="177"/>
                    <a:pt x="0" y="585"/>
                    <a:pt x="252" y="585"/>
                  </a:cubicBezTo>
                  <a:cubicBezTo>
                    <a:pt x="258" y="585"/>
                    <a:pt x="265" y="585"/>
                    <a:pt x="272" y="584"/>
                  </a:cubicBezTo>
                  <a:cubicBezTo>
                    <a:pt x="1572" y="481"/>
                    <a:pt x="2876" y="429"/>
                    <a:pt x="4181" y="429"/>
                  </a:cubicBezTo>
                  <a:cubicBezTo>
                    <a:pt x="6374" y="429"/>
                    <a:pt x="8567" y="576"/>
                    <a:pt x="10740" y="872"/>
                  </a:cubicBezTo>
                  <a:cubicBezTo>
                    <a:pt x="11717" y="1008"/>
                    <a:pt x="12689" y="1171"/>
                    <a:pt x="13661" y="1366"/>
                  </a:cubicBezTo>
                  <a:cubicBezTo>
                    <a:pt x="13677" y="1369"/>
                    <a:pt x="13693" y="1371"/>
                    <a:pt x="13708" y="1371"/>
                  </a:cubicBezTo>
                  <a:cubicBezTo>
                    <a:pt x="13940" y="1371"/>
                    <a:pt x="14029" y="1004"/>
                    <a:pt x="13775" y="953"/>
                  </a:cubicBezTo>
                  <a:cubicBezTo>
                    <a:pt x="10614" y="322"/>
                    <a:pt x="7398" y="1"/>
                    <a:pt x="4178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2235125" y="2550625"/>
              <a:ext cx="27100" cy="249975"/>
            </a:xfrm>
            <a:custGeom>
              <a:rect b="b" l="l" r="r" t="t"/>
              <a:pathLst>
                <a:path extrusionOk="0" h="9999" w="1084">
                  <a:moveTo>
                    <a:pt x="209" y="1"/>
                  </a:moveTo>
                  <a:cubicBezTo>
                    <a:pt x="102" y="1"/>
                    <a:pt x="0" y="70"/>
                    <a:pt x="8" y="208"/>
                  </a:cubicBezTo>
                  <a:cubicBezTo>
                    <a:pt x="220" y="3401"/>
                    <a:pt x="432" y="6599"/>
                    <a:pt x="649" y="9791"/>
                  </a:cubicBezTo>
                  <a:cubicBezTo>
                    <a:pt x="657" y="9930"/>
                    <a:pt x="769" y="9999"/>
                    <a:pt x="875" y="9999"/>
                  </a:cubicBezTo>
                  <a:cubicBezTo>
                    <a:pt x="982" y="9999"/>
                    <a:pt x="1083" y="9930"/>
                    <a:pt x="1073" y="9791"/>
                  </a:cubicBezTo>
                  <a:cubicBezTo>
                    <a:pt x="861" y="6599"/>
                    <a:pt x="649" y="3401"/>
                    <a:pt x="437" y="208"/>
                  </a:cubicBezTo>
                  <a:cubicBezTo>
                    <a:pt x="426" y="70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1090125" y="1274475"/>
              <a:ext cx="265525" cy="332450"/>
            </a:xfrm>
            <a:custGeom>
              <a:rect b="b" l="l" r="r" t="t"/>
              <a:pathLst>
                <a:path extrusionOk="0" h="13298" w="10621">
                  <a:moveTo>
                    <a:pt x="4499" y="1"/>
                  </a:moveTo>
                  <a:cubicBezTo>
                    <a:pt x="4496" y="1"/>
                    <a:pt x="4493" y="1"/>
                    <a:pt x="4491" y="1"/>
                  </a:cubicBezTo>
                  <a:cubicBezTo>
                    <a:pt x="3910" y="6"/>
                    <a:pt x="956" y="1554"/>
                    <a:pt x="560" y="2281"/>
                  </a:cubicBezTo>
                  <a:cubicBezTo>
                    <a:pt x="163" y="3009"/>
                    <a:pt x="652" y="4757"/>
                    <a:pt x="652" y="4757"/>
                  </a:cubicBezTo>
                  <a:cubicBezTo>
                    <a:pt x="652" y="4757"/>
                    <a:pt x="0" y="6245"/>
                    <a:pt x="1227" y="8661"/>
                  </a:cubicBezTo>
                  <a:cubicBezTo>
                    <a:pt x="2444" y="11077"/>
                    <a:pt x="3948" y="13297"/>
                    <a:pt x="3948" y="13297"/>
                  </a:cubicBezTo>
                  <a:cubicBezTo>
                    <a:pt x="3948" y="13297"/>
                    <a:pt x="3958" y="13292"/>
                    <a:pt x="3980" y="13276"/>
                  </a:cubicBezTo>
                  <a:cubicBezTo>
                    <a:pt x="4094" y="13183"/>
                    <a:pt x="7466" y="11234"/>
                    <a:pt x="8845" y="11104"/>
                  </a:cubicBezTo>
                  <a:cubicBezTo>
                    <a:pt x="8878" y="11066"/>
                    <a:pt x="8910" y="11028"/>
                    <a:pt x="8943" y="10990"/>
                  </a:cubicBezTo>
                  <a:cubicBezTo>
                    <a:pt x="8943" y="10990"/>
                    <a:pt x="9002" y="10545"/>
                    <a:pt x="8954" y="9931"/>
                  </a:cubicBezTo>
                  <a:lnTo>
                    <a:pt x="8954" y="9926"/>
                  </a:lnTo>
                  <a:cubicBezTo>
                    <a:pt x="8899" y="9198"/>
                    <a:pt x="8687" y="8237"/>
                    <a:pt x="8047" y="7499"/>
                  </a:cubicBezTo>
                  <a:cubicBezTo>
                    <a:pt x="8047" y="7499"/>
                    <a:pt x="10186" y="6055"/>
                    <a:pt x="10197" y="5995"/>
                  </a:cubicBezTo>
                  <a:cubicBezTo>
                    <a:pt x="10208" y="5930"/>
                    <a:pt x="10620" y="5452"/>
                    <a:pt x="10295" y="4990"/>
                  </a:cubicBezTo>
                  <a:cubicBezTo>
                    <a:pt x="10064" y="4662"/>
                    <a:pt x="9622" y="4474"/>
                    <a:pt x="9246" y="4474"/>
                  </a:cubicBezTo>
                  <a:cubicBezTo>
                    <a:pt x="9101" y="4474"/>
                    <a:pt x="8965" y="4502"/>
                    <a:pt x="8856" y="4562"/>
                  </a:cubicBezTo>
                  <a:cubicBezTo>
                    <a:pt x="8856" y="4562"/>
                    <a:pt x="9882" y="3872"/>
                    <a:pt x="9610" y="3215"/>
                  </a:cubicBezTo>
                  <a:cubicBezTo>
                    <a:pt x="9436" y="2785"/>
                    <a:pt x="8614" y="2711"/>
                    <a:pt x="8067" y="2711"/>
                  </a:cubicBezTo>
                  <a:cubicBezTo>
                    <a:pt x="7777" y="2711"/>
                    <a:pt x="7564" y="2732"/>
                    <a:pt x="7564" y="2732"/>
                  </a:cubicBezTo>
                  <a:cubicBezTo>
                    <a:pt x="7564" y="2732"/>
                    <a:pt x="7900" y="2325"/>
                    <a:pt x="7743" y="1651"/>
                  </a:cubicBezTo>
                  <a:cubicBezTo>
                    <a:pt x="7642" y="1207"/>
                    <a:pt x="6581" y="1132"/>
                    <a:pt x="5870" y="1132"/>
                  </a:cubicBezTo>
                  <a:cubicBezTo>
                    <a:pt x="5503" y="1132"/>
                    <a:pt x="5229" y="1152"/>
                    <a:pt x="5229" y="1152"/>
                  </a:cubicBezTo>
                  <a:cubicBezTo>
                    <a:pt x="5229" y="1152"/>
                    <a:pt x="5078" y="1"/>
                    <a:pt x="4499" y="1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1172525" y="1536250"/>
              <a:ext cx="612600" cy="618600"/>
            </a:xfrm>
            <a:custGeom>
              <a:rect b="b" l="l" r="r" t="t"/>
              <a:pathLst>
                <a:path extrusionOk="0" h="24744" w="24504">
                  <a:moveTo>
                    <a:pt x="6177" y="0"/>
                  </a:moveTo>
                  <a:cubicBezTo>
                    <a:pt x="2697" y="0"/>
                    <a:pt x="0" y="2647"/>
                    <a:pt x="0" y="2647"/>
                  </a:cubicBezTo>
                  <a:lnTo>
                    <a:pt x="6559" y="21194"/>
                  </a:lnTo>
                  <a:cubicBezTo>
                    <a:pt x="7336" y="23473"/>
                    <a:pt x="9418" y="24744"/>
                    <a:pt x="11537" y="24744"/>
                  </a:cubicBezTo>
                  <a:cubicBezTo>
                    <a:pt x="12927" y="24744"/>
                    <a:pt x="14333" y="24197"/>
                    <a:pt x="15398" y="23029"/>
                  </a:cubicBezTo>
                  <a:lnTo>
                    <a:pt x="19323" y="18713"/>
                  </a:lnTo>
                  <a:cubicBezTo>
                    <a:pt x="18688" y="16964"/>
                    <a:pt x="17999" y="14641"/>
                    <a:pt x="17939" y="12702"/>
                  </a:cubicBezTo>
                  <a:cubicBezTo>
                    <a:pt x="17814" y="9048"/>
                    <a:pt x="24503" y="313"/>
                    <a:pt x="24503" y="313"/>
                  </a:cubicBezTo>
                  <a:cubicBezTo>
                    <a:pt x="22261" y="313"/>
                    <a:pt x="20149" y="1344"/>
                    <a:pt x="18780" y="3114"/>
                  </a:cubicBezTo>
                  <a:lnTo>
                    <a:pt x="12797" y="10802"/>
                  </a:lnTo>
                  <a:lnTo>
                    <a:pt x="6689" y="19"/>
                  </a:lnTo>
                  <a:cubicBezTo>
                    <a:pt x="6517" y="6"/>
                    <a:pt x="6346" y="0"/>
                    <a:pt x="6177" y="0"/>
                  </a:cubicBezTo>
                  <a:close/>
                </a:path>
              </a:pathLst>
            </a:custGeom>
            <a:solidFill>
              <a:srgbClr val="5D8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1483450" y="1800275"/>
              <a:ext cx="64325" cy="101800"/>
            </a:xfrm>
            <a:custGeom>
              <a:rect b="b" l="l" r="r" t="t"/>
              <a:pathLst>
                <a:path extrusionOk="0" h="4072" w="2573">
                  <a:moveTo>
                    <a:pt x="296" y="1"/>
                  </a:moveTo>
                  <a:cubicBezTo>
                    <a:pt x="150" y="1"/>
                    <a:pt x="1" y="152"/>
                    <a:pt x="94" y="317"/>
                  </a:cubicBezTo>
                  <a:cubicBezTo>
                    <a:pt x="767" y="1533"/>
                    <a:pt x="1435" y="2750"/>
                    <a:pt x="2108" y="3966"/>
                  </a:cubicBezTo>
                  <a:cubicBezTo>
                    <a:pt x="2151" y="4041"/>
                    <a:pt x="2216" y="4072"/>
                    <a:pt x="2282" y="4072"/>
                  </a:cubicBezTo>
                  <a:cubicBezTo>
                    <a:pt x="2426" y="4072"/>
                    <a:pt x="2573" y="3922"/>
                    <a:pt x="2483" y="3754"/>
                  </a:cubicBezTo>
                  <a:cubicBezTo>
                    <a:pt x="1810" y="2538"/>
                    <a:pt x="1137" y="1322"/>
                    <a:pt x="469" y="105"/>
                  </a:cubicBezTo>
                  <a:cubicBezTo>
                    <a:pt x="427" y="31"/>
                    <a:pt x="362" y="1"/>
                    <a:pt x="296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1105075" y="1305075"/>
              <a:ext cx="119900" cy="93650"/>
            </a:xfrm>
            <a:custGeom>
              <a:rect b="b" l="l" r="r" t="t"/>
              <a:pathLst>
                <a:path extrusionOk="0" h="3746" w="4796">
                  <a:moveTo>
                    <a:pt x="4555" y="0"/>
                  </a:moveTo>
                  <a:cubicBezTo>
                    <a:pt x="4533" y="0"/>
                    <a:pt x="4510" y="5"/>
                    <a:pt x="4484" y="15"/>
                  </a:cubicBezTo>
                  <a:cubicBezTo>
                    <a:pt x="2725" y="721"/>
                    <a:pt x="1205" y="1915"/>
                    <a:pt x="103" y="3462"/>
                  </a:cubicBezTo>
                  <a:cubicBezTo>
                    <a:pt x="0" y="3607"/>
                    <a:pt x="134" y="3746"/>
                    <a:pt x="274" y="3746"/>
                  </a:cubicBezTo>
                  <a:cubicBezTo>
                    <a:pt x="334" y="3746"/>
                    <a:pt x="395" y="3720"/>
                    <a:pt x="439" y="3658"/>
                  </a:cubicBezTo>
                  <a:cubicBezTo>
                    <a:pt x="1476" y="2203"/>
                    <a:pt x="2932" y="1057"/>
                    <a:pt x="4588" y="389"/>
                  </a:cubicBezTo>
                  <a:cubicBezTo>
                    <a:pt x="4796" y="307"/>
                    <a:pt x="4736" y="0"/>
                    <a:pt x="4555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1169300" y="1339275"/>
              <a:ext cx="118925" cy="78350"/>
            </a:xfrm>
            <a:custGeom>
              <a:rect b="b" l="l" r="r" t="t"/>
              <a:pathLst>
                <a:path extrusionOk="0" h="3134" w="4757">
                  <a:moveTo>
                    <a:pt x="4493" y="1"/>
                  </a:moveTo>
                  <a:cubicBezTo>
                    <a:pt x="4474" y="1"/>
                    <a:pt x="4455" y="3"/>
                    <a:pt x="4435" y="10"/>
                  </a:cubicBezTo>
                  <a:cubicBezTo>
                    <a:pt x="2762" y="498"/>
                    <a:pt x="1253" y="1470"/>
                    <a:pt x="124" y="2795"/>
                  </a:cubicBezTo>
                  <a:cubicBezTo>
                    <a:pt x="0" y="2939"/>
                    <a:pt x="126" y="3133"/>
                    <a:pt x="266" y="3133"/>
                  </a:cubicBezTo>
                  <a:cubicBezTo>
                    <a:pt x="310" y="3133"/>
                    <a:pt x="356" y="3113"/>
                    <a:pt x="395" y="3066"/>
                  </a:cubicBezTo>
                  <a:cubicBezTo>
                    <a:pt x="1486" y="1790"/>
                    <a:pt x="2925" y="851"/>
                    <a:pt x="4538" y="384"/>
                  </a:cubicBezTo>
                  <a:cubicBezTo>
                    <a:pt x="4756" y="320"/>
                    <a:pt x="4689" y="1"/>
                    <a:pt x="4493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1208100" y="1384775"/>
              <a:ext cx="113425" cy="64525"/>
            </a:xfrm>
            <a:custGeom>
              <a:rect b="b" l="l" r="r" t="t"/>
              <a:pathLst>
                <a:path extrusionOk="0" h="2581" w="4537">
                  <a:moveTo>
                    <a:pt x="4291" y="1"/>
                  </a:moveTo>
                  <a:cubicBezTo>
                    <a:pt x="4270" y="1"/>
                    <a:pt x="4248" y="5"/>
                    <a:pt x="4224" y="14"/>
                  </a:cubicBezTo>
                  <a:cubicBezTo>
                    <a:pt x="2769" y="540"/>
                    <a:pt x="1400" y="1273"/>
                    <a:pt x="162" y="2207"/>
                  </a:cubicBezTo>
                  <a:cubicBezTo>
                    <a:pt x="1" y="2329"/>
                    <a:pt x="103" y="2580"/>
                    <a:pt x="257" y="2580"/>
                  </a:cubicBezTo>
                  <a:cubicBezTo>
                    <a:pt x="289" y="2580"/>
                    <a:pt x="323" y="2569"/>
                    <a:pt x="358" y="2544"/>
                  </a:cubicBezTo>
                  <a:cubicBezTo>
                    <a:pt x="1569" y="1632"/>
                    <a:pt x="2904" y="904"/>
                    <a:pt x="4327" y="388"/>
                  </a:cubicBezTo>
                  <a:cubicBezTo>
                    <a:pt x="4536" y="310"/>
                    <a:pt x="4475" y="1"/>
                    <a:pt x="4291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1110625" y="2015450"/>
              <a:ext cx="393925" cy="772500"/>
            </a:xfrm>
            <a:custGeom>
              <a:rect b="b" l="l" r="r" t="t"/>
              <a:pathLst>
                <a:path extrusionOk="0" h="30900" w="15757">
                  <a:moveTo>
                    <a:pt x="10148" y="1"/>
                  </a:moveTo>
                  <a:lnTo>
                    <a:pt x="0" y="27674"/>
                  </a:lnTo>
                  <a:lnTo>
                    <a:pt x="13443" y="30899"/>
                  </a:lnTo>
                  <a:lnTo>
                    <a:pt x="15756" y="1060"/>
                  </a:lnTo>
                  <a:lnTo>
                    <a:pt x="13031" y="1825"/>
                  </a:lnTo>
                  <a:lnTo>
                    <a:pt x="10148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1446700" y="2011650"/>
              <a:ext cx="258325" cy="776300"/>
            </a:xfrm>
            <a:custGeom>
              <a:rect b="b" l="l" r="r" t="t"/>
              <a:pathLst>
                <a:path extrusionOk="0" h="31052" w="10333">
                  <a:moveTo>
                    <a:pt x="7520" y="1"/>
                  </a:moveTo>
                  <a:lnTo>
                    <a:pt x="2313" y="1212"/>
                  </a:lnTo>
                  <a:lnTo>
                    <a:pt x="0" y="31051"/>
                  </a:lnTo>
                  <a:lnTo>
                    <a:pt x="0" y="31051"/>
                  </a:lnTo>
                  <a:lnTo>
                    <a:pt x="10333" y="27419"/>
                  </a:lnTo>
                  <a:lnTo>
                    <a:pt x="7520" y="1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1518500" y="1849925"/>
              <a:ext cx="70475" cy="179825"/>
            </a:xfrm>
            <a:custGeom>
              <a:rect b="b" l="l" r="r" t="t"/>
              <a:pathLst>
                <a:path extrusionOk="0" h="7193" w="2819">
                  <a:moveTo>
                    <a:pt x="237" y="1"/>
                  </a:moveTo>
                  <a:cubicBezTo>
                    <a:pt x="201" y="1"/>
                    <a:pt x="164" y="10"/>
                    <a:pt x="131" y="31"/>
                  </a:cubicBezTo>
                  <a:cubicBezTo>
                    <a:pt x="28" y="90"/>
                    <a:pt x="1" y="221"/>
                    <a:pt x="60" y="318"/>
                  </a:cubicBezTo>
                  <a:cubicBezTo>
                    <a:pt x="2384" y="4146"/>
                    <a:pt x="2238" y="6942"/>
                    <a:pt x="2238" y="6969"/>
                  </a:cubicBezTo>
                  <a:cubicBezTo>
                    <a:pt x="2232" y="7024"/>
                    <a:pt x="2248" y="7078"/>
                    <a:pt x="2281" y="7116"/>
                  </a:cubicBezTo>
                  <a:cubicBezTo>
                    <a:pt x="2319" y="7159"/>
                    <a:pt x="2368" y="7186"/>
                    <a:pt x="2428" y="7192"/>
                  </a:cubicBezTo>
                  <a:cubicBezTo>
                    <a:pt x="2431" y="7192"/>
                    <a:pt x="2435" y="7192"/>
                    <a:pt x="2438" y="7192"/>
                  </a:cubicBezTo>
                  <a:cubicBezTo>
                    <a:pt x="2553" y="7192"/>
                    <a:pt x="2645" y="7107"/>
                    <a:pt x="2650" y="6996"/>
                  </a:cubicBezTo>
                  <a:cubicBezTo>
                    <a:pt x="2661" y="6877"/>
                    <a:pt x="2819" y="4048"/>
                    <a:pt x="413" y="101"/>
                  </a:cubicBezTo>
                  <a:cubicBezTo>
                    <a:pt x="374" y="37"/>
                    <a:pt x="306" y="1"/>
                    <a:pt x="237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1291700" y="2055900"/>
              <a:ext cx="160850" cy="737325"/>
            </a:xfrm>
            <a:custGeom>
              <a:rect b="b" l="l" r="r" t="t"/>
              <a:pathLst>
                <a:path extrusionOk="0" h="29493" w="6434">
                  <a:moveTo>
                    <a:pt x="5785" y="0"/>
                  </a:moveTo>
                  <a:cubicBezTo>
                    <a:pt x="5691" y="0"/>
                    <a:pt x="5609" y="62"/>
                    <a:pt x="5582" y="158"/>
                  </a:cubicBezTo>
                  <a:lnTo>
                    <a:pt x="11" y="22647"/>
                  </a:lnTo>
                  <a:cubicBezTo>
                    <a:pt x="0" y="22712"/>
                    <a:pt x="11" y="22777"/>
                    <a:pt x="54" y="22831"/>
                  </a:cubicBezTo>
                  <a:cubicBezTo>
                    <a:pt x="60" y="22831"/>
                    <a:pt x="60" y="22837"/>
                    <a:pt x="60" y="22837"/>
                  </a:cubicBezTo>
                  <a:lnTo>
                    <a:pt x="6043" y="29423"/>
                  </a:lnTo>
                  <a:cubicBezTo>
                    <a:pt x="6086" y="29469"/>
                    <a:pt x="6144" y="29492"/>
                    <a:pt x="6201" y="29492"/>
                  </a:cubicBezTo>
                  <a:cubicBezTo>
                    <a:pt x="6251" y="29492"/>
                    <a:pt x="6301" y="29474"/>
                    <a:pt x="6342" y="29439"/>
                  </a:cubicBezTo>
                  <a:cubicBezTo>
                    <a:pt x="6423" y="29363"/>
                    <a:pt x="6434" y="29222"/>
                    <a:pt x="6353" y="29146"/>
                  </a:cubicBezTo>
                  <a:lnTo>
                    <a:pt x="445" y="22636"/>
                  </a:lnTo>
                  <a:lnTo>
                    <a:pt x="5989" y="256"/>
                  </a:lnTo>
                  <a:cubicBezTo>
                    <a:pt x="6016" y="147"/>
                    <a:pt x="5951" y="33"/>
                    <a:pt x="5837" y="6"/>
                  </a:cubicBezTo>
                  <a:cubicBezTo>
                    <a:pt x="5819" y="2"/>
                    <a:pt x="5802" y="0"/>
                    <a:pt x="5785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1104650" y="2618050"/>
              <a:ext cx="198475" cy="94600"/>
            </a:xfrm>
            <a:custGeom>
              <a:rect b="b" l="l" r="r" t="t"/>
              <a:pathLst>
                <a:path extrusionOk="0" h="3784" w="7939">
                  <a:moveTo>
                    <a:pt x="7697" y="1"/>
                  </a:moveTo>
                  <a:cubicBezTo>
                    <a:pt x="7669" y="1"/>
                    <a:pt x="7640" y="7"/>
                    <a:pt x="7612" y="20"/>
                  </a:cubicBezTo>
                  <a:lnTo>
                    <a:pt x="152" y="3380"/>
                  </a:lnTo>
                  <a:cubicBezTo>
                    <a:pt x="44" y="3429"/>
                    <a:pt x="0" y="3554"/>
                    <a:pt x="44" y="3657"/>
                  </a:cubicBezTo>
                  <a:cubicBezTo>
                    <a:pt x="55" y="3674"/>
                    <a:pt x="66" y="3690"/>
                    <a:pt x="76" y="3706"/>
                  </a:cubicBezTo>
                  <a:cubicBezTo>
                    <a:pt x="118" y="3755"/>
                    <a:pt x="177" y="3783"/>
                    <a:pt x="239" y="3783"/>
                  </a:cubicBezTo>
                  <a:cubicBezTo>
                    <a:pt x="266" y="3783"/>
                    <a:pt x="294" y="3778"/>
                    <a:pt x="321" y="3766"/>
                  </a:cubicBezTo>
                  <a:lnTo>
                    <a:pt x="7786" y="400"/>
                  </a:lnTo>
                  <a:cubicBezTo>
                    <a:pt x="7889" y="356"/>
                    <a:pt x="7938" y="231"/>
                    <a:pt x="7889" y="123"/>
                  </a:cubicBezTo>
                  <a:cubicBezTo>
                    <a:pt x="7853" y="47"/>
                    <a:pt x="7777" y="1"/>
                    <a:pt x="7697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689425" y="1983700"/>
              <a:ext cx="682650" cy="702575"/>
            </a:xfrm>
            <a:custGeom>
              <a:rect b="b" l="l" r="r" t="t"/>
              <a:pathLst>
                <a:path extrusionOk="0" h="28103" w="27306">
                  <a:moveTo>
                    <a:pt x="23065" y="0"/>
                  </a:moveTo>
                  <a:lnTo>
                    <a:pt x="1" y="18357"/>
                  </a:lnTo>
                  <a:lnTo>
                    <a:pt x="9801" y="28103"/>
                  </a:lnTo>
                  <a:lnTo>
                    <a:pt x="27305" y="3823"/>
                  </a:lnTo>
                  <a:lnTo>
                    <a:pt x="24580" y="3063"/>
                  </a:lnTo>
                  <a:lnTo>
                    <a:pt x="230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934425" y="2079250"/>
              <a:ext cx="564425" cy="663900"/>
            </a:xfrm>
            <a:custGeom>
              <a:rect b="b" l="l" r="r" t="t"/>
              <a:pathLst>
                <a:path extrusionOk="0" h="26556" w="22577">
                  <a:moveTo>
                    <a:pt x="17505" y="1"/>
                  </a:moveTo>
                  <a:lnTo>
                    <a:pt x="1" y="24281"/>
                  </a:lnTo>
                  <a:lnTo>
                    <a:pt x="10719" y="26556"/>
                  </a:lnTo>
                  <a:lnTo>
                    <a:pt x="22576" y="1678"/>
                  </a:lnTo>
                  <a:lnTo>
                    <a:pt x="17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684150" y="2437325"/>
              <a:ext cx="255600" cy="254250"/>
            </a:xfrm>
            <a:custGeom>
              <a:rect b="b" l="l" r="r" t="t"/>
              <a:pathLst>
                <a:path extrusionOk="0" h="10170" w="10224">
                  <a:moveTo>
                    <a:pt x="212" y="0"/>
                  </a:moveTo>
                  <a:cubicBezTo>
                    <a:pt x="98" y="0"/>
                    <a:pt x="0" y="93"/>
                    <a:pt x="0" y="207"/>
                  </a:cubicBezTo>
                  <a:cubicBezTo>
                    <a:pt x="0" y="256"/>
                    <a:pt x="16" y="304"/>
                    <a:pt x="49" y="342"/>
                  </a:cubicBezTo>
                  <a:cubicBezTo>
                    <a:pt x="87" y="391"/>
                    <a:pt x="141" y="418"/>
                    <a:pt x="206" y="418"/>
                  </a:cubicBezTo>
                  <a:lnTo>
                    <a:pt x="9464" y="614"/>
                  </a:lnTo>
                  <a:lnTo>
                    <a:pt x="9800" y="9969"/>
                  </a:lnTo>
                  <a:cubicBezTo>
                    <a:pt x="9805" y="10080"/>
                    <a:pt x="9898" y="10170"/>
                    <a:pt x="10008" y="10170"/>
                  </a:cubicBezTo>
                  <a:cubicBezTo>
                    <a:pt x="10011" y="10170"/>
                    <a:pt x="10014" y="10170"/>
                    <a:pt x="10017" y="10170"/>
                  </a:cubicBezTo>
                  <a:cubicBezTo>
                    <a:pt x="10137" y="10164"/>
                    <a:pt x="10224" y="10066"/>
                    <a:pt x="10218" y="9952"/>
                  </a:cubicBezTo>
                  <a:lnTo>
                    <a:pt x="9876" y="402"/>
                  </a:lnTo>
                  <a:cubicBezTo>
                    <a:pt x="9871" y="288"/>
                    <a:pt x="9778" y="201"/>
                    <a:pt x="9670" y="20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920050" y="2055000"/>
              <a:ext cx="389575" cy="397800"/>
            </a:xfrm>
            <a:custGeom>
              <a:rect b="b" l="l" r="r" t="t"/>
              <a:pathLst>
                <a:path extrusionOk="0" h="15912" w="15583">
                  <a:moveTo>
                    <a:pt x="15357" y="0"/>
                  </a:moveTo>
                  <a:cubicBezTo>
                    <a:pt x="15301" y="0"/>
                    <a:pt x="15245" y="22"/>
                    <a:pt x="15203" y="64"/>
                  </a:cubicBezTo>
                  <a:lnTo>
                    <a:pt x="82" y="15554"/>
                  </a:lnTo>
                  <a:cubicBezTo>
                    <a:pt x="6" y="15630"/>
                    <a:pt x="0" y="15755"/>
                    <a:pt x="66" y="15836"/>
                  </a:cubicBezTo>
                  <a:cubicBezTo>
                    <a:pt x="71" y="15842"/>
                    <a:pt x="76" y="15847"/>
                    <a:pt x="82" y="15853"/>
                  </a:cubicBezTo>
                  <a:cubicBezTo>
                    <a:pt x="121" y="15892"/>
                    <a:pt x="173" y="15911"/>
                    <a:pt x="226" y="15911"/>
                  </a:cubicBezTo>
                  <a:cubicBezTo>
                    <a:pt x="282" y="15911"/>
                    <a:pt x="338" y="15889"/>
                    <a:pt x="380" y="15847"/>
                  </a:cubicBezTo>
                  <a:lnTo>
                    <a:pt x="15501" y="357"/>
                  </a:lnTo>
                  <a:cubicBezTo>
                    <a:pt x="15583" y="276"/>
                    <a:pt x="15583" y="140"/>
                    <a:pt x="15501" y="59"/>
                  </a:cubicBezTo>
                  <a:cubicBezTo>
                    <a:pt x="15462" y="19"/>
                    <a:pt x="15410" y="0"/>
                    <a:pt x="15357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1476975" y="1845550"/>
              <a:ext cx="96250" cy="275600"/>
            </a:xfrm>
            <a:custGeom>
              <a:rect b="b" l="l" r="r" t="t"/>
              <a:pathLst>
                <a:path extrusionOk="0" h="11024" w="3850">
                  <a:moveTo>
                    <a:pt x="1484" y="0"/>
                  </a:moveTo>
                  <a:cubicBezTo>
                    <a:pt x="1444" y="0"/>
                    <a:pt x="1403" y="13"/>
                    <a:pt x="1368" y="37"/>
                  </a:cubicBezTo>
                  <a:cubicBezTo>
                    <a:pt x="1271" y="102"/>
                    <a:pt x="1244" y="233"/>
                    <a:pt x="1309" y="325"/>
                  </a:cubicBezTo>
                  <a:cubicBezTo>
                    <a:pt x="3372" y="3436"/>
                    <a:pt x="71" y="10652"/>
                    <a:pt x="38" y="10728"/>
                  </a:cubicBezTo>
                  <a:cubicBezTo>
                    <a:pt x="0" y="10798"/>
                    <a:pt x="17" y="10885"/>
                    <a:pt x="65" y="10945"/>
                  </a:cubicBezTo>
                  <a:cubicBezTo>
                    <a:pt x="87" y="10972"/>
                    <a:pt x="109" y="10988"/>
                    <a:pt x="141" y="11005"/>
                  </a:cubicBezTo>
                  <a:cubicBezTo>
                    <a:pt x="169" y="11018"/>
                    <a:pt x="198" y="11024"/>
                    <a:pt x="226" y="11024"/>
                  </a:cubicBezTo>
                  <a:cubicBezTo>
                    <a:pt x="306" y="11024"/>
                    <a:pt x="382" y="10977"/>
                    <a:pt x="418" y="10901"/>
                  </a:cubicBezTo>
                  <a:cubicBezTo>
                    <a:pt x="559" y="10597"/>
                    <a:pt x="3850" y="3403"/>
                    <a:pt x="1656" y="97"/>
                  </a:cubicBezTo>
                  <a:cubicBezTo>
                    <a:pt x="1616" y="33"/>
                    <a:pt x="1550" y="0"/>
                    <a:pt x="1484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1266450" y="1969250"/>
              <a:ext cx="49975" cy="32725"/>
            </a:xfrm>
            <a:custGeom>
              <a:rect b="b" l="l" r="r" t="t"/>
              <a:pathLst>
                <a:path extrusionOk="0" h="1309" w="1999">
                  <a:moveTo>
                    <a:pt x="1762" y="0"/>
                  </a:moveTo>
                  <a:cubicBezTo>
                    <a:pt x="1726" y="0"/>
                    <a:pt x="1689" y="10"/>
                    <a:pt x="1656" y="30"/>
                  </a:cubicBezTo>
                  <a:lnTo>
                    <a:pt x="136" y="920"/>
                  </a:lnTo>
                  <a:cubicBezTo>
                    <a:pt x="38" y="975"/>
                    <a:pt x="0" y="1105"/>
                    <a:pt x="60" y="1203"/>
                  </a:cubicBezTo>
                  <a:cubicBezTo>
                    <a:pt x="65" y="1214"/>
                    <a:pt x="76" y="1224"/>
                    <a:pt x="82" y="1230"/>
                  </a:cubicBezTo>
                  <a:cubicBezTo>
                    <a:pt x="123" y="1281"/>
                    <a:pt x="181" y="1309"/>
                    <a:pt x="241" y="1309"/>
                  </a:cubicBezTo>
                  <a:cubicBezTo>
                    <a:pt x="277" y="1309"/>
                    <a:pt x="313" y="1299"/>
                    <a:pt x="348" y="1279"/>
                  </a:cubicBezTo>
                  <a:lnTo>
                    <a:pt x="1868" y="394"/>
                  </a:lnTo>
                  <a:cubicBezTo>
                    <a:pt x="1966" y="334"/>
                    <a:pt x="1998" y="204"/>
                    <a:pt x="1944" y="106"/>
                  </a:cubicBezTo>
                  <a:cubicBezTo>
                    <a:pt x="1904" y="38"/>
                    <a:pt x="1834" y="0"/>
                    <a:pt x="1762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1285300" y="2002075"/>
              <a:ext cx="44975" cy="37825"/>
            </a:xfrm>
            <a:custGeom>
              <a:rect b="b" l="l" r="r" t="t"/>
              <a:pathLst>
                <a:path extrusionOk="0" h="1513" w="1799">
                  <a:moveTo>
                    <a:pt x="1564" y="1"/>
                  </a:moveTo>
                  <a:cubicBezTo>
                    <a:pt x="1517" y="1"/>
                    <a:pt x="1469" y="16"/>
                    <a:pt x="1429" y="47"/>
                  </a:cubicBezTo>
                  <a:lnTo>
                    <a:pt x="104" y="1144"/>
                  </a:lnTo>
                  <a:cubicBezTo>
                    <a:pt x="17" y="1215"/>
                    <a:pt x="1" y="1345"/>
                    <a:pt x="77" y="1437"/>
                  </a:cubicBezTo>
                  <a:cubicBezTo>
                    <a:pt x="120" y="1486"/>
                    <a:pt x="180" y="1513"/>
                    <a:pt x="240" y="1513"/>
                  </a:cubicBezTo>
                  <a:cubicBezTo>
                    <a:pt x="287" y="1513"/>
                    <a:pt x="332" y="1497"/>
                    <a:pt x="370" y="1464"/>
                  </a:cubicBezTo>
                  <a:lnTo>
                    <a:pt x="1695" y="373"/>
                  </a:lnTo>
                  <a:cubicBezTo>
                    <a:pt x="1787" y="297"/>
                    <a:pt x="1798" y="167"/>
                    <a:pt x="1722" y="74"/>
                  </a:cubicBezTo>
                  <a:cubicBezTo>
                    <a:pt x="1683" y="26"/>
                    <a:pt x="1624" y="1"/>
                    <a:pt x="1564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1378550" y="1859225"/>
              <a:ext cx="139850" cy="229425"/>
            </a:xfrm>
            <a:custGeom>
              <a:rect b="b" l="l" r="r" t="t"/>
              <a:pathLst>
                <a:path extrusionOk="0" h="9177" w="5594">
                  <a:moveTo>
                    <a:pt x="5382" y="0"/>
                  </a:moveTo>
                  <a:cubicBezTo>
                    <a:pt x="5267" y="0"/>
                    <a:pt x="5175" y="91"/>
                    <a:pt x="5175" y="201"/>
                  </a:cubicBezTo>
                  <a:cubicBezTo>
                    <a:pt x="4985" y="6348"/>
                    <a:pt x="196" y="8758"/>
                    <a:pt x="153" y="8780"/>
                  </a:cubicBezTo>
                  <a:cubicBezTo>
                    <a:pt x="44" y="8829"/>
                    <a:pt x="1" y="8954"/>
                    <a:pt x="55" y="9062"/>
                  </a:cubicBezTo>
                  <a:cubicBezTo>
                    <a:pt x="61" y="9073"/>
                    <a:pt x="72" y="9089"/>
                    <a:pt x="82" y="9100"/>
                  </a:cubicBezTo>
                  <a:cubicBezTo>
                    <a:pt x="122" y="9150"/>
                    <a:pt x="180" y="9177"/>
                    <a:pt x="239" y="9177"/>
                  </a:cubicBezTo>
                  <a:cubicBezTo>
                    <a:pt x="271" y="9177"/>
                    <a:pt x="302" y="9169"/>
                    <a:pt x="332" y="9155"/>
                  </a:cubicBezTo>
                  <a:cubicBezTo>
                    <a:pt x="386" y="9133"/>
                    <a:pt x="5398" y="6619"/>
                    <a:pt x="5593" y="218"/>
                  </a:cubicBezTo>
                  <a:cubicBezTo>
                    <a:pt x="5593" y="98"/>
                    <a:pt x="5506" y="6"/>
                    <a:pt x="5392" y="1"/>
                  </a:cubicBezTo>
                  <a:cubicBezTo>
                    <a:pt x="5389" y="0"/>
                    <a:pt x="5386" y="0"/>
                    <a:pt x="5382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39"/>
          <p:cNvSpPr/>
          <p:nvPr/>
        </p:nvSpPr>
        <p:spPr>
          <a:xfrm>
            <a:off x="5055775" y="-103675"/>
            <a:ext cx="4194640" cy="1195450"/>
          </a:xfrm>
          <a:custGeom>
            <a:rect b="b" l="l" r="r" t="t"/>
            <a:pathLst>
              <a:path extrusionOk="0" h="47818" w="154385">
                <a:moveTo>
                  <a:pt x="0" y="0"/>
                </a:moveTo>
                <a:cubicBezTo>
                  <a:pt x="0" y="7568"/>
                  <a:pt x="2124" y="18188"/>
                  <a:pt x="9251" y="20734"/>
                </a:cubicBezTo>
                <a:cubicBezTo>
                  <a:pt x="20465" y="24740"/>
                  <a:pt x="34566" y="14951"/>
                  <a:pt x="44976" y="20734"/>
                </a:cubicBezTo>
                <a:cubicBezTo>
                  <a:pt x="47322" y="22037"/>
                  <a:pt x="49175" y="24762"/>
                  <a:pt x="49442" y="27432"/>
                </a:cubicBezTo>
                <a:cubicBezTo>
                  <a:pt x="49951" y="32520"/>
                  <a:pt x="44394" y="39675"/>
                  <a:pt x="48485" y="42743"/>
                </a:cubicBezTo>
                <a:cubicBezTo>
                  <a:pt x="54107" y="46960"/>
                  <a:pt x="62836" y="41859"/>
                  <a:pt x="69218" y="38915"/>
                </a:cubicBezTo>
                <a:cubicBezTo>
                  <a:pt x="77390" y="35145"/>
                  <a:pt x="86382" y="32608"/>
                  <a:pt x="95374" y="32217"/>
                </a:cubicBezTo>
                <a:cubicBezTo>
                  <a:pt x="99085" y="32056"/>
                  <a:pt x="103320" y="32449"/>
                  <a:pt x="106220" y="34769"/>
                </a:cubicBezTo>
                <a:cubicBezTo>
                  <a:pt x="109860" y="37681"/>
                  <a:pt x="111848" y="42764"/>
                  <a:pt x="116108" y="44657"/>
                </a:cubicBezTo>
                <a:cubicBezTo>
                  <a:pt x="127998" y="49942"/>
                  <a:pt x="150270" y="49346"/>
                  <a:pt x="154385" y="37002"/>
                </a:cubicBezTo>
              </a:path>
            </a:pathLst>
          </a:custGeom>
          <a:noFill/>
          <a:ln cap="flat" cmpd="sng" w="9525">
            <a:solidFill>
              <a:schemeClr val="lt2"/>
            </a:solidFill>
            <a:prstDash val="lgDash"/>
            <a:round/>
            <a:headEnd len="med" w="med" type="none"/>
            <a:tailEnd len="med" w="med" type="none"/>
          </a:ln>
        </p:spPr>
      </p:sp>
      <p:grpSp>
        <p:nvGrpSpPr>
          <p:cNvPr id="415" name="Google Shape;415;p39"/>
          <p:cNvGrpSpPr/>
          <p:nvPr/>
        </p:nvGrpSpPr>
        <p:grpSpPr>
          <a:xfrm>
            <a:off x="7105283" y="1091782"/>
            <a:ext cx="371050" cy="535798"/>
            <a:chOff x="3105800" y="3255750"/>
            <a:chExt cx="272350" cy="393275"/>
          </a:xfrm>
        </p:grpSpPr>
        <p:sp>
          <p:nvSpPr>
            <p:cNvPr id="416" name="Google Shape;416;p39"/>
            <p:cNvSpPr/>
            <p:nvPr/>
          </p:nvSpPr>
          <p:spPr>
            <a:xfrm>
              <a:off x="3313975" y="3448775"/>
              <a:ext cx="64175" cy="49800"/>
            </a:xfrm>
            <a:custGeom>
              <a:rect b="b" l="l" r="r" t="t"/>
              <a:pathLst>
                <a:path extrusionOk="0" h="1992" w="2567">
                  <a:moveTo>
                    <a:pt x="1287" y="1"/>
                  </a:moveTo>
                  <a:cubicBezTo>
                    <a:pt x="8" y="1"/>
                    <a:pt x="0" y="1992"/>
                    <a:pt x="1287" y="1992"/>
                  </a:cubicBezTo>
                  <a:cubicBezTo>
                    <a:pt x="2566" y="1992"/>
                    <a:pt x="2566" y="1"/>
                    <a:pt x="1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3254925" y="3602450"/>
              <a:ext cx="38625" cy="29925"/>
            </a:xfrm>
            <a:custGeom>
              <a:rect b="b" l="l" r="r" t="t"/>
              <a:pathLst>
                <a:path extrusionOk="0" h="1197" w="1545">
                  <a:moveTo>
                    <a:pt x="773" y="1"/>
                  </a:moveTo>
                  <a:cubicBezTo>
                    <a:pt x="8" y="1"/>
                    <a:pt x="0" y="1197"/>
                    <a:pt x="773" y="1197"/>
                  </a:cubicBezTo>
                  <a:cubicBezTo>
                    <a:pt x="1537" y="1197"/>
                    <a:pt x="1545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3172025" y="3491925"/>
              <a:ext cx="38450" cy="29925"/>
            </a:xfrm>
            <a:custGeom>
              <a:rect b="b" l="l" r="r" t="t"/>
              <a:pathLst>
                <a:path extrusionOk="0" h="1197" w="1538">
                  <a:moveTo>
                    <a:pt x="773" y="1"/>
                  </a:moveTo>
                  <a:cubicBezTo>
                    <a:pt x="1" y="1"/>
                    <a:pt x="1" y="1197"/>
                    <a:pt x="773" y="1197"/>
                  </a:cubicBezTo>
                  <a:cubicBezTo>
                    <a:pt x="1537" y="1197"/>
                    <a:pt x="1537" y="1"/>
                    <a:pt x="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3105800" y="3619100"/>
              <a:ext cx="38425" cy="29925"/>
            </a:xfrm>
            <a:custGeom>
              <a:rect b="b" l="l" r="r" t="t"/>
              <a:pathLst>
                <a:path extrusionOk="0" h="1197" w="1537">
                  <a:moveTo>
                    <a:pt x="765" y="1"/>
                  </a:moveTo>
                  <a:cubicBezTo>
                    <a:pt x="0" y="1"/>
                    <a:pt x="0" y="1197"/>
                    <a:pt x="765" y="1197"/>
                  </a:cubicBezTo>
                  <a:cubicBezTo>
                    <a:pt x="1537" y="1197"/>
                    <a:pt x="1537" y="1"/>
                    <a:pt x="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3232025" y="3255750"/>
              <a:ext cx="56600" cy="151425"/>
            </a:xfrm>
            <a:custGeom>
              <a:rect b="b" l="l" r="r" t="t"/>
              <a:pathLst>
                <a:path extrusionOk="0" h="6057" w="2264">
                  <a:moveTo>
                    <a:pt x="1136" y="0"/>
                  </a:moveTo>
                  <a:lnTo>
                    <a:pt x="0" y="3028"/>
                  </a:lnTo>
                  <a:lnTo>
                    <a:pt x="1136" y="6056"/>
                  </a:lnTo>
                  <a:lnTo>
                    <a:pt x="2264" y="3028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1" name="Google Shape;421;p39"/>
          <p:cNvSpPr/>
          <p:nvPr/>
        </p:nvSpPr>
        <p:spPr>
          <a:xfrm>
            <a:off x="713225" y="2421125"/>
            <a:ext cx="5203835" cy="788448"/>
          </a:xfrm>
          <a:custGeom>
            <a:rect b="b" l="l" r="r" t="t"/>
            <a:pathLst>
              <a:path extrusionOk="0" h="4128" w="27984">
                <a:moveTo>
                  <a:pt x="27984" y="1"/>
                </a:moveTo>
                <a:lnTo>
                  <a:pt x="0" y="224"/>
                </a:lnTo>
                <a:lnTo>
                  <a:pt x="1113" y="4127"/>
                </a:lnTo>
                <a:lnTo>
                  <a:pt x="27403" y="3563"/>
                </a:lnTo>
                <a:lnTo>
                  <a:pt x="2798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9"/>
          <p:cNvSpPr txBox="1"/>
          <p:nvPr>
            <p:ph type="ctrTitle"/>
          </p:nvPr>
        </p:nvSpPr>
        <p:spPr>
          <a:xfrm>
            <a:off x="845475" y="606800"/>
            <a:ext cx="5342100" cy="21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rancois One"/>
                <a:ea typeface="Francois One"/>
                <a:cs typeface="Francois One"/>
                <a:sym typeface="Francois One"/>
              </a:rPr>
              <a:t>PREDICCIÓN DE TENDENCIAS DE </a:t>
            </a:r>
            <a:r>
              <a:rPr lang="en">
                <a:solidFill>
                  <a:schemeClr val="lt1"/>
                </a:solidFill>
                <a:latin typeface="Francois One"/>
                <a:ea typeface="Francois One"/>
                <a:cs typeface="Francois One"/>
                <a:sym typeface="Francois One"/>
              </a:rPr>
              <a:t>COMPRAS</a:t>
            </a:r>
            <a:endParaRPr sz="3700">
              <a:solidFill>
                <a:schemeClr val="lt1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23" name="Google Shape;423;p39"/>
          <p:cNvSpPr txBox="1"/>
          <p:nvPr>
            <p:ph idx="1" type="subTitle"/>
          </p:nvPr>
        </p:nvSpPr>
        <p:spPr>
          <a:xfrm>
            <a:off x="904275" y="3544075"/>
            <a:ext cx="37800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Francois One"/>
                <a:ea typeface="Francois One"/>
                <a:cs typeface="Francois One"/>
                <a:sym typeface="Francois One"/>
              </a:rPr>
              <a:t>Sonia Angélica Muñoz Sandoval - 2151573</a:t>
            </a:r>
            <a:endParaRPr>
              <a:latin typeface="Francois One"/>
              <a:ea typeface="Francois One"/>
              <a:cs typeface="Francois One"/>
              <a:sym typeface="Francoi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Francois One"/>
              <a:ea typeface="Francois One"/>
              <a:cs typeface="Francois One"/>
              <a:sym typeface="Francoi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Francois One"/>
                <a:ea typeface="Francois One"/>
                <a:cs typeface="Francois One"/>
                <a:sym typeface="Francois One"/>
              </a:rPr>
              <a:t>Laura Andrea Rodríguez Mejía - 2191822</a:t>
            </a:r>
            <a:endParaRPr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rancois One"/>
                <a:ea typeface="Francois One"/>
                <a:cs typeface="Francois One"/>
                <a:sym typeface="Francois One"/>
              </a:rPr>
              <a:t>DECISION TREE</a:t>
            </a:r>
            <a:endParaRPr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40" name="Google Shape;840;p48"/>
          <p:cNvSpPr/>
          <p:nvPr/>
        </p:nvSpPr>
        <p:spPr>
          <a:xfrm>
            <a:off x="7848722" y="3014325"/>
            <a:ext cx="1513250" cy="3460900"/>
          </a:xfrm>
          <a:custGeom>
            <a:rect b="b" l="l" r="r" t="t"/>
            <a:pathLst>
              <a:path extrusionOk="0" h="138436" w="60530">
                <a:moveTo>
                  <a:pt x="60530" y="0"/>
                </a:moveTo>
                <a:cubicBezTo>
                  <a:pt x="40741" y="0"/>
                  <a:pt x="13654" y="9042"/>
                  <a:pt x="8217" y="28070"/>
                </a:cubicBezTo>
                <a:cubicBezTo>
                  <a:pt x="7341" y="31137"/>
                  <a:pt x="6303" y="35087"/>
                  <a:pt x="8217" y="37639"/>
                </a:cubicBezTo>
                <a:cubicBezTo>
                  <a:pt x="13907" y="45226"/>
                  <a:pt x="32792" y="47972"/>
                  <a:pt x="29270" y="56778"/>
                </a:cubicBezTo>
                <a:cubicBezTo>
                  <a:pt x="25436" y="66364"/>
                  <a:pt x="8427" y="64513"/>
                  <a:pt x="3114" y="73365"/>
                </a:cubicBezTo>
                <a:cubicBezTo>
                  <a:pt x="376" y="77927"/>
                  <a:pt x="2999" y="84046"/>
                  <a:pt x="3752" y="89313"/>
                </a:cubicBezTo>
                <a:cubicBezTo>
                  <a:pt x="4746" y="96273"/>
                  <a:pt x="5028" y="103335"/>
                  <a:pt x="5028" y="110366"/>
                </a:cubicBezTo>
                <a:cubicBezTo>
                  <a:pt x="5028" y="119761"/>
                  <a:pt x="-4167" y="131793"/>
                  <a:pt x="2476" y="138436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  <p:pic>
        <p:nvPicPr>
          <p:cNvPr id="841" name="Google Shape;84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851" y="1498975"/>
            <a:ext cx="6620256" cy="3282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4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rancois One"/>
                <a:ea typeface="Francois One"/>
                <a:cs typeface="Francois One"/>
                <a:sym typeface="Francois One"/>
              </a:rPr>
              <a:t>RANDOM FOREST</a:t>
            </a:r>
            <a:endParaRPr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47" name="Google Shape;847;p49"/>
          <p:cNvSpPr/>
          <p:nvPr/>
        </p:nvSpPr>
        <p:spPr>
          <a:xfrm>
            <a:off x="7848722" y="3014325"/>
            <a:ext cx="1513250" cy="3460900"/>
          </a:xfrm>
          <a:custGeom>
            <a:rect b="b" l="l" r="r" t="t"/>
            <a:pathLst>
              <a:path extrusionOk="0" h="138436" w="60530">
                <a:moveTo>
                  <a:pt x="60530" y="0"/>
                </a:moveTo>
                <a:cubicBezTo>
                  <a:pt x="40741" y="0"/>
                  <a:pt x="13654" y="9042"/>
                  <a:pt x="8217" y="28070"/>
                </a:cubicBezTo>
                <a:cubicBezTo>
                  <a:pt x="7341" y="31137"/>
                  <a:pt x="6303" y="35087"/>
                  <a:pt x="8217" y="37639"/>
                </a:cubicBezTo>
                <a:cubicBezTo>
                  <a:pt x="13907" y="45226"/>
                  <a:pt x="32792" y="47972"/>
                  <a:pt x="29270" y="56778"/>
                </a:cubicBezTo>
                <a:cubicBezTo>
                  <a:pt x="25436" y="66364"/>
                  <a:pt x="8427" y="64513"/>
                  <a:pt x="3114" y="73365"/>
                </a:cubicBezTo>
                <a:cubicBezTo>
                  <a:pt x="376" y="77927"/>
                  <a:pt x="2999" y="84046"/>
                  <a:pt x="3752" y="89313"/>
                </a:cubicBezTo>
                <a:cubicBezTo>
                  <a:pt x="4746" y="96273"/>
                  <a:pt x="5028" y="103335"/>
                  <a:pt x="5028" y="110366"/>
                </a:cubicBezTo>
                <a:cubicBezTo>
                  <a:pt x="5028" y="119761"/>
                  <a:pt x="-4167" y="131793"/>
                  <a:pt x="2476" y="138436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  <p:pic>
        <p:nvPicPr>
          <p:cNvPr id="848" name="Google Shape;84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532" y="1338075"/>
            <a:ext cx="5208881" cy="346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5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rancois One"/>
                <a:ea typeface="Francois One"/>
                <a:cs typeface="Francois One"/>
                <a:sym typeface="Francois One"/>
              </a:rPr>
              <a:t>SVM</a:t>
            </a:r>
            <a:endParaRPr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54" name="Google Shape;854;p50"/>
          <p:cNvSpPr/>
          <p:nvPr/>
        </p:nvSpPr>
        <p:spPr>
          <a:xfrm>
            <a:off x="7848722" y="3014325"/>
            <a:ext cx="1513250" cy="3460900"/>
          </a:xfrm>
          <a:custGeom>
            <a:rect b="b" l="l" r="r" t="t"/>
            <a:pathLst>
              <a:path extrusionOk="0" h="138436" w="60530">
                <a:moveTo>
                  <a:pt x="60530" y="0"/>
                </a:moveTo>
                <a:cubicBezTo>
                  <a:pt x="40741" y="0"/>
                  <a:pt x="13654" y="9042"/>
                  <a:pt x="8217" y="28070"/>
                </a:cubicBezTo>
                <a:cubicBezTo>
                  <a:pt x="7341" y="31137"/>
                  <a:pt x="6303" y="35087"/>
                  <a:pt x="8217" y="37639"/>
                </a:cubicBezTo>
                <a:cubicBezTo>
                  <a:pt x="13907" y="45226"/>
                  <a:pt x="32792" y="47972"/>
                  <a:pt x="29270" y="56778"/>
                </a:cubicBezTo>
                <a:cubicBezTo>
                  <a:pt x="25436" y="66364"/>
                  <a:pt x="8427" y="64513"/>
                  <a:pt x="3114" y="73365"/>
                </a:cubicBezTo>
                <a:cubicBezTo>
                  <a:pt x="376" y="77927"/>
                  <a:pt x="2999" y="84046"/>
                  <a:pt x="3752" y="89313"/>
                </a:cubicBezTo>
                <a:cubicBezTo>
                  <a:pt x="4746" y="96273"/>
                  <a:pt x="5028" y="103335"/>
                  <a:pt x="5028" y="110366"/>
                </a:cubicBezTo>
                <a:cubicBezTo>
                  <a:pt x="5028" y="119761"/>
                  <a:pt x="-4167" y="131793"/>
                  <a:pt x="2476" y="138436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  <p:pic>
        <p:nvPicPr>
          <p:cNvPr id="855" name="Google Shape;85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875" y="1455675"/>
            <a:ext cx="6620257" cy="3282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5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rancois One"/>
                <a:ea typeface="Francois One"/>
                <a:cs typeface="Francois One"/>
                <a:sym typeface="Francois One"/>
              </a:rPr>
              <a:t>REDES NEURONALES</a:t>
            </a:r>
            <a:endParaRPr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61" name="Google Shape;861;p51"/>
          <p:cNvSpPr/>
          <p:nvPr/>
        </p:nvSpPr>
        <p:spPr>
          <a:xfrm>
            <a:off x="7848722" y="3014325"/>
            <a:ext cx="1513250" cy="3460900"/>
          </a:xfrm>
          <a:custGeom>
            <a:rect b="b" l="l" r="r" t="t"/>
            <a:pathLst>
              <a:path extrusionOk="0" h="138436" w="60530">
                <a:moveTo>
                  <a:pt x="60530" y="0"/>
                </a:moveTo>
                <a:cubicBezTo>
                  <a:pt x="40741" y="0"/>
                  <a:pt x="13654" y="9042"/>
                  <a:pt x="8217" y="28070"/>
                </a:cubicBezTo>
                <a:cubicBezTo>
                  <a:pt x="7341" y="31137"/>
                  <a:pt x="6303" y="35087"/>
                  <a:pt x="8217" y="37639"/>
                </a:cubicBezTo>
                <a:cubicBezTo>
                  <a:pt x="13907" y="45226"/>
                  <a:pt x="32792" y="47972"/>
                  <a:pt x="29270" y="56778"/>
                </a:cubicBezTo>
                <a:cubicBezTo>
                  <a:pt x="25436" y="66364"/>
                  <a:pt x="8427" y="64513"/>
                  <a:pt x="3114" y="73365"/>
                </a:cubicBezTo>
                <a:cubicBezTo>
                  <a:pt x="376" y="77927"/>
                  <a:pt x="2999" y="84046"/>
                  <a:pt x="3752" y="89313"/>
                </a:cubicBezTo>
                <a:cubicBezTo>
                  <a:pt x="4746" y="96273"/>
                  <a:pt x="5028" y="103335"/>
                  <a:pt x="5028" y="110366"/>
                </a:cubicBezTo>
                <a:cubicBezTo>
                  <a:pt x="5028" y="119761"/>
                  <a:pt x="-4167" y="131793"/>
                  <a:pt x="2476" y="138436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  <p:pic>
        <p:nvPicPr>
          <p:cNvPr id="862" name="Google Shape;86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25" y="1632000"/>
            <a:ext cx="4069080" cy="2816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3" name="Google Shape;86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355" y="1632000"/>
            <a:ext cx="4069080" cy="2816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5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rancois One"/>
                <a:ea typeface="Francois One"/>
                <a:cs typeface="Francois One"/>
                <a:sym typeface="Francois One"/>
              </a:rPr>
              <a:t>REDES NEURONALES</a:t>
            </a:r>
            <a:endParaRPr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69" name="Google Shape;869;p52"/>
          <p:cNvSpPr/>
          <p:nvPr/>
        </p:nvSpPr>
        <p:spPr>
          <a:xfrm>
            <a:off x="7848722" y="3014325"/>
            <a:ext cx="1513250" cy="3460900"/>
          </a:xfrm>
          <a:custGeom>
            <a:rect b="b" l="l" r="r" t="t"/>
            <a:pathLst>
              <a:path extrusionOk="0" h="138436" w="60530">
                <a:moveTo>
                  <a:pt x="60530" y="0"/>
                </a:moveTo>
                <a:cubicBezTo>
                  <a:pt x="40741" y="0"/>
                  <a:pt x="13654" y="9042"/>
                  <a:pt x="8217" y="28070"/>
                </a:cubicBezTo>
                <a:cubicBezTo>
                  <a:pt x="7341" y="31137"/>
                  <a:pt x="6303" y="35087"/>
                  <a:pt x="8217" y="37639"/>
                </a:cubicBezTo>
                <a:cubicBezTo>
                  <a:pt x="13907" y="45226"/>
                  <a:pt x="32792" y="47972"/>
                  <a:pt x="29270" y="56778"/>
                </a:cubicBezTo>
                <a:cubicBezTo>
                  <a:pt x="25436" y="66364"/>
                  <a:pt x="8427" y="64513"/>
                  <a:pt x="3114" y="73365"/>
                </a:cubicBezTo>
                <a:cubicBezTo>
                  <a:pt x="376" y="77927"/>
                  <a:pt x="2999" y="84046"/>
                  <a:pt x="3752" y="89313"/>
                </a:cubicBezTo>
                <a:cubicBezTo>
                  <a:pt x="4746" y="96273"/>
                  <a:pt x="5028" y="103335"/>
                  <a:pt x="5028" y="110366"/>
                </a:cubicBezTo>
                <a:cubicBezTo>
                  <a:pt x="5028" y="119761"/>
                  <a:pt x="-4167" y="131793"/>
                  <a:pt x="2476" y="138436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  <p:pic>
        <p:nvPicPr>
          <p:cNvPr id="870" name="Google Shape;87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438" y="1578650"/>
            <a:ext cx="4069080" cy="2816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3"/>
          <p:cNvSpPr txBox="1"/>
          <p:nvPr>
            <p:ph type="title"/>
          </p:nvPr>
        </p:nvSpPr>
        <p:spPr>
          <a:xfrm>
            <a:off x="3967850" y="1651675"/>
            <a:ext cx="4572000" cy="14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latin typeface="Francois One"/>
                <a:ea typeface="Francois One"/>
                <a:cs typeface="Francois One"/>
                <a:sym typeface="Francois One"/>
              </a:rPr>
              <a:t>Gracias</a:t>
            </a:r>
            <a:r>
              <a:rPr lang="en" sz="8000">
                <a:latin typeface="Francois One"/>
                <a:ea typeface="Francois One"/>
                <a:cs typeface="Francois One"/>
                <a:sym typeface="Francois One"/>
              </a:rPr>
              <a:t>!</a:t>
            </a:r>
            <a:endParaRPr sz="8000"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76" name="Google Shape;876;p53"/>
          <p:cNvSpPr/>
          <p:nvPr/>
        </p:nvSpPr>
        <p:spPr>
          <a:xfrm>
            <a:off x="30225" y="866906"/>
            <a:ext cx="4082901" cy="3500952"/>
          </a:xfrm>
          <a:custGeom>
            <a:rect b="b" l="l" r="r" t="t"/>
            <a:pathLst>
              <a:path extrusionOk="0" h="24578" w="28663">
                <a:moveTo>
                  <a:pt x="10100" y="0"/>
                </a:moveTo>
                <a:cubicBezTo>
                  <a:pt x="6309" y="0"/>
                  <a:pt x="2827" y="2514"/>
                  <a:pt x="1673" y="5699"/>
                </a:cubicBezTo>
                <a:cubicBezTo>
                  <a:pt x="1" y="10205"/>
                  <a:pt x="891" y="15646"/>
                  <a:pt x="3796" y="19859"/>
                </a:cubicBezTo>
                <a:cubicBezTo>
                  <a:pt x="6072" y="22987"/>
                  <a:pt x="10057" y="24578"/>
                  <a:pt x="13968" y="24578"/>
                </a:cubicBezTo>
                <a:cubicBezTo>
                  <a:pt x="16689" y="24578"/>
                  <a:pt x="19375" y="23807"/>
                  <a:pt x="21425" y="22248"/>
                </a:cubicBezTo>
                <a:cubicBezTo>
                  <a:pt x="24460" y="20081"/>
                  <a:pt x="28662" y="13664"/>
                  <a:pt x="25845" y="10243"/>
                </a:cubicBezTo>
                <a:cubicBezTo>
                  <a:pt x="24085" y="8669"/>
                  <a:pt x="21273" y="8484"/>
                  <a:pt x="19758" y="6573"/>
                </a:cubicBezTo>
                <a:cubicBezTo>
                  <a:pt x="17733" y="4575"/>
                  <a:pt x="16294" y="1936"/>
                  <a:pt x="13471" y="698"/>
                </a:cubicBezTo>
                <a:cubicBezTo>
                  <a:pt x="12355" y="218"/>
                  <a:pt x="11214" y="0"/>
                  <a:pt x="10100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7" name="Google Shape;877;p53"/>
          <p:cNvGrpSpPr/>
          <p:nvPr/>
        </p:nvGrpSpPr>
        <p:grpSpPr>
          <a:xfrm>
            <a:off x="207570" y="956929"/>
            <a:ext cx="3939410" cy="3592180"/>
            <a:chOff x="4920825" y="1332975"/>
            <a:chExt cx="2151625" cy="1961975"/>
          </a:xfrm>
        </p:grpSpPr>
        <p:sp>
          <p:nvSpPr>
            <p:cNvPr id="878" name="Google Shape;878;p53"/>
            <p:cNvSpPr/>
            <p:nvPr/>
          </p:nvSpPr>
          <p:spPr>
            <a:xfrm>
              <a:off x="5149900" y="1602650"/>
              <a:ext cx="165250" cy="225825"/>
            </a:xfrm>
            <a:custGeom>
              <a:rect b="b" l="l" r="r" t="t"/>
              <a:pathLst>
                <a:path extrusionOk="0" h="9033" w="6610">
                  <a:moveTo>
                    <a:pt x="5077" y="1"/>
                  </a:moveTo>
                  <a:lnTo>
                    <a:pt x="1814" y="3742"/>
                  </a:lnTo>
                  <a:lnTo>
                    <a:pt x="3000" y="7187"/>
                  </a:lnTo>
                  <a:lnTo>
                    <a:pt x="281" y="5489"/>
                  </a:lnTo>
                  <a:lnTo>
                    <a:pt x="1" y="5802"/>
                  </a:lnTo>
                  <a:lnTo>
                    <a:pt x="3692" y="9033"/>
                  </a:lnTo>
                  <a:cubicBezTo>
                    <a:pt x="4434" y="8225"/>
                    <a:pt x="5604" y="7483"/>
                    <a:pt x="6478" y="6989"/>
                  </a:cubicBezTo>
                  <a:lnTo>
                    <a:pt x="6478" y="6972"/>
                  </a:lnTo>
                  <a:lnTo>
                    <a:pt x="5159" y="3001"/>
                  </a:lnTo>
                  <a:cubicBezTo>
                    <a:pt x="5159" y="3001"/>
                    <a:pt x="6610" y="1336"/>
                    <a:pt x="50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53"/>
            <p:cNvSpPr/>
            <p:nvPr/>
          </p:nvSpPr>
          <p:spPr>
            <a:xfrm>
              <a:off x="5785675" y="2097500"/>
              <a:ext cx="191200" cy="168550"/>
            </a:xfrm>
            <a:custGeom>
              <a:rect b="b" l="l" r="r" t="t"/>
              <a:pathLst>
                <a:path extrusionOk="0" h="6742" w="7648">
                  <a:moveTo>
                    <a:pt x="1912" y="1"/>
                  </a:moveTo>
                  <a:cubicBezTo>
                    <a:pt x="1912" y="1"/>
                    <a:pt x="1846" y="50"/>
                    <a:pt x="1747" y="166"/>
                  </a:cubicBezTo>
                  <a:cubicBezTo>
                    <a:pt x="1302" y="643"/>
                    <a:pt x="115" y="2143"/>
                    <a:pt x="17" y="4434"/>
                  </a:cubicBezTo>
                  <a:cubicBezTo>
                    <a:pt x="0" y="4681"/>
                    <a:pt x="17" y="4945"/>
                    <a:pt x="33" y="5225"/>
                  </a:cubicBezTo>
                  <a:lnTo>
                    <a:pt x="1450" y="6741"/>
                  </a:lnTo>
                  <a:cubicBezTo>
                    <a:pt x="1533" y="6478"/>
                    <a:pt x="1665" y="6231"/>
                    <a:pt x="1879" y="6049"/>
                  </a:cubicBezTo>
                  <a:cubicBezTo>
                    <a:pt x="2917" y="5093"/>
                    <a:pt x="7515" y="4039"/>
                    <a:pt x="7515" y="4039"/>
                  </a:cubicBezTo>
                  <a:lnTo>
                    <a:pt x="7647" y="3874"/>
                  </a:lnTo>
                  <a:lnTo>
                    <a:pt x="19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3"/>
            <p:cNvSpPr/>
            <p:nvPr/>
          </p:nvSpPr>
          <p:spPr>
            <a:xfrm>
              <a:off x="4920825" y="2165425"/>
              <a:ext cx="135975" cy="192500"/>
            </a:xfrm>
            <a:custGeom>
              <a:rect b="b" l="l" r="r" t="t"/>
              <a:pathLst>
                <a:path extrusionOk="0" h="7700" w="5439">
                  <a:moveTo>
                    <a:pt x="110" y="1"/>
                  </a:moveTo>
                  <a:cubicBezTo>
                    <a:pt x="74" y="1"/>
                    <a:pt x="38" y="2"/>
                    <a:pt x="0" y="3"/>
                  </a:cubicBezTo>
                  <a:lnTo>
                    <a:pt x="214" y="4980"/>
                  </a:lnTo>
                  <a:lnTo>
                    <a:pt x="3461" y="6645"/>
                  </a:lnTo>
                  <a:lnTo>
                    <a:pt x="313" y="7288"/>
                  </a:lnTo>
                  <a:lnTo>
                    <a:pt x="330" y="7700"/>
                  </a:lnTo>
                  <a:lnTo>
                    <a:pt x="5439" y="7485"/>
                  </a:lnTo>
                  <a:cubicBezTo>
                    <a:pt x="5258" y="6843"/>
                    <a:pt x="4879" y="5112"/>
                    <a:pt x="5389" y="3860"/>
                  </a:cubicBezTo>
                  <a:lnTo>
                    <a:pt x="2126" y="2113"/>
                  </a:lnTo>
                  <a:cubicBezTo>
                    <a:pt x="2126" y="2113"/>
                    <a:pt x="2031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3"/>
            <p:cNvSpPr/>
            <p:nvPr/>
          </p:nvSpPr>
          <p:spPr>
            <a:xfrm>
              <a:off x="5233550" y="1766650"/>
              <a:ext cx="506825" cy="657625"/>
            </a:xfrm>
            <a:custGeom>
              <a:rect b="b" l="l" r="r" t="t"/>
              <a:pathLst>
                <a:path extrusionOk="0" h="26305" w="20273">
                  <a:moveTo>
                    <a:pt x="3906" y="0"/>
                  </a:moveTo>
                  <a:cubicBezTo>
                    <a:pt x="3906" y="0"/>
                    <a:pt x="3428" y="231"/>
                    <a:pt x="2786" y="594"/>
                  </a:cubicBezTo>
                  <a:cubicBezTo>
                    <a:pt x="1912" y="1088"/>
                    <a:pt x="742" y="1846"/>
                    <a:pt x="0" y="2637"/>
                  </a:cubicBezTo>
                  <a:cubicBezTo>
                    <a:pt x="0" y="2637"/>
                    <a:pt x="6203" y="17885"/>
                    <a:pt x="8938" y="17885"/>
                  </a:cubicBezTo>
                  <a:cubicBezTo>
                    <a:pt x="8959" y="17885"/>
                    <a:pt x="8979" y="17884"/>
                    <a:pt x="8999" y="17882"/>
                  </a:cubicBezTo>
                  <a:lnTo>
                    <a:pt x="9856" y="17783"/>
                  </a:lnTo>
                  <a:cubicBezTo>
                    <a:pt x="9995" y="17769"/>
                    <a:pt x="10135" y="17761"/>
                    <a:pt x="10273" y="17761"/>
                  </a:cubicBezTo>
                  <a:cubicBezTo>
                    <a:pt x="11366" y="17761"/>
                    <a:pt x="12423" y="18215"/>
                    <a:pt x="13169" y="19020"/>
                  </a:cubicBezTo>
                  <a:lnTo>
                    <a:pt x="19959" y="26304"/>
                  </a:lnTo>
                  <a:cubicBezTo>
                    <a:pt x="20058" y="26222"/>
                    <a:pt x="20157" y="26139"/>
                    <a:pt x="20272" y="26057"/>
                  </a:cubicBezTo>
                  <a:lnTo>
                    <a:pt x="39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53"/>
            <p:cNvSpPr/>
            <p:nvPr/>
          </p:nvSpPr>
          <p:spPr>
            <a:xfrm>
              <a:off x="5732525" y="2198450"/>
              <a:ext cx="388550" cy="456150"/>
            </a:xfrm>
            <a:custGeom>
              <a:rect b="b" l="l" r="r" t="t"/>
              <a:pathLst>
                <a:path extrusionOk="0" h="18246" w="15542">
                  <a:moveTo>
                    <a:pt x="9641" y="1"/>
                  </a:moveTo>
                  <a:lnTo>
                    <a:pt x="9641" y="1"/>
                  </a:lnTo>
                  <a:cubicBezTo>
                    <a:pt x="9641" y="1"/>
                    <a:pt x="9213" y="99"/>
                    <a:pt x="8603" y="248"/>
                  </a:cubicBezTo>
                  <a:cubicBezTo>
                    <a:pt x="8521" y="281"/>
                    <a:pt x="8438" y="297"/>
                    <a:pt x="8356" y="314"/>
                  </a:cubicBezTo>
                  <a:cubicBezTo>
                    <a:pt x="7565" y="528"/>
                    <a:pt x="6527" y="841"/>
                    <a:pt x="5637" y="1171"/>
                  </a:cubicBezTo>
                  <a:cubicBezTo>
                    <a:pt x="5571" y="1187"/>
                    <a:pt x="5488" y="1220"/>
                    <a:pt x="5422" y="1253"/>
                  </a:cubicBezTo>
                  <a:cubicBezTo>
                    <a:pt x="4796" y="1500"/>
                    <a:pt x="4269" y="1748"/>
                    <a:pt x="4005" y="2011"/>
                  </a:cubicBezTo>
                  <a:cubicBezTo>
                    <a:pt x="3923" y="2077"/>
                    <a:pt x="3857" y="2160"/>
                    <a:pt x="3791" y="2242"/>
                  </a:cubicBezTo>
                  <a:cubicBezTo>
                    <a:pt x="3758" y="2291"/>
                    <a:pt x="3725" y="2357"/>
                    <a:pt x="3692" y="2423"/>
                  </a:cubicBezTo>
                  <a:cubicBezTo>
                    <a:pt x="3642" y="2506"/>
                    <a:pt x="3609" y="2605"/>
                    <a:pt x="3576" y="2703"/>
                  </a:cubicBezTo>
                  <a:cubicBezTo>
                    <a:pt x="3230" y="3775"/>
                    <a:pt x="3741" y="5209"/>
                    <a:pt x="3741" y="5209"/>
                  </a:cubicBezTo>
                  <a:cubicBezTo>
                    <a:pt x="3741" y="5209"/>
                    <a:pt x="3675" y="5439"/>
                    <a:pt x="3593" y="5835"/>
                  </a:cubicBezTo>
                  <a:cubicBezTo>
                    <a:pt x="3576" y="5901"/>
                    <a:pt x="3560" y="5967"/>
                    <a:pt x="3543" y="6049"/>
                  </a:cubicBezTo>
                  <a:cubicBezTo>
                    <a:pt x="3461" y="6412"/>
                    <a:pt x="3362" y="6857"/>
                    <a:pt x="3280" y="7351"/>
                  </a:cubicBezTo>
                  <a:cubicBezTo>
                    <a:pt x="3280" y="7351"/>
                    <a:pt x="2802" y="7466"/>
                    <a:pt x="2143" y="7763"/>
                  </a:cubicBezTo>
                  <a:cubicBezTo>
                    <a:pt x="2060" y="7796"/>
                    <a:pt x="1994" y="7829"/>
                    <a:pt x="1912" y="7862"/>
                  </a:cubicBezTo>
                  <a:cubicBezTo>
                    <a:pt x="1566" y="8010"/>
                    <a:pt x="1170" y="8225"/>
                    <a:pt x="758" y="8488"/>
                  </a:cubicBezTo>
                  <a:cubicBezTo>
                    <a:pt x="709" y="8521"/>
                    <a:pt x="643" y="8554"/>
                    <a:pt x="593" y="8604"/>
                  </a:cubicBezTo>
                  <a:cubicBezTo>
                    <a:pt x="494" y="8653"/>
                    <a:pt x="396" y="8719"/>
                    <a:pt x="297" y="8785"/>
                  </a:cubicBezTo>
                  <a:cubicBezTo>
                    <a:pt x="198" y="8867"/>
                    <a:pt x="99" y="8950"/>
                    <a:pt x="0" y="9032"/>
                  </a:cubicBezTo>
                  <a:lnTo>
                    <a:pt x="2934" y="12197"/>
                  </a:lnTo>
                  <a:cubicBezTo>
                    <a:pt x="2934" y="12197"/>
                    <a:pt x="7087" y="14965"/>
                    <a:pt x="8422" y="18245"/>
                  </a:cubicBezTo>
                  <a:cubicBezTo>
                    <a:pt x="8801" y="17635"/>
                    <a:pt x="9131" y="16993"/>
                    <a:pt x="9411" y="16366"/>
                  </a:cubicBezTo>
                  <a:cubicBezTo>
                    <a:pt x="9444" y="16300"/>
                    <a:pt x="9460" y="16234"/>
                    <a:pt x="9493" y="16168"/>
                  </a:cubicBezTo>
                  <a:cubicBezTo>
                    <a:pt x="10021" y="14949"/>
                    <a:pt x="10334" y="13828"/>
                    <a:pt x="10498" y="13185"/>
                  </a:cubicBezTo>
                  <a:cubicBezTo>
                    <a:pt x="10515" y="13103"/>
                    <a:pt x="10531" y="13037"/>
                    <a:pt x="10548" y="12988"/>
                  </a:cubicBezTo>
                  <a:cubicBezTo>
                    <a:pt x="10597" y="12757"/>
                    <a:pt x="10630" y="12625"/>
                    <a:pt x="10630" y="12625"/>
                  </a:cubicBezTo>
                  <a:cubicBezTo>
                    <a:pt x="10630" y="12625"/>
                    <a:pt x="10943" y="12230"/>
                    <a:pt x="11421" y="11603"/>
                  </a:cubicBezTo>
                  <a:cubicBezTo>
                    <a:pt x="11471" y="11554"/>
                    <a:pt x="11504" y="11504"/>
                    <a:pt x="11553" y="11438"/>
                  </a:cubicBezTo>
                  <a:cubicBezTo>
                    <a:pt x="11965" y="10878"/>
                    <a:pt x="12493" y="10169"/>
                    <a:pt x="13020" y="9411"/>
                  </a:cubicBezTo>
                  <a:cubicBezTo>
                    <a:pt x="13070" y="9362"/>
                    <a:pt x="13103" y="9312"/>
                    <a:pt x="13135" y="9246"/>
                  </a:cubicBezTo>
                  <a:cubicBezTo>
                    <a:pt x="13515" y="8703"/>
                    <a:pt x="13894" y="8126"/>
                    <a:pt x="14240" y="7582"/>
                  </a:cubicBezTo>
                  <a:cubicBezTo>
                    <a:pt x="14273" y="7516"/>
                    <a:pt x="14306" y="7466"/>
                    <a:pt x="14339" y="7401"/>
                  </a:cubicBezTo>
                  <a:cubicBezTo>
                    <a:pt x="14701" y="6807"/>
                    <a:pt x="15014" y="6247"/>
                    <a:pt x="15212" y="5752"/>
                  </a:cubicBezTo>
                  <a:cubicBezTo>
                    <a:pt x="15245" y="5687"/>
                    <a:pt x="15278" y="5621"/>
                    <a:pt x="15295" y="5555"/>
                  </a:cubicBezTo>
                  <a:cubicBezTo>
                    <a:pt x="15426" y="5225"/>
                    <a:pt x="15492" y="4945"/>
                    <a:pt x="15492" y="4731"/>
                  </a:cubicBezTo>
                  <a:cubicBezTo>
                    <a:pt x="15542" y="2819"/>
                    <a:pt x="13877" y="2160"/>
                    <a:pt x="13877" y="2160"/>
                  </a:cubicBezTo>
                  <a:cubicBezTo>
                    <a:pt x="13877" y="2160"/>
                    <a:pt x="13682" y="2198"/>
                    <a:pt x="13366" y="2198"/>
                  </a:cubicBezTo>
                  <a:cubicBezTo>
                    <a:pt x="12881" y="2198"/>
                    <a:pt x="12111" y="2108"/>
                    <a:pt x="11323" y="1649"/>
                  </a:cubicBezTo>
                  <a:cubicBezTo>
                    <a:pt x="10037" y="891"/>
                    <a:pt x="9526" y="149"/>
                    <a:pt x="9526" y="149"/>
                  </a:cubicBezTo>
                  <a:lnTo>
                    <a:pt x="9641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53"/>
            <p:cNvSpPr/>
            <p:nvPr/>
          </p:nvSpPr>
          <p:spPr>
            <a:xfrm>
              <a:off x="5828100" y="2330200"/>
              <a:ext cx="131475" cy="79750"/>
            </a:xfrm>
            <a:custGeom>
              <a:rect b="b" l="l" r="r" t="t"/>
              <a:pathLst>
                <a:path extrusionOk="0" h="3190" w="5259">
                  <a:moveTo>
                    <a:pt x="118" y="0"/>
                  </a:moveTo>
                  <a:cubicBezTo>
                    <a:pt x="91" y="0"/>
                    <a:pt x="67" y="13"/>
                    <a:pt x="50" y="37"/>
                  </a:cubicBezTo>
                  <a:cubicBezTo>
                    <a:pt x="1" y="70"/>
                    <a:pt x="1" y="136"/>
                    <a:pt x="50" y="186"/>
                  </a:cubicBezTo>
                  <a:cubicBezTo>
                    <a:pt x="1451" y="1587"/>
                    <a:pt x="3198" y="2625"/>
                    <a:pt x="5110" y="3185"/>
                  </a:cubicBezTo>
                  <a:lnTo>
                    <a:pt x="5143" y="3185"/>
                  </a:lnTo>
                  <a:cubicBezTo>
                    <a:pt x="5152" y="3188"/>
                    <a:pt x="5160" y="3190"/>
                    <a:pt x="5167" y="3190"/>
                  </a:cubicBezTo>
                  <a:cubicBezTo>
                    <a:pt x="5203" y="3190"/>
                    <a:pt x="5228" y="3160"/>
                    <a:pt x="5242" y="3119"/>
                  </a:cubicBezTo>
                  <a:cubicBezTo>
                    <a:pt x="5258" y="3070"/>
                    <a:pt x="5225" y="3004"/>
                    <a:pt x="5176" y="2988"/>
                  </a:cubicBezTo>
                  <a:cubicBezTo>
                    <a:pt x="3297" y="2444"/>
                    <a:pt x="1566" y="1422"/>
                    <a:pt x="198" y="37"/>
                  </a:cubicBezTo>
                  <a:cubicBezTo>
                    <a:pt x="174" y="13"/>
                    <a:pt x="145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3"/>
            <p:cNvSpPr/>
            <p:nvPr/>
          </p:nvSpPr>
          <p:spPr>
            <a:xfrm>
              <a:off x="5747350" y="2410650"/>
              <a:ext cx="222525" cy="196975"/>
            </a:xfrm>
            <a:custGeom>
              <a:rect b="b" l="l" r="r" t="t"/>
              <a:pathLst>
                <a:path extrusionOk="0" h="7879" w="8901">
                  <a:moveTo>
                    <a:pt x="165" y="0"/>
                  </a:moveTo>
                  <a:cubicBezTo>
                    <a:pt x="116" y="33"/>
                    <a:pt x="50" y="66"/>
                    <a:pt x="0" y="116"/>
                  </a:cubicBezTo>
                  <a:lnTo>
                    <a:pt x="8818" y="7878"/>
                  </a:lnTo>
                  <a:cubicBezTo>
                    <a:pt x="8851" y="7812"/>
                    <a:pt x="8867" y="7746"/>
                    <a:pt x="8900" y="7680"/>
                  </a:cubicBezTo>
                  <a:lnTo>
                    <a:pt x="165" y="0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3"/>
            <p:cNvSpPr/>
            <p:nvPr/>
          </p:nvSpPr>
          <p:spPr>
            <a:xfrm>
              <a:off x="5780300" y="2392525"/>
              <a:ext cx="215925" cy="135575"/>
            </a:xfrm>
            <a:custGeom>
              <a:rect b="b" l="l" r="r" t="t"/>
              <a:pathLst>
                <a:path extrusionOk="0" h="5423" w="8637">
                  <a:moveTo>
                    <a:pt x="232" y="0"/>
                  </a:moveTo>
                  <a:cubicBezTo>
                    <a:pt x="149" y="33"/>
                    <a:pt x="83" y="66"/>
                    <a:pt x="1" y="99"/>
                  </a:cubicBezTo>
                  <a:lnTo>
                    <a:pt x="8587" y="5422"/>
                  </a:lnTo>
                  <a:cubicBezTo>
                    <a:pt x="8604" y="5340"/>
                    <a:pt x="8620" y="5274"/>
                    <a:pt x="8637" y="5225"/>
                  </a:cubicBezTo>
                  <a:lnTo>
                    <a:pt x="232" y="0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3"/>
            <p:cNvSpPr/>
            <p:nvPr/>
          </p:nvSpPr>
          <p:spPr>
            <a:xfrm>
              <a:off x="5821100" y="2344300"/>
              <a:ext cx="200275" cy="144250"/>
            </a:xfrm>
            <a:custGeom>
              <a:rect b="b" l="l" r="r" t="t"/>
              <a:pathLst>
                <a:path extrusionOk="0" h="5770" w="8011">
                  <a:moveTo>
                    <a:pt x="50" y="1"/>
                  </a:moveTo>
                  <a:cubicBezTo>
                    <a:pt x="33" y="67"/>
                    <a:pt x="17" y="133"/>
                    <a:pt x="0" y="215"/>
                  </a:cubicBezTo>
                  <a:lnTo>
                    <a:pt x="7878" y="5769"/>
                  </a:lnTo>
                  <a:cubicBezTo>
                    <a:pt x="7928" y="5720"/>
                    <a:pt x="7961" y="5654"/>
                    <a:pt x="8010" y="5604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53"/>
            <p:cNvSpPr/>
            <p:nvPr/>
          </p:nvSpPr>
          <p:spPr>
            <a:xfrm>
              <a:off x="5824800" y="2254475"/>
              <a:ext cx="236125" cy="179275"/>
            </a:xfrm>
            <a:custGeom>
              <a:rect b="b" l="l" r="r" t="t"/>
              <a:pathLst>
                <a:path extrusionOk="0" h="7171" w="9445">
                  <a:moveTo>
                    <a:pt x="100" y="1"/>
                  </a:moveTo>
                  <a:cubicBezTo>
                    <a:pt x="67" y="50"/>
                    <a:pt x="34" y="116"/>
                    <a:pt x="1" y="182"/>
                  </a:cubicBezTo>
                  <a:lnTo>
                    <a:pt x="9329" y="7170"/>
                  </a:lnTo>
                  <a:cubicBezTo>
                    <a:pt x="9379" y="7121"/>
                    <a:pt x="9412" y="7071"/>
                    <a:pt x="9444" y="7005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53"/>
            <p:cNvSpPr/>
            <p:nvPr/>
          </p:nvSpPr>
          <p:spPr>
            <a:xfrm>
              <a:off x="5868075" y="2227700"/>
              <a:ext cx="222925" cy="160300"/>
            </a:xfrm>
            <a:custGeom>
              <a:rect b="b" l="l" r="r" t="t"/>
              <a:pathLst>
                <a:path extrusionOk="0" h="6412" w="8917">
                  <a:moveTo>
                    <a:pt x="215" y="1"/>
                  </a:moveTo>
                  <a:cubicBezTo>
                    <a:pt x="149" y="17"/>
                    <a:pt x="66" y="50"/>
                    <a:pt x="0" y="83"/>
                  </a:cubicBezTo>
                  <a:lnTo>
                    <a:pt x="8818" y="6412"/>
                  </a:lnTo>
                  <a:cubicBezTo>
                    <a:pt x="8851" y="6346"/>
                    <a:pt x="8884" y="6296"/>
                    <a:pt x="8917" y="6231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53"/>
            <p:cNvSpPr/>
            <p:nvPr/>
          </p:nvSpPr>
          <p:spPr>
            <a:xfrm>
              <a:off x="5941400" y="2204625"/>
              <a:ext cx="173500" cy="137650"/>
            </a:xfrm>
            <a:custGeom>
              <a:rect b="b" l="l" r="r" t="t"/>
              <a:pathLst>
                <a:path extrusionOk="0" h="5506" w="6940">
                  <a:moveTo>
                    <a:pt x="248" y="1"/>
                  </a:moveTo>
                  <a:cubicBezTo>
                    <a:pt x="166" y="34"/>
                    <a:pt x="83" y="50"/>
                    <a:pt x="1" y="67"/>
                  </a:cubicBezTo>
                  <a:lnTo>
                    <a:pt x="6857" y="5505"/>
                  </a:lnTo>
                  <a:cubicBezTo>
                    <a:pt x="6890" y="5440"/>
                    <a:pt x="6923" y="5374"/>
                    <a:pt x="6940" y="5308"/>
                  </a:cubicBezTo>
                  <a:lnTo>
                    <a:pt x="248" y="1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53"/>
            <p:cNvSpPr/>
            <p:nvPr/>
          </p:nvSpPr>
          <p:spPr>
            <a:xfrm>
              <a:off x="5042775" y="2210675"/>
              <a:ext cx="899900" cy="535325"/>
            </a:xfrm>
            <a:custGeom>
              <a:rect b="b" l="l" r="r" t="t"/>
              <a:pathLst>
                <a:path extrusionOk="0" h="21413" w="35996">
                  <a:moveTo>
                    <a:pt x="17904" y="0"/>
                  </a:moveTo>
                  <a:cubicBezTo>
                    <a:pt x="17766" y="0"/>
                    <a:pt x="17626" y="8"/>
                    <a:pt x="17487" y="22"/>
                  </a:cubicBezTo>
                  <a:lnTo>
                    <a:pt x="16630" y="121"/>
                  </a:lnTo>
                  <a:lnTo>
                    <a:pt x="544" y="1951"/>
                  </a:lnTo>
                  <a:cubicBezTo>
                    <a:pt x="528" y="1984"/>
                    <a:pt x="528" y="2017"/>
                    <a:pt x="511" y="2050"/>
                  </a:cubicBezTo>
                  <a:cubicBezTo>
                    <a:pt x="1" y="3302"/>
                    <a:pt x="380" y="5033"/>
                    <a:pt x="561" y="5675"/>
                  </a:cubicBezTo>
                  <a:cubicBezTo>
                    <a:pt x="594" y="5840"/>
                    <a:pt x="627" y="5923"/>
                    <a:pt x="627" y="5923"/>
                  </a:cubicBezTo>
                  <a:cubicBezTo>
                    <a:pt x="4989" y="6381"/>
                    <a:pt x="8136" y="6531"/>
                    <a:pt x="10384" y="6531"/>
                  </a:cubicBezTo>
                  <a:cubicBezTo>
                    <a:pt x="14599" y="6531"/>
                    <a:pt x="15658" y="6005"/>
                    <a:pt x="15658" y="6005"/>
                  </a:cubicBezTo>
                  <a:cubicBezTo>
                    <a:pt x="21781" y="18213"/>
                    <a:pt x="26155" y="21412"/>
                    <a:pt x="29768" y="21412"/>
                  </a:cubicBezTo>
                  <a:cubicBezTo>
                    <a:pt x="30793" y="21412"/>
                    <a:pt x="31757" y="21155"/>
                    <a:pt x="32683" y="20772"/>
                  </a:cubicBezTo>
                  <a:cubicBezTo>
                    <a:pt x="34100" y="20195"/>
                    <a:pt x="35188" y="19042"/>
                    <a:pt x="35995" y="17756"/>
                  </a:cubicBezTo>
                  <a:cubicBezTo>
                    <a:pt x="34677" y="14476"/>
                    <a:pt x="30524" y="11708"/>
                    <a:pt x="30524" y="11708"/>
                  </a:cubicBezTo>
                  <a:lnTo>
                    <a:pt x="27590" y="8543"/>
                  </a:lnTo>
                  <a:lnTo>
                    <a:pt x="20800" y="1259"/>
                  </a:lnTo>
                  <a:cubicBezTo>
                    <a:pt x="20054" y="454"/>
                    <a:pt x="18997" y="0"/>
                    <a:pt x="179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53"/>
            <p:cNvSpPr/>
            <p:nvPr/>
          </p:nvSpPr>
          <p:spPr>
            <a:xfrm>
              <a:off x="5069975" y="2307050"/>
              <a:ext cx="829850" cy="357525"/>
            </a:xfrm>
            <a:custGeom>
              <a:rect b="b" l="l" r="r" t="t"/>
              <a:pathLst>
                <a:path extrusionOk="0" h="14301" w="33194">
                  <a:moveTo>
                    <a:pt x="15401" y="0"/>
                  </a:moveTo>
                  <a:cubicBezTo>
                    <a:pt x="15287" y="0"/>
                    <a:pt x="15173" y="24"/>
                    <a:pt x="15064" y="73"/>
                  </a:cubicBezTo>
                  <a:cubicBezTo>
                    <a:pt x="13308" y="905"/>
                    <a:pt x="10275" y="1141"/>
                    <a:pt x="7397" y="1141"/>
                  </a:cubicBezTo>
                  <a:cubicBezTo>
                    <a:pt x="3657" y="1141"/>
                    <a:pt x="181" y="742"/>
                    <a:pt x="116" y="733"/>
                  </a:cubicBezTo>
                  <a:cubicBezTo>
                    <a:pt x="66" y="733"/>
                    <a:pt x="17" y="766"/>
                    <a:pt x="17" y="832"/>
                  </a:cubicBezTo>
                  <a:cubicBezTo>
                    <a:pt x="0" y="881"/>
                    <a:pt x="50" y="931"/>
                    <a:pt x="99" y="947"/>
                  </a:cubicBezTo>
                  <a:cubicBezTo>
                    <a:pt x="347" y="974"/>
                    <a:pt x="3705" y="1353"/>
                    <a:pt x="7341" y="1353"/>
                  </a:cubicBezTo>
                  <a:cubicBezTo>
                    <a:pt x="10247" y="1353"/>
                    <a:pt x="13331" y="1111"/>
                    <a:pt x="15147" y="255"/>
                  </a:cubicBezTo>
                  <a:cubicBezTo>
                    <a:pt x="15229" y="218"/>
                    <a:pt x="15316" y="201"/>
                    <a:pt x="15402" y="201"/>
                  </a:cubicBezTo>
                  <a:cubicBezTo>
                    <a:pt x="15628" y="201"/>
                    <a:pt x="15847" y="320"/>
                    <a:pt x="15954" y="535"/>
                  </a:cubicBezTo>
                  <a:cubicBezTo>
                    <a:pt x="17437" y="3469"/>
                    <a:pt x="22547" y="13126"/>
                    <a:pt x="25711" y="14099"/>
                  </a:cubicBezTo>
                  <a:cubicBezTo>
                    <a:pt x="26090" y="14214"/>
                    <a:pt x="26469" y="14280"/>
                    <a:pt x="26848" y="14297"/>
                  </a:cubicBezTo>
                  <a:cubicBezTo>
                    <a:pt x="26912" y="14299"/>
                    <a:pt x="26977" y="14301"/>
                    <a:pt x="27041" y="14301"/>
                  </a:cubicBezTo>
                  <a:cubicBezTo>
                    <a:pt x="30213" y="14301"/>
                    <a:pt x="33112" y="11165"/>
                    <a:pt x="33144" y="11132"/>
                  </a:cubicBezTo>
                  <a:cubicBezTo>
                    <a:pt x="33193" y="11099"/>
                    <a:pt x="33193" y="11033"/>
                    <a:pt x="33144" y="11000"/>
                  </a:cubicBezTo>
                  <a:cubicBezTo>
                    <a:pt x="33127" y="10976"/>
                    <a:pt x="33103" y="10963"/>
                    <a:pt x="33076" y="10963"/>
                  </a:cubicBezTo>
                  <a:cubicBezTo>
                    <a:pt x="33049" y="10963"/>
                    <a:pt x="33020" y="10976"/>
                    <a:pt x="32996" y="11000"/>
                  </a:cubicBezTo>
                  <a:cubicBezTo>
                    <a:pt x="32967" y="11029"/>
                    <a:pt x="30135" y="14090"/>
                    <a:pt x="27043" y="14090"/>
                  </a:cubicBezTo>
                  <a:cubicBezTo>
                    <a:pt x="26618" y="14090"/>
                    <a:pt x="26188" y="14033"/>
                    <a:pt x="25760" y="13901"/>
                  </a:cubicBezTo>
                  <a:cubicBezTo>
                    <a:pt x="22695" y="12962"/>
                    <a:pt x="17619" y="3370"/>
                    <a:pt x="16135" y="453"/>
                  </a:cubicBezTo>
                  <a:cubicBezTo>
                    <a:pt x="15992" y="166"/>
                    <a:pt x="15701" y="0"/>
                    <a:pt x="154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3"/>
            <p:cNvSpPr/>
            <p:nvPr/>
          </p:nvSpPr>
          <p:spPr>
            <a:xfrm>
              <a:off x="5432550" y="2319150"/>
              <a:ext cx="25175" cy="40850"/>
            </a:xfrm>
            <a:custGeom>
              <a:rect b="b" l="l" r="r" t="t"/>
              <a:pathLst>
                <a:path extrusionOk="0" h="1634" w="1007">
                  <a:moveTo>
                    <a:pt x="884" y="1"/>
                  </a:moveTo>
                  <a:cubicBezTo>
                    <a:pt x="848" y="1"/>
                    <a:pt x="813" y="19"/>
                    <a:pt x="792" y="51"/>
                  </a:cubicBezTo>
                  <a:lnTo>
                    <a:pt x="17" y="1485"/>
                  </a:lnTo>
                  <a:cubicBezTo>
                    <a:pt x="1" y="1534"/>
                    <a:pt x="17" y="1600"/>
                    <a:pt x="67" y="1617"/>
                  </a:cubicBezTo>
                  <a:cubicBezTo>
                    <a:pt x="83" y="1633"/>
                    <a:pt x="100" y="1633"/>
                    <a:pt x="116" y="1633"/>
                  </a:cubicBezTo>
                  <a:cubicBezTo>
                    <a:pt x="149" y="1633"/>
                    <a:pt x="182" y="1617"/>
                    <a:pt x="199" y="1584"/>
                  </a:cubicBezTo>
                  <a:lnTo>
                    <a:pt x="973" y="150"/>
                  </a:lnTo>
                  <a:cubicBezTo>
                    <a:pt x="1006" y="100"/>
                    <a:pt x="990" y="34"/>
                    <a:pt x="940" y="18"/>
                  </a:cubicBezTo>
                  <a:cubicBezTo>
                    <a:pt x="923" y="6"/>
                    <a:pt x="903" y="1"/>
                    <a:pt x="884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3"/>
            <p:cNvSpPr/>
            <p:nvPr/>
          </p:nvSpPr>
          <p:spPr>
            <a:xfrm>
              <a:off x="5632800" y="1681600"/>
              <a:ext cx="34225" cy="22850"/>
            </a:xfrm>
            <a:custGeom>
              <a:rect b="b" l="l" r="r" t="t"/>
              <a:pathLst>
                <a:path extrusionOk="0" h="914" w="1369">
                  <a:moveTo>
                    <a:pt x="779" y="0"/>
                  </a:moveTo>
                  <a:cubicBezTo>
                    <a:pt x="614" y="0"/>
                    <a:pt x="448" y="38"/>
                    <a:pt x="330" y="156"/>
                  </a:cubicBezTo>
                  <a:cubicBezTo>
                    <a:pt x="1" y="485"/>
                    <a:pt x="215" y="765"/>
                    <a:pt x="215" y="765"/>
                  </a:cubicBezTo>
                  <a:lnTo>
                    <a:pt x="693" y="914"/>
                  </a:lnTo>
                  <a:lnTo>
                    <a:pt x="726" y="914"/>
                  </a:lnTo>
                  <a:cubicBezTo>
                    <a:pt x="634" y="151"/>
                    <a:pt x="1263" y="123"/>
                    <a:pt x="1357" y="123"/>
                  </a:cubicBezTo>
                  <a:cubicBezTo>
                    <a:pt x="1364" y="123"/>
                    <a:pt x="1369" y="123"/>
                    <a:pt x="1369" y="123"/>
                  </a:cubicBezTo>
                  <a:cubicBezTo>
                    <a:pt x="1369" y="123"/>
                    <a:pt x="1076" y="0"/>
                    <a:pt x="779" y="0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3"/>
            <p:cNvSpPr/>
            <p:nvPr/>
          </p:nvSpPr>
          <p:spPr>
            <a:xfrm>
              <a:off x="5667000" y="1684650"/>
              <a:ext cx="38750" cy="58950"/>
            </a:xfrm>
            <a:custGeom>
              <a:rect b="b" l="l" r="r" t="t"/>
              <a:pathLst>
                <a:path extrusionOk="0" h="2358" w="1550">
                  <a:moveTo>
                    <a:pt x="1" y="1"/>
                  </a:moveTo>
                  <a:lnTo>
                    <a:pt x="1" y="1"/>
                  </a:lnTo>
                  <a:cubicBezTo>
                    <a:pt x="231" y="660"/>
                    <a:pt x="1006" y="1682"/>
                    <a:pt x="1550" y="2358"/>
                  </a:cubicBezTo>
                  <a:cubicBezTo>
                    <a:pt x="1550" y="2292"/>
                    <a:pt x="1352" y="1435"/>
                    <a:pt x="825" y="792"/>
                  </a:cubicBezTo>
                  <a:cubicBezTo>
                    <a:pt x="281" y="13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3"/>
            <p:cNvSpPr/>
            <p:nvPr/>
          </p:nvSpPr>
          <p:spPr>
            <a:xfrm>
              <a:off x="5616325" y="1684650"/>
              <a:ext cx="213050" cy="523725"/>
            </a:xfrm>
            <a:custGeom>
              <a:rect b="b" l="l" r="r" t="t"/>
              <a:pathLst>
                <a:path extrusionOk="0" h="20949" w="8522">
                  <a:moveTo>
                    <a:pt x="2016" y="1"/>
                  </a:moveTo>
                  <a:cubicBezTo>
                    <a:pt x="1922" y="1"/>
                    <a:pt x="1293" y="29"/>
                    <a:pt x="1385" y="792"/>
                  </a:cubicBezTo>
                  <a:lnTo>
                    <a:pt x="1352" y="792"/>
                  </a:lnTo>
                  <a:cubicBezTo>
                    <a:pt x="1324" y="785"/>
                    <a:pt x="1228" y="767"/>
                    <a:pt x="1114" y="767"/>
                  </a:cubicBezTo>
                  <a:cubicBezTo>
                    <a:pt x="953" y="767"/>
                    <a:pt x="756" y="803"/>
                    <a:pt x="660" y="957"/>
                  </a:cubicBezTo>
                  <a:cubicBezTo>
                    <a:pt x="495" y="1253"/>
                    <a:pt x="610" y="1715"/>
                    <a:pt x="610" y="1715"/>
                  </a:cubicBezTo>
                  <a:cubicBezTo>
                    <a:pt x="610" y="1715"/>
                    <a:pt x="149" y="1715"/>
                    <a:pt x="99" y="2061"/>
                  </a:cubicBezTo>
                  <a:cubicBezTo>
                    <a:pt x="50" y="2423"/>
                    <a:pt x="297" y="2770"/>
                    <a:pt x="297" y="2770"/>
                  </a:cubicBezTo>
                  <a:cubicBezTo>
                    <a:pt x="297" y="2770"/>
                    <a:pt x="0" y="2852"/>
                    <a:pt x="0" y="3165"/>
                  </a:cubicBezTo>
                  <a:cubicBezTo>
                    <a:pt x="17" y="3462"/>
                    <a:pt x="264" y="3841"/>
                    <a:pt x="264" y="3841"/>
                  </a:cubicBezTo>
                  <a:cubicBezTo>
                    <a:pt x="429" y="4764"/>
                    <a:pt x="1401" y="5934"/>
                    <a:pt x="1401" y="5934"/>
                  </a:cubicBezTo>
                  <a:lnTo>
                    <a:pt x="1236" y="15295"/>
                  </a:lnTo>
                  <a:lnTo>
                    <a:pt x="1236" y="15559"/>
                  </a:lnTo>
                  <a:cubicBezTo>
                    <a:pt x="1236" y="16366"/>
                    <a:pt x="1615" y="17125"/>
                    <a:pt x="2275" y="17619"/>
                  </a:cubicBezTo>
                  <a:lnTo>
                    <a:pt x="2374" y="17685"/>
                  </a:lnTo>
                  <a:lnTo>
                    <a:pt x="6791" y="20948"/>
                  </a:lnTo>
                  <a:cubicBezTo>
                    <a:pt x="6889" y="18657"/>
                    <a:pt x="8076" y="17157"/>
                    <a:pt x="8521" y="16680"/>
                  </a:cubicBezTo>
                  <a:lnTo>
                    <a:pt x="5653" y="14867"/>
                  </a:lnTo>
                  <a:lnTo>
                    <a:pt x="4351" y="5555"/>
                  </a:lnTo>
                  <a:lnTo>
                    <a:pt x="4170" y="3050"/>
                  </a:lnTo>
                  <a:cubicBezTo>
                    <a:pt x="4170" y="3050"/>
                    <a:pt x="3906" y="2770"/>
                    <a:pt x="3577" y="2358"/>
                  </a:cubicBezTo>
                  <a:cubicBezTo>
                    <a:pt x="3033" y="1682"/>
                    <a:pt x="2258" y="660"/>
                    <a:pt x="2028" y="1"/>
                  </a:cubicBezTo>
                  <a:cubicBezTo>
                    <a:pt x="2028" y="1"/>
                    <a:pt x="2023" y="1"/>
                    <a:pt x="2016" y="1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3"/>
            <p:cNvSpPr/>
            <p:nvPr/>
          </p:nvSpPr>
          <p:spPr>
            <a:xfrm>
              <a:off x="5646400" y="1682175"/>
              <a:ext cx="77075" cy="112525"/>
            </a:xfrm>
            <a:custGeom>
              <a:rect b="b" l="l" r="r" t="t"/>
              <a:pathLst>
                <a:path extrusionOk="0" h="4501" w="3083">
                  <a:moveTo>
                    <a:pt x="820" y="1"/>
                  </a:moveTo>
                  <a:cubicBezTo>
                    <a:pt x="733" y="1"/>
                    <a:pt x="423" y="14"/>
                    <a:pt x="231" y="265"/>
                  </a:cubicBezTo>
                  <a:cubicBezTo>
                    <a:pt x="66" y="462"/>
                    <a:pt x="33" y="759"/>
                    <a:pt x="149" y="1155"/>
                  </a:cubicBezTo>
                  <a:lnTo>
                    <a:pt x="627" y="2407"/>
                  </a:lnTo>
                  <a:cubicBezTo>
                    <a:pt x="495" y="2605"/>
                    <a:pt x="0" y="3412"/>
                    <a:pt x="116" y="4401"/>
                  </a:cubicBezTo>
                  <a:cubicBezTo>
                    <a:pt x="116" y="4451"/>
                    <a:pt x="149" y="4484"/>
                    <a:pt x="198" y="4500"/>
                  </a:cubicBezTo>
                  <a:cubicBezTo>
                    <a:pt x="215" y="4500"/>
                    <a:pt x="215" y="4500"/>
                    <a:pt x="215" y="4484"/>
                  </a:cubicBezTo>
                  <a:cubicBezTo>
                    <a:pt x="281" y="4484"/>
                    <a:pt x="314" y="4434"/>
                    <a:pt x="314" y="4385"/>
                  </a:cubicBezTo>
                  <a:cubicBezTo>
                    <a:pt x="198" y="3346"/>
                    <a:pt x="808" y="2489"/>
                    <a:pt x="808" y="2489"/>
                  </a:cubicBezTo>
                  <a:cubicBezTo>
                    <a:pt x="841" y="2457"/>
                    <a:pt x="841" y="2424"/>
                    <a:pt x="825" y="2391"/>
                  </a:cubicBezTo>
                  <a:lnTo>
                    <a:pt x="330" y="1105"/>
                  </a:lnTo>
                  <a:cubicBezTo>
                    <a:pt x="248" y="775"/>
                    <a:pt x="264" y="528"/>
                    <a:pt x="380" y="380"/>
                  </a:cubicBezTo>
                  <a:cubicBezTo>
                    <a:pt x="495" y="248"/>
                    <a:pt x="660" y="215"/>
                    <a:pt x="759" y="199"/>
                  </a:cubicBezTo>
                  <a:cubicBezTo>
                    <a:pt x="1187" y="1303"/>
                    <a:pt x="2819" y="3132"/>
                    <a:pt x="2885" y="3215"/>
                  </a:cubicBezTo>
                  <a:cubicBezTo>
                    <a:pt x="2909" y="3231"/>
                    <a:pt x="2934" y="3239"/>
                    <a:pt x="2959" y="3239"/>
                  </a:cubicBezTo>
                  <a:cubicBezTo>
                    <a:pt x="2984" y="3239"/>
                    <a:pt x="3008" y="3231"/>
                    <a:pt x="3033" y="3215"/>
                  </a:cubicBezTo>
                  <a:cubicBezTo>
                    <a:pt x="3082" y="3182"/>
                    <a:pt x="3082" y="3116"/>
                    <a:pt x="3033" y="3083"/>
                  </a:cubicBezTo>
                  <a:cubicBezTo>
                    <a:pt x="3016" y="3050"/>
                    <a:pt x="1286" y="1105"/>
                    <a:pt x="923" y="67"/>
                  </a:cubicBezTo>
                  <a:cubicBezTo>
                    <a:pt x="907" y="34"/>
                    <a:pt x="874" y="1"/>
                    <a:pt x="841" y="1"/>
                  </a:cubicBezTo>
                  <a:cubicBezTo>
                    <a:pt x="838" y="1"/>
                    <a:pt x="830" y="1"/>
                    <a:pt x="820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53"/>
            <p:cNvSpPr/>
            <p:nvPr/>
          </p:nvSpPr>
          <p:spPr>
            <a:xfrm>
              <a:off x="5629500" y="1725025"/>
              <a:ext cx="28050" cy="30925"/>
            </a:xfrm>
            <a:custGeom>
              <a:rect b="b" l="l" r="r" t="t"/>
              <a:pathLst>
                <a:path extrusionOk="0" h="1237" w="1122">
                  <a:moveTo>
                    <a:pt x="118" y="0"/>
                  </a:moveTo>
                  <a:cubicBezTo>
                    <a:pt x="102" y="0"/>
                    <a:pt x="84" y="6"/>
                    <a:pt x="67" y="17"/>
                  </a:cubicBezTo>
                  <a:cubicBezTo>
                    <a:pt x="17" y="34"/>
                    <a:pt x="1" y="100"/>
                    <a:pt x="17" y="149"/>
                  </a:cubicBezTo>
                  <a:cubicBezTo>
                    <a:pt x="248" y="561"/>
                    <a:pt x="578" y="940"/>
                    <a:pt x="957" y="1220"/>
                  </a:cubicBezTo>
                  <a:cubicBezTo>
                    <a:pt x="973" y="1237"/>
                    <a:pt x="990" y="1237"/>
                    <a:pt x="1006" y="1237"/>
                  </a:cubicBezTo>
                  <a:cubicBezTo>
                    <a:pt x="1039" y="1237"/>
                    <a:pt x="1072" y="1220"/>
                    <a:pt x="1088" y="1204"/>
                  </a:cubicBezTo>
                  <a:cubicBezTo>
                    <a:pt x="1121" y="1155"/>
                    <a:pt x="1121" y="1089"/>
                    <a:pt x="1072" y="1056"/>
                  </a:cubicBezTo>
                  <a:cubicBezTo>
                    <a:pt x="709" y="792"/>
                    <a:pt x="413" y="446"/>
                    <a:pt x="198" y="50"/>
                  </a:cubicBezTo>
                  <a:cubicBezTo>
                    <a:pt x="177" y="18"/>
                    <a:pt x="149" y="0"/>
                    <a:pt x="118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53"/>
            <p:cNvSpPr/>
            <p:nvPr/>
          </p:nvSpPr>
          <p:spPr>
            <a:xfrm>
              <a:off x="5621275" y="1750975"/>
              <a:ext cx="31750" cy="23525"/>
            </a:xfrm>
            <a:custGeom>
              <a:rect b="b" l="l" r="r" t="t"/>
              <a:pathLst>
                <a:path extrusionOk="0" h="941" w="1270">
                  <a:moveTo>
                    <a:pt x="94" y="0"/>
                  </a:moveTo>
                  <a:cubicBezTo>
                    <a:pt x="77" y="0"/>
                    <a:pt x="61" y="6"/>
                    <a:pt x="50" y="18"/>
                  </a:cubicBezTo>
                  <a:cubicBezTo>
                    <a:pt x="0" y="67"/>
                    <a:pt x="0" y="117"/>
                    <a:pt x="33" y="166"/>
                  </a:cubicBezTo>
                  <a:cubicBezTo>
                    <a:pt x="313" y="529"/>
                    <a:pt x="692" y="792"/>
                    <a:pt x="1121" y="941"/>
                  </a:cubicBezTo>
                  <a:lnTo>
                    <a:pt x="1154" y="941"/>
                  </a:lnTo>
                  <a:cubicBezTo>
                    <a:pt x="1187" y="941"/>
                    <a:pt x="1236" y="924"/>
                    <a:pt x="1253" y="875"/>
                  </a:cubicBezTo>
                  <a:cubicBezTo>
                    <a:pt x="1269" y="825"/>
                    <a:pt x="1236" y="759"/>
                    <a:pt x="1187" y="743"/>
                  </a:cubicBezTo>
                  <a:cubicBezTo>
                    <a:pt x="791" y="611"/>
                    <a:pt x="445" y="364"/>
                    <a:pt x="181" y="51"/>
                  </a:cubicBezTo>
                  <a:cubicBezTo>
                    <a:pt x="160" y="19"/>
                    <a:pt x="125" y="0"/>
                    <a:pt x="94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3"/>
            <p:cNvSpPr/>
            <p:nvPr/>
          </p:nvSpPr>
          <p:spPr>
            <a:xfrm>
              <a:off x="5622100" y="1778150"/>
              <a:ext cx="30925" cy="15075"/>
            </a:xfrm>
            <a:custGeom>
              <a:rect b="b" l="l" r="r" t="t"/>
              <a:pathLst>
                <a:path extrusionOk="0" h="603" w="1237">
                  <a:moveTo>
                    <a:pt x="98" y="0"/>
                  </a:moveTo>
                  <a:cubicBezTo>
                    <a:pt x="79" y="0"/>
                    <a:pt x="62" y="6"/>
                    <a:pt x="50" y="18"/>
                  </a:cubicBezTo>
                  <a:cubicBezTo>
                    <a:pt x="0" y="68"/>
                    <a:pt x="0" y="117"/>
                    <a:pt x="33" y="167"/>
                  </a:cubicBezTo>
                  <a:cubicBezTo>
                    <a:pt x="247" y="430"/>
                    <a:pt x="577" y="579"/>
                    <a:pt x="923" y="595"/>
                  </a:cubicBezTo>
                  <a:cubicBezTo>
                    <a:pt x="945" y="601"/>
                    <a:pt x="969" y="603"/>
                    <a:pt x="993" y="603"/>
                  </a:cubicBezTo>
                  <a:cubicBezTo>
                    <a:pt x="1042" y="603"/>
                    <a:pt x="1093" y="595"/>
                    <a:pt x="1137" y="595"/>
                  </a:cubicBezTo>
                  <a:cubicBezTo>
                    <a:pt x="1203" y="579"/>
                    <a:pt x="1236" y="529"/>
                    <a:pt x="1220" y="480"/>
                  </a:cubicBezTo>
                  <a:cubicBezTo>
                    <a:pt x="1220" y="425"/>
                    <a:pt x="1186" y="393"/>
                    <a:pt x="1137" y="393"/>
                  </a:cubicBezTo>
                  <a:cubicBezTo>
                    <a:pt x="1126" y="393"/>
                    <a:pt x="1116" y="395"/>
                    <a:pt x="1104" y="397"/>
                  </a:cubicBezTo>
                  <a:cubicBezTo>
                    <a:pt x="1062" y="404"/>
                    <a:pt x="1019" y="407"/>
                    <a:pt x="976" y="407"/>
                  </a:cubicBezTo>
                  <a:cubicBezTo>
                    <a:pt x="684" y="407"/>
                    <a:pt x="382" y="265"/>
                    <a:pt x="181" y="35"/>
                  </a:cubicBezTo>
                  <a:cubicBezTo>
                    <a:pt x="161" y="15"/>
                    <a:pt x="128" y="0"/>
                    <a:pt x="98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3"/>
            <p:cNvSpPr/>
            <p:nvPr/>
          </p:nvSpPr>
          <p:spPr>
            <a:xfrm>
              <a:off x="5647225" y="2065625"/>
              <a:ext cx="44925" cy="61150"/>
            </a:xfrm>
            <a:custGeom>
              <a:rect b="b" l="l" r="r" t="t"/>
              <a:pathLst>
                <a:path extrusionOk="0" h="2446" w="1797">
                  <a:moveTo>
                    <a:pt x="392" y="0"/>
                  </a:moveTo>
                  <a:cubicBezTo>
                    <a:pt x="257" y="0"/>
                    <a:pt x="124" y="19"/>
                    <a:pt x="0" y="56"/>
                  </a:cubicBezTo>
                  <a:lnTo>
                    <a:pt x="0" y="320"/>
                  </a:lnTo>
                  <a:cubicBezTo>
                    <a:pt x="0" y="1127"/>
                    <a:pt x="379" y="1886"/>
                    <a:pt x="1039" y="2380"/>
                  </a:cubicBezTo>
                  <a:lnTo>
                    <a:pt x="1138" y="2446"/>
                  </a:lnTo>
                  <a:cubicBezTo>
                    <a:pt x="1467" y="2232"/>
                    <a:pt x="1714" y="1869"/>
                    <a:pt x="1747" y="1441"/>
                  </a:cubicBezTo>
                  <a:cubicBezTo>
                    <a:pt x="1797" y="699"/>
                    <a:pt x="1253" y="56"/>
                    <a:pt x="528" y="7"/>
                  </a:cubicBezTo>
                  <a:cubicBezTo>
                    <a:pt x="482" y="3"/>
                    <a:pt x="437" y="0"/>
                    <a:pt x="392" y="0"/>
                  </a:cubicBezTo>
                  <a:close/>
                </a:path>
              </a:pathLst>
            </a:custGeom>
            <a:solidFill>
              <a:srgbClr val="FE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3"/>
            <p:cNvSpPr/>
            <p:nvPr/>
          </p:nvSpPr>
          <p:spPr>
            <a:xfrm>
              <a:off x="6030000" y="1912150"/>
              <a:ext cx="481675" cy="350400"/>
            </a:xfrm>
            <a:custGeom>
              <a:rect b="b" l="l" r="r" t="t"/>
              <a:pathLst>
                <a:path extrusionOk="0" h="14016" w="19267">
                  <a:moveTo>
                    <a:pt x="3861" y="1"/>
                  </a:moveTo>
                  <a:cubicBezTo>
                    <a:pt x="3724" y="1"/>
                    <a:pt x="3588" y="26"/>
                    <a:pt x="3461" y="81"/>
                  </a:cubicBezTo>
                  <a:cubicBezTo>
                    <a:pt x="3115" y="229"/>
                    <a:pt x="2901" y="608"/>
                    <a:pt x="2885" y="987"/>
                  </a:cubicBezTo>
                  <a:cubicBezTo>
                    <a:pt x="2868" y="1119"/>
                    <a:pt x="2885" y="1251"/>
                    <a:pt x="2918" y="1399"/>
                  </a:cubicBezTo>
                  <a:cubicBezTo>
                    <a:pt x="2819" y="1366"/>
                    <a:pt x="2703" y="1350"/>
                    <a:pt x="2604" y="1333"/>
                  </a:cubicBezTo>
                  <a:cubicBezTo>
                    <a:pt x="2459" y="1315"/>
                    <a:pt x="2310" y="1304"/>
                    <a:pt x="2162" y="1304"/>
                  </a:cubicBezTo>
                  <a:cubicBezTo>
                    <a:pt x="1656" y="1304"/>
                    <a:pt x="1150" y="1423"/>
                    <a:pt x="742" y="1729"/>
                  </a:cubicBezTo>
                  <a:cubicBezTo>
                    <a:pt x="248" y="2141"/>
                    <a:pt x="0" y="2915"/>
                    <a:pt x="314" y="3476"/>
                  </a:cubicBezTo>
                  <a:lnTo>
                    <a:pt x="330" y="3476"/>
                  </a:lnTo>
                  <a:cubicBezTo>
                    <a:pt x="495" y="3294"/>
                    <a:pt x="660" y="3113"/>
                    <a:pt x="841" y="2981"/>
                  </a:cubicBezTo>
                  <a:cubicBezTo>
                    <a:pt x="1541" y="2728"/>
                    <a:pt x="2144" y="2634"/>
                    <a:pt x="2643" y="2634"/>
                  </a:cubicBezTo>
                  <a:cubicBezTo>
                    <a:pt x="2825" y="2634"/>
                    <a:pt x="2994" y="2646"/>
                    <a:pt x="3148" y="2668"/>
                  </a:cubicBezTo>
                  <a:cubicBezTo>
                    <a:pt x="4038" y="2767"/>
                    <a:pt x="4483" y="3146"/>
                    <a:pt x="4483" y="3146"/>
                  </a:cubicBezTo>
                  <a:cubicBezTo>
                    <a:pt x="3330" y="5173"/>
                    <a:pt x="5620" y="7629"/>
                    <a:pt x="5620" y="7629"/>
                  </a:cubicBezTo>
                  <a:cubicBezTo>
                    <a:pt x="5736" y="7645"/>
                    <a:pt x="5835" y="7695"/>
                    <a:pt x="5917" y="7777"/>
                  </a:cubicBezTo>
                  <a:cubicBezTo>
                    <a:pt x="6082" y="7909"/>
                    <a:pt x="6164" y="8123"/>
                    <a:pt x="6181" y="8354"/>
                  </a:cubicBezTo>
                  <a:cubicBezTo>
                    <a:pt x="6197" y="8568"/>
                    <a:pt x="6131" y="8783"/>
                    <a:pt x="6032" y="8964"/>
                  </a:cubicBezTo>
                  <a:cubicBezTo>
                    <a:pt x="5818" y="9343"/>
                    <a:pt x="5423" y="9623"/>
                    <a:pt x="4994" y="9689"/>
                  </a:cubicBezTo>
                  <a:cubicBezTo>
                    <a:pt x="4913" y="9704"/>
                    <a:pt x="4829" y="9711"/>
                    <a:pt x="4746" y="9711"/>
                  </a:cubicBezTo>
                  <a:cubicBezTo>
                    <a:pt x="4458" y="9711"/>
                    <a:pt x="4166" y="9624"/>
                    <a:pt x="3923" y="9458"/>
                  </a:cubicBezTo>
                  <a:lnTo>
                    <a:pt x="3264" y="10876"/>
                  </a:lnTo>
                  <a:cubicBezTo>
                    <a:pt x="5279" y="12877"/>
                    <a:pt x="8136" y="14015"/>
                    <a:pt x="10978" y="14015"/>
                  </a:cubicBezTo>
                  <a:cubicBezTo>
                    <a:pt x="11669" y="14015"/>
                    <a:pt x="12360" y="13948"/>
                    <a:pt x="13037" y="13809"/>
                  </a:cubicBezTo>
                  <a:cubicBezTo>
                    <a:pt x="14586" y="13480"/>
                    <a:pt x="16086" y="12804"/>
                    <a:pt x="17240" y="11716"/>
                  </a:cubicBezTo>
                  <a:cubicBezTo>
                    <a:pt x="18393" y="10629"/>
                    <a:pt x="19168" y="9112"/>
                    <a:pt x="19217" y="7530"/>
                  </a:cubicBezTo>
                  <a:cubicBezTo>
                    <a:pt x="19267" y="5948"/>
                    <a:pt x="18525" y="4316"/>
                    <a:pt x="17207" y="3443"/>
                  </a:cubicBezTo>
                  <a:cubicBezTo>
                    <a:pt x="16218" y="2784"/>
                    <a:pt x="14998" y="2569"/>
                    <a:pt x="13812" y="2553"/>
                  </a:cubicBezTo>
                  <a:cubicBezTo>
                    <a:pt x="13755" y="2552"/>
                    <a:pt x="13699" y="2552"/>
                    <a:pt x="13643" y="2552"/>
                  </a:cubicBezTo>
                  <a:cubicBezTo>
                    <a:pt x="12514" y="2552"/>
                    <a:pt x="11399" y="2703"/>
                    <a:pt x="10268" y="2751"/>
                  </a:cubicBezTo>
                  <a:cubicBezTo>
                    <a:pt x="10086" y="2757"/>
                    <a:pt x="9904" y="2760"/>
                    <a:pt x="9722" y="2760"/>
                  </a:cubicBezTo>
                  <a:cubicBezTo>
                    <a:pt x="8458" y="2760"/>
                    <a:pt x="7208" y="2610"/>
                    <a:pt x="5983" y="2322"/>
                  </a:cubicBezTo>
                  <a:cubicBezTo>
                    <a:pt x="5901" y="2223"/>
                    <a:pt x="5835" y="2141"/>
                    <a:pt x="5769" y="2042"/>
                  </a:cubicBezTo>
                  <a:cubicBezTo>
                    <a:pt x="5571" y="1712"/>
                    <a:pt x="5423" y="1383"/>
                    <a:pt x="5241" y="1053"/>
                  </a:cubicBezTo>
                  <a:cubicBezTo>
                    <a:pt x="5060" y="723"/>
                    <a:pt x="4846" y="410"/>
                    <a:pt x="4533" y="213"/>
                  </a:cubicBezTo>
                  <a:cubicBezTo>
                    <a:pt x="4334" y="77"/>
                    <a:pt x="4097" y="1"/>
                    <a:pt x="3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53"/>
            <p:cNvSpPr/>
            <p:nvPr/>
          </p:nvSpPr>
          <p:spPr>
            <a:xfrm>
              <a:off x="5982200" y="2158075"/>
              <a:ext cx="128575" cy="47725"/>
            </a:xfrm>
            <a:custGeom>
              <a:rect b="b" l="l" r="r" t="t"/>
              <a:pathLst>
                <a:path extrusionOk="0" h="1909" w="5143">
                  <a:moveTo>
                    <a:pt x="891" y="0"/>
                  </a:moveTo>
                  <a:lnTo>
                    <a:pt x="1" y="1154"/>
                  </a:lnTo>
                  <a:cubicBezTo>
                    <a:pt x="1" y="1154"/>
                    <a:pt x="1036" y="1908"/>
                    <a:pt x="2350" y="1908"/>
                  </a:cubicBezTo>
                  <a:cubicBezTo>
                    <a:pt x="3147" y="1908"/>
                    <a:pt x="4046" y="1631"/>
                    <a:pt x="4879" y="742"/>
                  </a:cubicBezTo>
                  <a:cubicBezTo>
                    <a:pt x="4978" y="643"/>
                    <a:pt x="5060" y="544"/>
                    <a:pt x="5143" y="445"/>
                  </a:cubicBezTo>
                  <a:lnTo>
                    <a:pt x="5143" y="445"/>
                  </a:lnTo>
                  <a:cubicBezTo>
                    <a:pt x="4558" y="933"/>
                    <a:pt x="3888" y="1093"/>
                    <a:pt x="3280" y="1093"/>
                  </a:cubicBezTo>
                  <a:cubicBezTo>
                    <a:pt x="2551" y="1093"/>
                    <a:pt x="1912" y="863"/>
                    <a:pt x="1616" y="693"/>
                  </a:cubicBezTo>
                  <a:cubicBezTo>
                    <a:pt x="1401" y="561"/>
                    <a:pt x="1138" y="347"/>
                    <a:pt x="891" y="0"/>
                  </a:cubicBezTo>
                  <a:close/>
                </a:path>
              </a:pathLst>
            </a:custGeom>
            <a:solidFill>
              <a:srgbClr val="FE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53"/>
            <p:cNvSpPr/>
            <p:nvPr/>
          </p:nvSpPr>
          <p:spPr>
            <a:xfrm>
              <a:off x="5970675" y="2148600"/>
              <a:ext cx="157400" cy="104825"/>
            </a:xfrm>
            <a:custGeom>
              <a:rect b="b" l="l" r="r" t="t"/>
              <a:pathLst>
                <a:path extrusionOk="0" h="4193" w="6296">
                  <a:moveTo>
                    <a:pt x="6296" y="0"/>
                  </a:moveTo>
                  <a:cubicBezTo>
                    <a:pt x="6098" y="346"/>
                    <a:pt x="5851" y="610"/>
                    <a:pt x="5604" y="824"/>
                  </a:cubicBezTo>
                  <a:cubicBezTo>
                    <a:pt x="5521" y="923"/>
                    <a:pt x="5439" y="1022"/>
                    <a:pt x="5340" y="1121"/>
                  </a:cubicBezTo>
                  <a:cubicBezTo>
                    <a:pt x="4507" y="2010"/>
                    <a:pt x="3608" y="2287"/>
                    <a:pt x="2811" y="2287"/>
                  </a:cubicBezTo>
                  <a:cubicBezTo>
                    <a:pt x="1497" y="2287"/>
                    <a:pt x="462" y="1533"/>
                    <a:pt x="462" y="1533"/>
                  </a:cubicBezTo>
                  <a:lnTo>
                    <a:pt x="247" y="1830"/>
                  </a:lnTo>
                  <a:lnTo>
                    <a:pt x="115" y="1995"/>
                  </a:lnTo>
                  <a:lnTo>
                    <a:pt x="0" y="2143"/>
                  </a:lnTo>
                  <a:cubicBezTo>
                    <a:pt x="0" y="2143"/>
                    <a:pt x="511" y="2885"/>
                    <a:pt x="1797" y="3643"/>
                  </a:cubicBezTo>
                  <a:cubicBezTo>
                    <a:pt x="2585" y="4102"/>
                    <a:pt x="3355" y="4192"/>
                    <a:pt x="3840" y="4192"/>
                  </a:cubicBezTo>
                  <a:cubicBezTo>
                    <a:pt x="4156" y="4192"/>
                    <a:pt x="4351" y="4154"/>
                    <a:pt x="4351" y="4154"/>
                  </a:cubicBezTo>
                  <a:lnTo>
                    <a:pt x="5637" y="1418"/>
                  </a:lnTo>
                  <a:lnTo>
                    <a:pt x="6296" y="0"/>
                  </a:ln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53"/>
            <p:cNvSpPr/>
            <p:nvPr/>
          </p:nvSpPr>
          <p:spPr>
            <a:xfrm>
              <a:off x="5981375" y="1978100"/>
              <a:ext cx="203575" cy="207300"/>
            </a:xfrm>
            <a:custGeom>
              <a:rect b="b" l="l" r="r" t="t"/>
              <a:pathLst>
                <a:path extrusionOk="0" h="8292" w="8143">
                  <a:moveTo>
                    <a:pt x="4611" y="1"/>
                  </a:moveTo>
                  <a:cubicBezTo>
                    <a:pt x="4106" y="1"/>
                    <a:pt x="3497" y="90"/>
                    <a:pt x="2786" y="343"/>
                  </a:cubicBezTo>
                  <a:cubicBezTo>
                    <a:pt x="2605" y="475"/>
                    <a:pt x="2440" y="656"/>
                    <a:pt x="2275" y="838"/>
                  </a:cubicBezTo>
                  <a:cubicBezTo>
                    <a:pt x="2176" y="970"/>
                    <a:pt x="2094" y="1101"/>
                    <a:pt x="2011" y="1233"/>
                  </a:cubicBezTo>
                  <a:cubicBezTo>
                    <a:pt x="1945" y="1365"/>
                    <a:pt x="1879" y="1481"/>
                    <a:pt x="1814" y="1612"/>
                  </a:cubicBezTo>
                  <a:cubicBezTo>
                    <a:pt x="1814" y="1612"/>
                    <a:pt x="1814" y="1629"/>
                    <a:pt x="1797" y="1645"/>
                  </a:cubicBezTo>
                  <a:cubicBezTo>
                    <a:pt x="1797" y="1678"/>
                    <a:pt x="1781" y="1711"/>
                    <a:pt x="1764" y="1744"/>
                  </a:cubicBezTo>
                  <a:cubicBezTo>
                    <a:pt x="1764" y="1744"/>
                    <a:pt x="1764" y="1761"/>
                    <a:pt x="1764" y="1777"/>
                  </a:cubicBezTo>
                  <a:cubicBezTo>
                    <a:pt x="1665" y="1991"/>
                    <a:pt x="1467" y="2370"/>
                    <a:pt x="1204" y="2618"/>
                  </a:cubicBezTo>
                  <a:cubicBezTo>
                    <a:pt x="808" y="2964"/>
                    <a:pt x="1" y="3903"/>
                    <a:pt x="215" y="5387"/>
                  </a:cubicBezTo>
                  <a:cubicBezTo>
                    <a:pt x="330" y="6211"/>
                    <a:pt x="610" y="6787"/>
                    <a:pt x="924" y="7199"/>
                  </a:cubicBezTo>
                  <a:cubicBezTo>
                    <a:pt x="1171" y="7546"/>
                    <a:pt x="1434" y="7760"/>
                    <a:pt x="1649" y="7892"/>
                  </a:cubicBezTo>
                  <a:cubicBezTo>
                    <a:pt x="1945" y="8062"/>
                    <a:pt x="2584" y="8292"/>
                    <a:pt x="3313" y="8292"/>
                  </a:cubicBezTo>
                  <a:cubicBezTo>
                    <a:pt x="3921" y="8292"/>
                    <a:pt x="4591" y="8132"/>
                    <a:pt x="5176" y="7644"/>
                  </a:cubicBezTo>
                  <a:cubicBezTo>
                    <a:pt x="5423" y="7430"/>
                    <a:pt x="5670" y="7166"/>
                    <a:pt x="5868" y="6820"/>
                  </a:cubicBezTo>
                  <a:cubicBezTo>
                    <a:pt x="6111" y="6986"/>
                    <a:pt x="6403" y="7073"/>
                    <a:pt x="6691" y="7073"/>
                  </a:cubicBezTo>
                  <a:cubicBezTo>
                    <a:pt x="6774" y="7073"/>
                    <a:pt x="6858" y="7066"/>
                    <a:pt x="6939" y="7051"/>
                  </a:cubicBezTo>
                  <a:cubicBezTo>
                    <a:pt x="7368" y="6985"/>
                    <a:pt x="7763" y="6705"/>
                    <a:pt x="7977" y="6326"/>
                  </a:cubicBezTo>
                  <a:cubicBezTo>
                    <a:pt x="8076" y="6145"/>
                    <a:pt x="8142" y="5930"/>
                    <a:pt x="8126" y="5716"/>
                  </a:cubicBezTo>
                  <a:cubicBezTo>
                    <a:pt x="8109" y="5485"/>
                    <a:pt x="8027" y="5271"/>
                    <a:pt x="7862" y="5139"/>
                  </a:cubicBezTo>
                  <a:cubicBezTo>
                    <a:pt x="7780" y="5057"/>
                    <a:pt x="7681" y="5007"/>
                    <a:pt x="7565" y="4991"/>
                  </a:cubicBezTo>
                  <a:cubicBezTo>
                    <a:pt x="7565" y="4991"/>
                    <a:pt x="5275" y="2535"/>
                    <a:pt x="6428" y="508"/>
                  </a:cubicBezTo>
                  <a:cubicBezTo>
                    <a:pt x="6428" y="508"/>
                    <a:pt x="5815" y="1"/>
                    <a:pt x="4611" y="1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53"/>
            <p:cNvSpPr/>
            <p:nvPr/>
          </p:nvSpPr>
          <p:spPr>
            <a:xfrm>
              <a:off x="6096325" y="2064725"/>
              <a:ext cx="25575" cy="24525"/>
            </a:xfrm>
            <a:custGeom>
              <a:rect b="b" l="l" r="r" t="t"/>
              <a:pathLst>
                <a:path extrusionOk="0" h="981" w="1023">
                  <a:moveTo>
                    <a:pt x="569" y="1"/>
                  </a:moveTo>
                  <a:cubicBezTo>
                    <a:pt x="404" y="1"/>
                    <a:pt x="236" y="101"/>
                    <a:pt x="133" y="273"/>
                  </a:cubicBezTo>
                  <a:cubicBezTo>
                    <a:pt x="1" y="521"/>
                    <a:pt x="50" y="817"/>
                    <a:pt x="248" y="933"/>
                  </a:cubicBezTo>
                  <a:cubicBezTo>
                    <a:pt x="309" y="966"/>
                    <a:pt x="375" y="981"/>
                    <a:pt x="443" y="981"/>
                  </a:cubicBezTo>
                  <a:cubicBezTo>
                    <a:pt x="611" y="981"/>
                    <a:pt x="785" y="883"/>
                    <a:pt x="891" y="718"/>
                  </a:cubicBezTo>
                  <a:cubicBezTo>
                    <a:pt x="1023" y="471"/>
                    <a:pt x="973" y="175"/>
                    <a:pt x="775" y="59"/>
                  </a:cubicBezTo>
                  <a:cubicBezTo>
                    <a:pt x="711" y="19"/>
                    <a:pt x="640" y="1"/>
                    <a:pt x="5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53"/>
            <p:cNvSpPr/>
            <p:nvPr/>
          </p:nvSpPr>
          <p:spPr>
            <a:xfrm>
              <a:off x="6026300" y="2023800"/>
              <a:ext cx="25975" cy="24650"/>
            </a:xfrm>
            <a:custGeom>
              <a:rect b="b" l="l" r="r" t="t"/>
              <a:pathLst>
                <a:path extrusionOk="0" h="986" w="1039">
                  <a:moveTo>
                    <a:pt x="593" y="0"/>
                  </a:moveTo>
                  <a:cubicBezTo>
                    <a:pt x="430" y="0"/>
                    <a:pt x="255" y="101"/>
                    <a:pt x="148" y="279"/>
                  </a:cubicBezTo>
                  <a:cubicBezTo>
                    <a:pt x="0" y="510"/>
                    <a:pt x="50" y="806"/>
                    <a:pt x="264" y="938"/>
                  </a:cubicBezTo>
                  <a:cubicBezTo>
                    <a:pt x="319" y="970"/>
                    <a:pt x="382" y="986"/>
                    <a:pt x="446" y="986"/>
                  </a:cubicBezTo>
                  <a:cubicBezTo>
                    <a:pt x="609" y="986"/>
                    <a:pt x="783" y="885"/>
                    <a:pt x="890" y="707"/>
                  </a:cubicBezTo>
                  <a:cubicBezTo>
                    <a:pt x="1038" y="460"/>
                    <a:pt x="989" y="180"/>
                    <a:pt x="775" y="48"/>
                  </a:cubicBezTo>
                  <a:cubicBezTo>
                    <a:pt x="719" y="16"/>
                    <a:pt x="657" y="0"/>
                    <a:pt x="5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53"/>
            <p:cNvSpPr/>
            <p:nvPr/>
          </p:nvSpPr>
          <p:spPr>
            <a:xfrm>
              <a:off x="6043175" y="2066350"/>
              <a:ext cx="24750" cy="28750"/>
            </a:xfrm>
            <a:custGeom>
              <a:rect b="b" l="l" r="r" t="t"/>
              <a:pathLst>
                <a:path extrusionOk="0" h="1150" w="990">
                  <a:moveTo>
                    <a:pt x="475" y="1"/>
                  </a:moveTo>
                  <a:cubicBezTo>
                    <a:pt x="342" y="1"/>
                    <a:pt x="211" y="51"/>
                    <a:pt x="133" y="142"/>
                  </a:cubicBezTo>
                  <a:cubicBezTo>
                    <a:pt x="17" y="274"/>
                    <a:pt x="1" y="456"/>
                    <a:pt x="34" y="620"/>
                  </a:cubicBezTo>
                  <a:cubicBezTo>
                    <a:pt x="67" y="785"/>
                    <a:pt x="133" y="967"/>
                    <a:pt x="264" y="1065"/>
                  </a:cubicBezTo>
                  <a:cubicBezTo>
                    <a:pt x="347" y="1131"/>
                    <a:pt x="446" y="1148"/>
                    <a:pt x="545" y="1148"/>
                  </a:cubicBezTo>
                  <a:cubicBezTo>
                    <a:pt x="554" y="1149"/>
                    <a:pt x="563" y="1149"/>
                    <a:pt x="572" y="1149"/>
                  </a:cubicBezTo>
                  <a:cubicBezTo>
                    <a:pt x="741" y="1149"/>
                    <a:pt x="877" y="1008"/>
                    <a:pt x="924" y="851"/>
                  </a:cubicBezTo>
                  <a:cubicBezTo>
                    <a:pt x="990" y="686"/>
                    <a:pt x="990" y="489"/>
                    <a:pt x="907" y="324"/>
                  </a:cubicBezTo>
                  <a:cubicBezTo>
                    <a:pt x="858" y="175"/>
                    <a:pt x="726" y="60"/>
                    <a:pt x="578" y="11"/>
                  </a:cubicBezTo>
                  <a:cubicBezTo>
                    <a:pt x="544" y="4"/>
                    <a:pt x="510" y="1"/>
                    <a:pt x="475" y="1"/>
                  </a:cubicBezTo>
                  <a:close/>
                </a:path>
              </a:pathLst>
            </a:custGeom>
            <a:solidFill>
              <a:srgbClr val="FE7E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3"/>
            <p:cNvSpPr/>
            <p:nvPr/>
          </p:nvSpPr>
          <p:spPr>
            <a:xfrm>
              <a:off x="6040300" y="2040225"/>
              <a:ext cx="39175" cy="60350"/>
            </a:xfrm>
            <a:custGeom>
              <a:rect b="b" l="l" r="r" t="t"/>
              <a:pathLst>
                <a:path extrusionOk="0" h="2414" w="1567">
                  <a:moveTo>
                    <a:pt x="1444" y="0"/>
                  </a:moveTo>
                  <a:cubicBezTo>
                    <a:pt x="1408" y="0"/>
                    <a:pt x="1373" y="18"/>
                    <a:pt x="1352" y="50"/>
                  </a:cubicBezTo>
                  <a:cubicBezTo>
                    <a:pt x="1105" y="495"/>
                    <a:pt x="709" y="874"/>
                    <a:pt x="248" y="1105"/>
                  </a:cubicBezTo>
                  <a:cubicBezTo>
                    <a:pt x="99" y="1187"/>
                    <a:pt x="0" y="1369"/>
                    <a:pt x="33" y="1534"/>
                  </a:cubicBezTo>
                  <a:cubicBezTo>
                    <a:pt x="83" y="1880"/>
                    <a:pt x="281" y="2193"/>
                    <a:pt x="561" y="2391"/>
                  </a:cubicBezTo>
                  <a:cubicBezTo>
                    <a:pt x="577" y="2407"/>
                    <a:pt x="594" y="2407"/>
                    <a:pt x="610" y="2407"/>
                  </a:cubicBezTo>
                  <a:cubicBezTo>
                    <a:pt x="619" y="2412"/>
                    <a:pt x="628" y="2414"/>
                    <a:pt x="637" y="2414"/>
                  </a:cubicBezTo>
                  <a:cubicBezTo>
                    <a:pt x="661" y="2414"/>
                    <a:pt x="685" y="2398"/>
                    <a:pt x="709" y="2374"/>
                  </a:cubicBezTo>
                  <a:cubicBezTo>
                    <a:pt x="742" y="2325"/>
                    <a:pt x="726" y="2259"/>
                    <a:pt x="676" y="2226"/>
                  </a:cubicBezTo>
                  <a:cubicBezTo>
                    <a:pt x="445" y="2061"/>
                    <a:pt x="281" y="1797"/>
                    <a:pt x="231" y="1501"/>
                  </a:cubicBezTo>
                  <a:cubicBezTo>
                    <a:pt x="215" y="1418"/>
                    <a:pt x="264" y="1319"/>
                    <a:pt x="347" y="1286"/>
                  </a:cubicBezTo>
                  <a:cubicBezTo>
                    <a:pt x="841" y="1039"/>
                    <a:pt x="1269" y="627"/>
                    <a:pt x="1533" y="149"/>
                  </a:cubicBezTo>
                  <a:cubicBezTo>
                    <a:pt x="1566" y="100"/>
                    <a:pt x="1550" y="50"/>
                    <a:pt x="1500" y="17"/>
                  </a:cubicBezTo>
                  <a:cubicBezTo>
                    <a:pt x="1483" y="6"/>
                    <a:pt x="1463" y="0"/>
                    <a:pt x="1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3"/>
            <p:cNvSpPr/>
            <p:nvPr/>
          </p:nvSpPr>
          <p:spPr>
            <a:xfrm>
              <a:off x="6108700" y="2045650"/>
              <a:ext cx="27625" cy="23475"/>
            </a:xfrm>
            <a:custGeom>
              <a:rect b="b" l="l" r="r" t="t"/>
              <a:pathLst>
                <a:path extrusionOk="0" h="939" w="1105">
                  <a:moveTo>
                    <a:pt x="285" y="1"/>
                  </a:moveTo>
                  <a:cubicBezTo>
                    <a:pt x="235" y="1"/>
                    <a:pt x="184" y="24"/>
                    <a:pt x="149" y="48"/>
                  </a:cubicBezTo>
                  <a:cubicBezTo>
                    <a:pt x="83" y="81"/>
                    <a:pt x="33" y="163"/>
                    <a:pt x="17" y="229"/>
                  </a:cubicBezTo>
                  <a:cubicBezTo>
                    <a:pt x="0" y="295"/>
                    <a:pt x="33" y="377"/>
                    <a:pt x="66" y="427"/>
                  </a:cubicBezTo>
                  <a:cubicBezTo>
                    <a:pt x="99" y="493"/>
                    <a:pt x="165" y="526"/>
                    <a:pt x="231" y="542"/>
                  </a:cubicBezTo>
                  <a:lnTo>
                    <a:pt x="198" y="526"/>
                  </a:lnTo>
                  <a:lnTo>
                    <a:pt x="198" y="526"/>
                  </a:lnTo>
                  <a:cubicBezTo>
                    <a:pt x="264" y="559"/>
                    <a:pt x="346" y="591"/>
                    <a:pt x="412" y="641"/>
                  </a:cubicBezTo>
                  <a:cubicBezTo>
                    <a:pt x="478" y="690"/>
                    <a:pt x="528" y="740"/>
                    <a:pt x="577" y="789"/>
                  </a:cubicBezTo>
                  <a:cubicBezTo>
                    <a:pt x="594" y="806"/>
                    <a:pt x="594" y="806"/>
                    <a:pt x="610" y="822"/>
                  </a:cubicBezTo>
                  <a:cubicBezTo>
                    <a:pt x="664" y="898"/>
                    <a:pt x="747" y="938"/>
                    <a:pt x="834" y="938"/>
                  </a:cubicBezTo>
                  <a:cubicBezTo>
                    <a:pt x="880" y="938"/>
                    <a:pt x="927" y="927"/>
                    <a:pt x="973" y="905"/>
                  </a:cubicBezTo>
                  <a:cubicBezTo>
                    <a:pt x="1039" y="855"/>
                    <a:pt x="1088" y="789"/>
                    <a:pt x="1105" y="723"/>
                  </a:cubicBezTo>
                  <a:cubicBezTo>
                    <a:pt x="1105" y="657"/>
                    <a:pt x="1105" y="575"/>
                    <a:pt x="1055" y="526"/>
                  </a:cubicBezTo>
                  <a:cubicBezTo>
                    <a:pt x="973" y="410"/>
                    <a:pt x="890" y="311"/>
                    <a:pt x="775" y="229"/>
                  </a:cubicBezTo>
                  <a:cubicBezTo>
                    <a:pt x="709" y="179"/>
                    <a:pt x="643" y="130"/>
                    <a:pt x="577" y="97"/>
                  </a:cubicBezTo>
                  <a:cubicBezTo>
                    <a:pt x="495" y="64"/>
                    <a:pt x="429" y="31"/>
                    <a:pt x="346" y="15"/>
                  </a:cubicBezTo>
                  <a:cubicBezTo>
                    <a:pt x="327" y="5"/>
                    <a:pt x="306" y="1"/>
                    <a:pt x="2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3"/>
            <p:cNvSpPr/>
            <p:nvPr/>
          </p:nvSpPr>
          <p:spPr>
            <a:xfrm>
              <a:off x="6038250" y="2005925"/>
              <a:ext cx="28850" cy="20725"/>
            </a:xfrm>
            <a:custGeom>
              <a:rect b="b" l="l" r="r" t="t"/>
              <a:pathLst>
                <a:path extrusionOk="0" h="829" w="1154">
                  <a:moveTo>
                    <a:pt x="260" y="1"/>
                  </a:moveTo>
                  <a:cubicBezTo>
                    <a:pt x="203" y="1"/>
                    <a:pt x="140" y="30"/>
                    <a:pt x="99" y="71"/>
                  </a:cubicBezTo>
                  <a:cubicBezTo>
                    <a:pt x="49" y="104"/>
                    <a:pt x="0" y="186"/>
                    <a:pt x="0" y="252"/>
                  </a:cubicBezTo>
                  <a:cubicBezTo>
                    <a:pt x="0" y="417"/>
                    <a:pt x="99" y="532"/>
                    <a:pt x="247" y="549"/>
                  </a:cubicBezTo>
                  <a:lnTo>
                    <a:pt x="297" y="549"/>
                  </a:lnTo>
                  <a:cubicBezTo>
                    <a:pt x="363" y="565"/>
                    <a:pt x="429" y="598"/>
                    <a:pt x="494" y="631"/>
                  </a:cubicBezTo>
                  <a:cubicBezTo>
                    <a:pt x="577" y="664"/>
                    <a:pt x="643" y="714"/>
                    <a:pt x="709" y="763"/>
                  </a:cubicBezTo>
                  <a:lnTo>
                    <a:pt x="676" y="747"/>
                  </a:lnTo>
                  <a:lnTo>
                    <a:pt x="676" y="747"/>
                  </a:lnTo>
                  <a:cubicBezTo>
                    <a:pt x="725" y="796"/>
                    <a:pt x="791" y="829"/>
                    <a:pt x="857" y="829"/>
                  </a:cubicBezTo>
                  <a:cubicBezTo>
                    <a:pt x="923" y="829"/>
                    <a:pt x="1005" y="812"/>
                    <a:pt x="1055" y="763"/>
                  </a:cubicBezTo>
                  <a:cubicBezTo>
                    <a:pt x="1104" y="714"/>
                    <a:pt x="1154" y="648"/>
                    <a:pt x="1154" y="582"/>
                  </a:cubicBezTo>
                  <a:cubicBezTo>
                    <a:pt x="1154" y="516"/>
                    <a:pt x="1137" y="433"/>
                    <a:pt x="1088" y="384"/>
                  </a:cubicBezTo>
                  <a:cubicBezTo>
                    <a:pt x="1022" y="318"/>
                    <a:pt x="956" y="269"/>
                    <a:pt x="890" y="219"/>
                  </a:cubicBezTo>
                  <a:cubicBezTo>
                    <a:pt x="824" y="186"/>
                    <a:pt x="758" y="137"/>
                    <a:pt x="692" y="104"/>
                  </a:cubicBezTo>
                  <a:cubicBezTo>
                    <a:pt x="560" y="54"/>
                    <a:pt x="429" y="21"/>
                    <a:pt x="297" y="5"/>
                  </a:cubicBezTo>
                  <a:cubicBezTo>
                    <a:pt x="285" y="2"/>
                    <a:pt x="273" y="1"/>
                    <a:pt x="2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3"/>
            <p:cNvSpPr/>
            <p:nvPr/>
          </p:nvSpPr>
          <p:spPr>
            <a:xfrm>
              <a:off x="6086450" y="2102500"/>
              <a:ext cx="39575" cy="34775"/>
            </a:xfrm>
            <a:custGeom>
              <a:rect b="b" l="l" r="r" t="t"/>
              <a:pathLst>
                <a:path extrusionOk="0" h="1391" w="1583">
                  <a:moveTo>
                    <a:pt x="788" y="0"/>
                  </a:moveTo>
                  <a:cubicBezTo>
                    <a:pt x="550" y="0"/>
                    <a:pt x="319" y="125"/>
                    <a:pt x="198" y="345"/>
                  </a:cubicBezTo>
                  <a:cubicBezTo>
                    <a:pt x="0" y="674"/>
                    <a:pt x="116" y="1103"/>
                    <a:pt x="429" y="1300"/>
                  </a:cubicBezTo>
                  <a:cubicBezTo>
                    <a:pt x="539" y="1361"/>
                    <a:pt x="660" y="1390"/>
                    <a:pt x="779" y="1390"/>
                  </a:cubicBezTo>
                  <a:cubicBezTo>
                    <a:pt x="1018" y="1390"/>
                    <a:pt x="1253" y="1273"/>
                    <a:pt x="1385" y="1053"/>
                  </a:cubicBezTo>
                  <a:cubicBezTo>
                    <a:pt x="1582" y="724"/>
                    <a:pt x="1467" y="295"/>
                    <a:pt x="1138" y="97"/>
                  </a:cubicBezTo>
                  <a:cubicBezTo>
                    <a:pt x="1028" y="31"/>
                    <a:pt x="907" y="0"/>
                    <a:pt x="788" y="0"/>
                  </a:cubicBezTo>
                  <a:close/>
                </a:path>
              </a:pathLst>
            </a:custGeom>
            <a:solidFill>
              <a:srgbClr val="FE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3"/>
            <p:cNvSpPr/>
            <p:nvPr/>
          </p:nvSpPr>
          <p:spPr>
            <a:xfrm>
              <a:off x="6145775" y="2118825"/>
              <a:ext cx="31350" cy="25675"/>
            </a:xfrm>
            <a:custGeom>
              <a:rect b="b" l="l" r="r" t="t"/>
              <a:pathLst>
                <a:path extrusionOk="0" h="1027" w="1254">
                  <a:moveTo>
                    <a:pt x="1138" y="0"/>
                  </a:moveTo>
                  <a:cubicBezTo>
                    <a:pt x="1128" y="0"/>
                    <a:pt x="1117" y="2"/>
                    <a:pt x="1105" y="5"/>
                  </a:cubicBezTo>
                  <a:cubicBezTo>
                    <a:pt x="660" y="153"/>
                    <a:pt x="264" y="466"/>
                    <a:pt x="34" y="878"/>
                  </a:cubicBezTo>
                  <a:cubicBezTo>
                    <a:pt x="1" y="928"/>
                    <a:pt x="17" y="994"/>
                    <a:pt x="67" y="1010"/>
                  </a:cubicBezTo>
                  <a:cubicBezTo>
                    <a:pt x="83" y="1027"/>
                    <a:pt x="99" y="1027"/>
                    <a:pt x="116" y="1027"/>
                  </a:cubicBezTo>
                  <a:cubicBezTo>
                    <a:pt x="149" y="1027"/>
                    <a:pt x="182" y="1010"/>
                    <a:pt x="198" y="977"/>
                  </a:cubicBezTo>
                  <a:cubicBezTo>
                    <a:pt x="413" y="615"/>
                    <a:pt x="759" y="318"/>
                    <a:pt x="1171" y="203"/>
                  </a:cubicBezTo>
                  <a:cubicBezTo>
                    <a:pt x="1220" y="186"/>
                    <a:pt x="1253" y="120"/>
                    <a:pt x="1237" y="71"/>
                  </a:cubicBezTo>
                  <a:cubicBezTo>
                    <a:pt x="1223" y="30"/>
                    <a:pt x="1187" y="0"/>
                    <a:pt x="11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3"/>
            <p:cNvSpPr/>
            <p:nvPr/>
          </p:nvSpPr>
          <p:spPr>
            <a:xfrm>
              <a:off x="6165975" y="1954775"/>
              <a:ext cx="318925" cy="121750"/>
            </a:xfrm>
            <a:custGeom>
              <a:rect b="b" l="l" r="r" t="t"/>
              <a:pathLst>
                <a:path extrusionOk="0" h="4870" w="12757">
                  <a:moveTo>
                    <a:pt x="8095" y="0"/>
                  </a:moveTo>
                  <a:cubicBezTo>
                    <a:pt x="7991" y="0"/>
                    <a:pt x="7886" y="3"/>
                    <a:pt x="7779" y="7"/>
                  </a:cubicBezTo>
                  <a:cubicBezTo>
                    <a:pt x="6922" y="40"/>
                    <a:pt x="6065" y="222"/>
                    <a:pt x="5225" y="386"/>
                  </a:cubicBezTo>
                  <a:cubicBezTo>
                    <a:pt x="4796" y="469"/>
                    <a:pt x="4351" y="551"/>
                    <a:pt x="3923" y="634"/>
                  </a:cubicBezTo>
                  <a:cubicBezTo>
                    <a:pt x="3356" y="721"/>
                    <a:pt x="2842" y="765"/>
                    <a:pt x="2370" y="765"/>
                  </a:cubicBezTo>
                  <a:cubicBezTo>
                    <a:pt x="1508" y="765"/>
                    <a:pt x="787" y="618"/>
                    <a:pt x="148" y="320"/>
                  </a:cubicBezTo>
                  <a:cubicBezTo>
                    <a:pt x="136" y="316"/>
                    <a:pt x="123" y="314"/>
                    <a:pt x="109" y="314"/>
                  </a:cubicBezTo>
                  <a:cubicBezTo>
                    <a:pt x="69" y="314"/>
                    <a:pt x="29" y="333"/>
                    <a:pt x="17" y="370"/>
                  </a:cubicBezTo>
                  <a:cubicBezTo>
                    <a:pt x="0" y="419"/>
                    <a:pt x="17" y="485"/>
                    <a:pt x="66" y="502"/>
                  </a:cubicBezTo>
                  <a:cubicBezTo>
                    <a:pt x="729" y="812"/>
                    <a:pt x="1482" y="962"/>
                    <a:pt x="2375" y="962"/>
                  </a:cubicBezTo>
                  <a:cubicBezTo>
                    <a:pt x="2858" y="962"/>
                    <a:pt x="3382" y="918"/>
                    <a:pt x="3956" y="831"/>
                  </a:cubicBezTo>
                  <a:cubicBezTo>
                    <a:pt x="4401" y="749"/>
                    <a:pt x="4846" y="667"/>
                    <a:pt x="5274" y="584"/>
                  </a:cubicBezTo>
                  <a:cubicBezTo>
                    <a:pt x="6098" y="419"/>
                    <a:pt x="6939" y="238"/>
                    <a:pt x="7796" y="205"/>
                  </a:cubicBezTo>
                  <a:cubicBezTo>
                    <a:pt x="7884" y="202"/>
                    <a:pt x="7981" y="199"/>
                    <a:pt x="8084" y="199"/>
                  </a:cubicBezTo>
                  <a:cubicBezTo>
                    <a:pt x="8977" y="199"/>
                    <a:pt x="10364" y="363"/>
                    <a:pt x="11339" y="1309"/>
                  </a:cubicBezTo>
                  <a:cubicBezTo>
                    <a:pt x="12213" y="2166"/>
                    <a:pt x="12542" y="3567"/>
                    <a:pt x="12130" y="4737"/>
                  </a:cubicBezTo>
                  <a:cubicBezTo>
                    <a:pt x="12097" y="4787"/>
                    <a:pt x="12130" y="4836"/>
                    <a:pt x="12180" y="4853"/>
                  </a:cubicBezTo>
                  <a:cubicBezTo>
                    <a:pt x="12196" y="4869"/>
                    <a:pt x="12213" y="4869"/>
                    <a:pt x="12213" y="4869"/>
                  </a:cubicBezTo>
                  <a:cubicBezTo>
                    <a:pt x="12262" y="4869"/>
                    <a:pt x="12295" y="4836"/>
                    <a:pt x="12312" y="4803"/>
                  </a:cubicBezTo>
                  <a:cubicBezTo>
                    <a:pt x="12757" y="3567"/>
                    <a:pt x="12410" y="2084"/>
                    <a:pt x="11471" y="1161"/>
                  </a:cubicBezTo>
                  <a:cubicBezTo>
                    <a:pt x="10689" y="409"/>
                    <a:pt x="9493" y="0"/>
                    <a:pt x="80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3"/>
            <p:cNvSpPr/>
            <p:nvPr/>
          </p:nvSpPr>
          <p:spPr>
            <a:xfrm>
              <a:off x="6119000" y="2156425"/>
              <a:ext cx="347775" cy="127950"/>
            </a:xfrm>
            <a:custGeom>
              <a:rect b="b" l="l" r="r" t="t"/>
              <a:pathLst>
                <a:path extrusionOk="0" h="5118" w="13911">
                  <a:moveTo>
                    <a:pt x="13812" y="1"/>
                  </a:moveTo>
                  <a:cubicBezTo>
                    <a:pt x="13762" y="1"/>
                    <a:pt x="13713" y="33"/>
                    <a:pt x="13696" y="99"/>
                  </a:cubicBezTo>
                  <a:cubicBezTo>
                    <a:pt x="13482" y="1632"/>
                    <a:pt x="12477" y="3082"/>
                    <a:pt x="11043" y="3956"/>
                  </a:cubicBezTo>
                  <a:cubicBezTo>
                    <a:pt x="10007" y="4591"/>
                    <a:pt x="8757" y="4920"/>
                    <a:pt x="7445" y="4920"/>
                  </a:cubicBezTo>
                  <a:cubicBezTo>
                    <a:pt x="7088" y="4920"/>
                    <a:pt x="6726" y="4895"/>
                    <a:pt x="6362" y="4846"/>
                  </a:cubicBezTo>
                  <a:cubicBezTo>
                    <a:pt x="4862" y="4648"/>
                    <a:pt x="3330" y="4005"/>
                    <a:pt x="1912" y="3000"/>
                  </a:cubicBezTo>
                  <a:cubicBezTo>
                    <a:pt x="874" y="2275"/>
                    <a:pt x="346" y="1566"/>
                    <a:pt x="215" y="792"/>
                  </a:cubicBezTo>
                  <a:cubicBezTo>
                    <a:pt x="198" y="742"/>
                    <a:pt x="149" y="709"/>
                    <a:pt x="99" y="709"/>
                  </a:cubicBezTo>
                  <a:cubicBezTo>
                    <a:pt x="33" y="726"/>
                    <a:pt x="0" y="775"/>
                    <a:pt x="17" y="825"/>
                  </a:cubicBezTo>
                  <a:cubicBezTo>
                    <a:pt x="149" y="1665"/>
                    <a:pt x="725" y="2407"/>
                    <a:pt x="1797" y="3165"/>
                  </a:cubicBezTo>
                  <a:cubicBezTo>
                    <a:pt x="3231" y="4187"/>
                    <a:pt x="4813" y="4846"/>
                    <a:pt x="6346" y="5044"/>
                  </a:cubicBezTo>
                  <a:cubicBezTo>
                    <a:pt x="6593" y="5077"/>
                    <a:pt x="6856" y="5110"/>
                    <a:pt x="7104" y="5110"/>
                  </a:cubicBezTo>
                  <a:cubicBezTo>
                    <a:pt x="7222" y="5115"/>
                    <a:pt x="7339" y="5118"/>
                    <a:pt x="7456" y="5118"/>
                  </a:cubicBezTo>
                  <a:cubicBezTo>
                    <a:pt x="8797" y="5118"/>
                    <a:pt x="10082" y="4772"/>
                    <a:pt x="11158" y="4121"/>
                  </a:cubicBezTo>
                  <a:cubicBezTo>
                    <a:pt x="12641" y="3214"/>
                    <a:pt x="13663" y="1731"/>
                    <a:pt x="13910" y="116"/>
                  </a:cubicBezTo>
                  <a:cubicBezTo>
                    <a:pt x="13910" y="66"/>
                    <a:pt x="13877" y="17"/>
                    <a:pt x="13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53"/>
            <p:cNvSpPr/>
            <p:nvPr/>
          </p:nvSpPr>
          <p:spPr>
            <a:xfrm>
              <a:off x="6163075" y="1967725"/>
              <a:ext cx="285150" cy="254025"/>
            </a:xfrm>
            <a:custGeom>
              <a:rect b="b" l="l" r="r" t="t"/>
              <a:pathLst>
                <a:path extrusionOk="0" h="10161" w="11406">
                  <a:moveTo>
                    <a:pt x="396" y="0"/>
                  </a:moveTo>
                  <a:cubicBezTo>
                    <a:pt x="347" y="0"/>
                    <a:pt x="297" y="50"/>
                    <a:pt x="281" y="99"/>
                  </a:cubicBezTo>
                  <a:cubicBezTo>
                    <a:pt x="1" y="2950"/>
                    <a:pt x="1154" y="5917"/>
                    <a:pt x="3297" y="7829"/>
                  </a:cubicBezTo>
                  <a:cubicBezTo>
                    <a:pt x="4879" y="9246"/>
                    <a:pt x="6972" y="10054"/>
                    <a:pt x="9098" y="10153"/>
                  </a:cubicBezTo>
                  <a:cubicBezTo>
                    <a:pt x="9224" y="10158"/>
                    <a:pt x="9350" y="10161"/>
                    <a:pt x="9476" y="10161"/>
                  </a:cubicBezTo>
                  <a:cubicBezTo>
                    <a:pt x="10095" y="10161"/>
                    <a:pt x="10721" y="10094"/>
                    <a:pt x="11323" y="9971"/>
                  </a:cubicBezTo>
                  <a:cubicBezTo>
                    <a:pt x="11373" y="9955"/>
                    <a:pt x="11406" y="9905"/>
                    <a:pt x="11406" y="9839"/>
                  </a:cubicBezTo>
                  <a:cubicBezTo>
                    <a:pt x="11392" y="9799"/>
                    <a:pt x="11356" y="9769"/>
                    <a:pt x="11316" y="9769"/>
                  </a:cubicBezTo>
                  <a:cubicBezTo>
                    <a:pt x="11308" y="9769"/>
                    <a:pt x="11299" y="9771"/>
                    <a:pt x="11290" y="9773"/>
                  </a:cubicBezTo>
                  <a:cubicBezTo>
                    <a:pt x="10697" y="9898"/>
                    <a:pt x="10091" y="9959"/>
                    <a:pt x="9485" y="9959"/>
                  </a:cubicBezTo>
                  <a:cubicBezTo>
                    <a:pt x="7280" y="9959"/>
                    <a:pt x="5071" y="9154"/>
                    <a:pt x="3429" y="7680"/>
                  </a:cubicBezTo>
                  <a:cubicBezTo>
                    <a:pt x="1336" y="5818"/>
                    <a:pt x="215" y="2917"/>
                    <a:pt x="495" y="116"/>
                  </a:cubicBezTo>
                  <a:cubicBezTo>
                    <a:pt x="495" y="66"/>
                    <a:pt x="446" y="17"/>
                    <a:pt x="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53"/>
            <p:cNvSpPr/>
            <p:nvPr/>
          </p:nvSpPr>
          <p:spPr>
            <a:xfrm>
              <a:off x="6192750" y="1974400"/>
              <a:ext cx="314400" cy="165750"/>
            </a:xfrm>
            <a:custGeom>
              <a:rect b="b" l="l" r="r" t="t"/>
              <a:pathLst>
                <a:path extrusionOk="0" h="6630" w="12576">
                  <a:moveTo>
                    <a:pt x="127" y="0"/>
                  </a:moveTo>
                  <a:cubicBezTo>
                    <a:pt x="112" y="0"/>
                    <a:pt x="97" y="4"/>
                    <a:pt x="83" y="13"/>
                  </a:cubicBezTo>
                  <a:cubicBezTo>
                    <a:pt x="33" y="30"/>
                    <a:pt x="0" y="79"/>
                    <a:pt x="33" y="145"/>
                  </a:cubicBezTo>
                  <a:cubicBezTo>
                    <a:pt x="1368" y="3244"/>
                    <a:pt x="4253" y="5633"/>
                    <a:pt x="7549" y="6408"/>
                  </a:cubicBezTo>
                  <a:cubicBezTo>
                    <a:pt x="8109" y="6523"/>
                    <a:pt x="8670" y="6606"/>
                    <a:pt x="9213" y="6622"/>
                  </a:cubicBezTo>
                  <a:cubicBezTo>
                    <a:pt x="9327" y="6627"/>
                    <a:pt x="9440" y="6629"/>
                    <a:pt x="9552" y="6629"/>
                  </a:cubicBezTo>
                  <a:cubicBezTo>
                    <a:pt x="10643" y="6629"/>
                    <a:pt x="11658" y="6410"/>
                    <a:pt x="12510" y="5947"/>
                  </a:cubicBezTo>
                  <a:cubicBezTo>
                    <a:pt x="12559" y="5930"/>
                    <a:pt x="12576" y="5864"/>
                    <a:pt x="12559" y="5815"/>
                  </a:cubicBezTo>
                  <a:cubicBezTo>
                    <a:pt x="12538" y="5783"/>
                    <a:pt x="12510" y="5765"/>
                    <a:pt x="12479" y="5765"/>
                  </a:cubicBezTo>
                  <a:cubicBezTo>
                    <a:pt x="12462" y="5765"/>
                    <a:pt x="12445" y="5770"/>
                    <a:pt x="12427" y="5782"/>
                  </a:cubicBezTo>
                  <a:cubicBezTo>
                    <a:pt x="11596" y="6218"/>
                    <a:pt x="10608" y="6438"/>
                    <a:pt x="9537" y="6438"/>
                  </a:cubicBezTo>
                  <a:cubicBezTo>
                    <a:pt x="8909" y="6438"/>
                    <a:pt x="8252" y="6363"/>
                    <a:pt x="7582" y="6210"/>
                  </a:cubicBezTo>
                  <a:cubicBezTo>
                    <a:pt x="4351" y="5452"/>
                    <a:pt x="1533" y="3112"/>
                    <a:pt x="215" y="63"/>
                  </a:cubicBezTo>
                  <a:cubicBezTo>
                    <a:pt x="203" y="27"/>
                    <a:pt x="165" y="0"/>
                    <a:pt x="1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53"/>
            <p:cNvSpPr/>
            <p:nvPr/>
          </p:nvSpPr>
          <p:spPr>
            <a:xfrm>
              <a:off x="6032050" y="2106525"/>
              <a:ext cx="29275" cy="39275"/>
            </a:xfrm>
            <a:custGeom>
              <a:rect b="b" l="l" r="r" t="t"/>
              <a:pathLst>
                <a:path extrusionOk="0" h="1571" w="1171">
                  <a:moveTo>
                    <a:pt x="603" y="0"/>
                  </a:moveTo>
                  <a:cubicBezTo>
                    <a:pt x="322" y="0"/>
                    <a:pt x="65" y="320"/>
                    <a:pt x="34" y="744"/>
                  </a:cubicBezTo>
                  <a:cubicBezTo>
                    <a:pt x="1" y="1172"/>
                    <a:pt x="215" y="1552"/>
                    <a:pt x="528" y="1568"/>
                  </a:cubicBezTo>
                  <a:cubicBezTo>
                    <a:pt x="541" y="1569"/>
                    <a:pt x="554" y="1570"/>
                    <a:pt x="567" y="1570"/>
                  </a:cubicBezTo>
                  <a:cubicBezTo>
                    <a:pt x="849" y="1570"/>
                    <a:pt x="1106" y="1236"/>
                    <a:pt x="1138" y="826"/>
                  </a:cubicBezTo>
                  <a:cubicBezTo>
                    <a:pt x="1171" y="398"/>
                    <a:pt x="957" y="19"/>
                    <a:pt x="644" y="2"/>
                  </a:cubicBezTo>
                  <a:cubicBezTo>
                    <a:pt x="630" y="1"/>
                    <a:pt x="616" y="0"/>
                    <a:pt x="603" y="0"/>
                  </a:cubicBezTo>
                  <a:close/>
                </a:path>
              </a:pathLst>
            </a:custGeom>
            <a:solidFill>
              <a:srgbClr val="FE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53"/>
            <p:cNvSpPr/>
            <p:nvPr/>
          </p:nvSpPr>
          <p:spPr>
            <a:xfrm>
              <a:off x="6027525" y="2107725"/>
              <a:ext cx="43700" cy="31725"/>
            </a:xfrm>
            <a:custGeom>
              <a:rect b="b" l="l" r="r" t="t"/>
              <a:pathLst>
                <a:path extrusionOk="0" h="1269" w="1748">
                  <a:moveTo>
                    <a:pt x="308" y="1"/>
                  </a:moveTo>
                  <a:cubicBezTo>
                    <a:pt x="223" y="1"/>
                    <a:pt x="140" y="47"/>
                    <a:pt x="83" y="119"/>
                  </a:cubicBezTo>
                  <a:cubicBezTo>
                    <a:pt x="17" y="202"/>
                    <a:pt x="1" y="317"/>
                    <a:pt x="17" y="416"/>
                  </a:cubicBezTo>
                  <a:cubicBezTo>
                    <a:pt x="17" y="515"/>
                    <a:pt x="50" y="614"/>
                    <a:pt x="99" y="712"/>
                  </a:cubicBezTo>
                  <a:cubicBezTo>
                    <a:pt x="215" y="894"/>
                    <a:pt x="396" y="1059"/>
                    <a:pt x="594" y="1157"/>
                  </a:cubicBezTo>
                  <a:cubicBezTo>
                    <a:pt x="742" y="1232"/>
                    <a:pt x="909" y="1269"/>
                    <a:pt x="1081" y="1269"/>
                  </a:cubicBezTo>
                  <a:cubicBezTo>
                    <a:pt x="1138" y="1269"/>
                    <a:pt x="1195" y="1265"/>
                    <a:pt x="1253" y="1256"/>
                  </a:cubicBezTo>
                  <a:cubicBezTo>
                    <a:pt x="1385" y="1240"/>
                    <a:pt x="1500" y="1190"/>
                    <a:pt x="1599" y="1108"/>
                  </a:cubicBezTo>
                  <a:cubicBezTo>
                    <a:pt x="1682" y="1026"/>
                    <a:pt x="1748" y="894"/>
                    <a:pt x="1715" y="762"/>
                  </a:cubicBezTo>
                  <a:cubicBezTo>
                    <a:pt x="1698" y="663"/>
                    <a:pt x="1599" y="581"/>
                    <a:pt x="1500" y="531"/>
                  </a:cubicBezTo>
                  <a:cubicBezTo>
                    <a:pt x="1451" y="498"/>
                    <a:pt x="1385" y="482"/>
                    <a:pt x="1335" y="465"/>
                  </a:cubicBezTo>
                  <a:cubicBezTo>
                    <a:pt x="1237" y="432"/>
                    <a:pt x="1154" y="399"/>
                    <a:pt x="1055" y="366"/>
                  </a:cubicBezTo>
                  <a:cubicBezTo>
                    <a:pt x="907" y="317"/>
                    <a:pt x="759" y="251"/>
                    <a:pt x="627" y="152"/>
                  </a:cubicBezTo>
                  <a:cubicBezTo>
                    <a:pt x="544" y="86"/>
                    <a:pt x="462" y="20"/>
                    <a:pt x="347" y="4"/>
                  </a:cubicBezTo>
                  <a:cubicBezTo>
                    <a:pt x="334" y="2"/>
                    <a:pt x="321" y="1"/>
                    <a:pt x="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53"/>
            <p:cNvSpPr/>
            <p:nvPr/>
          </p:nvSpPr>
          <p:spPr>
            <a:xfrm>
              <a:off x="6081925" y="1878250"/>
              <a:ext cx="18025" cy="60700"/>
            </a:xfrm>
            <a:custGeom>
              <a:rect b="b" l="l" r="r" t="t"/>
              <a:pathLst>
                <a:path extrusionOk="0" h="2428" w="721">
                  <a:moveTo>
                    <a:pt x="244" y="1"/>
                  </a:moveTo>
                  <a:cubicBezTo>
                    <a:pt x="194" y="1"/>
                    <a:pt x="140" y="29"/>
                    <a:pt x="132" y="85"/>
                  </a:cubicBezTo>
                  <a:cubicBezTo>
                    <a:pt x="0" y="860"/>
                    <a:pt x="132" y="1667"/>
                    <a:pt x="494" y="2376"/>
                  </a:cubicBezTo>
                  <a:cubicBezTo>
                    <a:pt x="515" y="2412"/>
                    <a:pt x="547" y="2428"/>
                    <a:pt x="580" y="2428"/>
                  </a:cubicBezTo>
                  <a:cubicBezTo>
                    <a:pt x="650" y="2428"/>
                    <a:pt x="721" y="2356"/>
                    <a:pt x="676" y="2277"/>
                  </a:cubicBezTo>
                  <a:cubicBezTo>
                    <a:pt x="330" y="1601"/>
                    <a:pt x="214" y="843"/>
                    <a:pt x="330" y="102"/>
                  </a:cubicBezTo>
                  <a:cubicBezTo>
                    <a:pt x="347" y="34"/>
                    <a:pt x="298" y="1"/>
                    <a:pt x="2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3"/>
            <p:cNvSpPr/>
            <p:nvPr/>
          </p:nvSpPr>
          <p:spPr>
            <a:xfrm>
              <a:off x="6057125" y="1899000"/>
              <a:ext cx="31350" cy="41925"/>
            </a:xfrm>
            <a:custGeom>
              <a:rect b="b" l="l" r="r" t="t"/>
              <a:pathLst>
                <a:path extrusionOk="0" h="1677" w="1254">
                  <a:moveTo>
                    <a:pt x="118" y="1"/>
                  </a:moveTo>
                  <a:cubicBezTo>
                    <a:pt x="59" y="1"/>
                    <a:pt x="0" y="45"/>
                    <a:pt x="20" y="112"/>
                  </a:cubicBezTo>
                  <a:cubicBezTo>
                    <a:pt x="151" y="739"/>
                    <a:pt x="531" y="1299"/>
                    <a:pt x="1058" y="1661"/>
                  </a:cubicBezTo>
                  <a:cubicBezTo>
                    <a:pt x="1074" y="1672"/>
                    <a:pt x="1090" y="1677"/>
                    <a:pt x="1106" y="1677"/>
                  </a:cubicBezTo>
                  <a:cubicBezTo>
                    <a:pt x="1188" y="1677"/>
                    <a:pt x="1254" y="1552"/>
                    <a:pt x="1157" y="1497"/>
                  </a:cubicBezTo>
                  <a:cubicBezTo>
                    <a:pt x="679" y="1151"/>
                    <a:pt x="333" y="640"/>
                    <a:pt x="217" y="79"/>
                  </a:cubicBezTo>
                  <a:cubicBezTo>
                    <a:pt x="204" y="24"/>
                    <a:pt x="161" y="1"/>
                    <a:pt x="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53"/>
            <p:cNvSpPr/>
            <p:nvPr/>
          </p:nvSpPr>
          <p:spPr>
            <a:xfrm>
              <a:off x="5670100" y="1550650"/>
              <a:ext cx="1045525" cy="322400"/>
            </a:xfrm>
            <a:custGeom>
              <a:rect b="b" l="l" r="r" t="t"/>
              <a:pathLst>
                <a:path extrusionOk="0" h="12896" w="41821">
                  <a:moveTo>
                    <a:pt x="28823" y="1"/>
                  </a:moveTo>
                  <a:cubicBezTo>
                    <a:pt x="28031" y="1"/>
                    <a:pt x="27254" y="324"/>
                    <a:pt x="26576" y="746"/>
                  </a:cubicBezTo>
                  <a:cubicBezTo>
                    <a:pt x="25669" y="1323"/>
                    <a:pt x="24944" y="2130"/>
                    <a:pt x="24087" y="2757"/>
                  </a:cubicBezTo>
                  <a:cubicBezTo>
                    <a:pt x="23642" y="3070"/>
                    <a:pt x="23181" y="3350"/>
                    <a:pt x="22670" y="3531"/>
                  </a:cubicBezTo>
                  <a:cubicBezTo>
                    <a:pt x="22159" y="3713"/>
                    <a:pt x="21632" y="3811"/>
                    <a:pt x="21088" y="3844"/>
                  </a:cubicBezTo>
                  <a:cubicBezTo>
                    <a:pt x="20906" y="3858"/>
                    <a:pt x="20724" y="3864"/>
                    <a:pt x="20542" y="3864"/>
                  </a:cubicBezTo>
                  <a:cubicBezTo>
                    <a:pt x="19621" y="3864"/>
                    <a:pt x="18703" y="3699"/>
                    <a:pt x="17808" y="3465"/>
                  </a:cubicBezTo>
                  <a:cubicBezTo>
                    <a:pt x="16671" y="3169"/>
                    <a:pt x="15550" y="2773"/>
                    <a:pt x="14413" y="2460"/>
                  </a:cubicBezTo>
                  <a:cubicBezTo>
                    <a:pt x="13424" y="2180"/>
                    <a:pt x="12419" y="1982"/>
                    <a:pt x="11380" y="1916"/>
                  </a:cubicBezTo>
                  <a:cubicBezTo>
                    <a:pt x="11054" y="1894"/>
                    <a:pt x="10727" y="1883"/>
                    <a:pt x="10400" y="1883"/>
                  </a:cubicBezTo>
                  <a:cubicBezTo>
                    <a:pt x="8780" y="1883"/>
                    <a:pt x="7164" y="2153"/>
                    <a:pt x="5628" y="2674"/>
                  </a:cubicBezTo>
                  <a:cubicBezTo>
                    <a:pt x="3799" y="3284"/>
                    <a:pt x="2085" y="4240"/>
                    <a:pt x="618" y="5509"/>
                  </a:cubicBezTo>
                  <a:cubicBezTo>
                    <a:pt x="437" y="5657"/>
                    <a:pt x="256" y="5822"/>
                    <a:pt x="74" y="6003"/>
                  </a:cubicBezTo>
                  <a:cubicBezTo>
                    <a:pt x="1" y="6077"/>
                    <a:pt x="72" y="6190"/>
                    <a:pt x="158" y="6190"/>
                  </a:cubicBezTo>
                  <a:cubicBezTo>
                    <a:pt x="168" y="6190"/>
                    <a:pt x="179" y="6188"/>
                    <a:pt x="190" y="6185"/>
                  </a:cubicBezTo>
                  <a:cubicBezTo>
                    <a:pt x="203" y="6225"/>
                    <a:pt x="239" y="6255"/>
                    <a:pt x="288" y="6255"/>
                  </a:cubicBezTo>
                  <a:cubicBezTo>
                    <a:pt x="299" y="6255"/>
                    <a:pt x="310" y="6254"/>
                    <a:pt x="321" y="6251"/>
                  </a:cubicBezTo>
                  <a:cubicBezTo>
                    <a:pt x="1070" y="6077"/>
                    <a:pt x="1828" y="5999"/>
                    <a:pt x="2585" y="5999"/>
                  </a:cubicBezTo>
                  <a:cubicBezTo>
                    <a:pt x="4194" y="5999"/>
                    <a:pt x="5802" y="6350"/>
                    <a:pt x="7326" y="6877"/>
                  </a:cubicBezTo>
                  <a:cubicBezTo>
                    <a:pt x="9617" y="7668"/>
                    <a:pt x="11726" y="8855"/>
                    <a:pt x="13869" y="9942"/>
                  </a:cubicBezTo>
                  <a:cubicBezTo>
                    <a:pt x="16012" y="11030"/>
                    <a:pt x="18204" y="11953"/>
                    <a:pt x="20560" y="12448"/>
                  </a:cubicBezTo>
                  <a:cubicBezTo>
                    <a:pt x="21996" y="12745"/>
                    <a:pt x="23469" y="12895"/>
                    <a:pt x="24941" y="12895"/>
                  </a:cubicBezTo>
                  <a:cubicBezTo>
                    <a:pt x="25836" y="12895"/>
                    <a:pt x="26730" y="12840"/>
                    <a:pt x="27614" y="12728"/>
                  </a:cubicBezTo>
                  <a:cubicBezTo>
                    <a:pt x="28801" y="12579"/>
                    <a:pt x="29955" y="12316"/>
                    <a:pt x="31092" y="11986"/>
                  </a:cubicBezTo>
                  <a:cubicBezTo>
                    <a:pt x="32164" y="11684"/>
                    <a:pt x="33264" y="11368"/>
                    <a:pt x="34392" y="11368"/>
                  </a:cubicBezTo>
                  <a:cubicBezTo>
                    <a:pt x="34495" y="11368"/>
                    <a:pt x="34598" y="11371"/>
                    <a:pt x="34701" y="11376"/>
                  </a:cubicBezTo>
                  <a:cubicBezTo>
                    <a:pt x="35014" y="11376"/>
                    <a:pt x="35327" y="11426"/>
                    <a:pt x="35624" y="11508"/>
                  </a:cubicBezTo>
                  <a:cubicBezTo>
                    <a:pt x="35634" y="11510"/>
                    <a:pt x="35643" y="11511"/>
                    <a:pt x="35653" y="11511"/>
                  </a:cubicBezTo>
                  <a:cubicBezTo>
                    <a:pt x="35780" y="11511"/>
                    <a:pt x="35829" y="11308"/>
                    <a:pt x="35690" y="11277"/>
                  </a:cubicBezTo>
                  <a:cubicBezTo>
                    <a:pt x="35278" y="11179"/>
                    <a:pt x="34861" y="11137"/>
                    <a:pt x="34444" y="11137"/>
                  </a:cubicBezTo>
                  <a:cubicBezTo>
                    <a:pt x="33678" y="11137"/>
                    <a:pt x="32910" y="11277"/>
                    <a:pt x="32163" y="11459"/>
                  </a:cubicBezTo>
                  <a:cubicBezTo>
                    <a:pt x="30976" y="11755"/>
                    <a:pt x="29806" y="12118"/>
                    <a:pt x="28603" y="12332"/>
                  </a:cubicBezTo>
                  <a:cubicBezTo>
                    <a:pt x="27393" y="12551"/>
                    <a:pt x="26161" y="12658"/>
                    <a:pt x="24930" y="12658"/>
                  </a:cubicBezTo>
                  <a:cubicBezTo>
                    <a:pt x="23746" y="12658"/>
                    <a:pt x="22564" y="12559"/>
                    <a:pt x="21401" y="12365"/>
                  </a:cubicBezTo>
                  <a:cubicBezTo>
                    <a:pt x="20214" y="12167"/>
                    <a:pt x="19061" y="11871"/>
                    <a:pt x="17923" y="11475"/>
                  </a:cubicBezTo>
                  <a:cubicBezTo>
                    <a:pt x="16770" y="11063"/>
                    <a:pt x="15649" y="10569"/>
                    <a:pt x="14545" y="10025"/>
                  </a:cubicBezTo>
                  <a:cubicBezTo>
                    <a:pt x="12402" y="8954"/>
                    <a:pt x="10309" y="7750"/>
                    <a:pt x="8051" y="6893"/>
                  </a:cubicBezTo>
                  <a:cubicBezTo>
                    <a:pt x="6311" y="6239"/>
                    <a:pt x="4457" y="5772"/>
                    <a:pt x="2587" y="5772"/>
                  </a:cubicBezTo>
                  <a:cubicBezTo>
                    <a:pt x="2102" y="5772"/>
                    <a:pt x="1615" y="5804"/>
                    <a:pt x="1129" y="5872"/>
                  </a:cubicBezTo>
                  <a:cubicBezTo>
                    <a:pt x="981" y="5888"/>
                    <a:pt x="832" y="5921"/>
                    <a:pt x="684" y="5938"/>
                  </a:cubicBezTo>
                  <a:cubicBezTo>
                    <a:pt x="2332" y="5153"/>
                    <a:pt x="4152" y="4832"/>
                    <a:pt x="5977" y="4832"/>
                  </a:cubicBezTo>
                  <a:cubicBezTo>
                    <a:pt x="6799" y="4832"/>
                    <a:pt x="7622" y="4897"/>
                    <a:pt x="8430" y="5015"/>
                  </a:cubicBezTo>
                  <a:cubicBezTo>
                    <a:pt x="11380" y="5427"/>
                    <a:pt x="14166" y="6531"/>
                    <a:pt x="16951" y="7569"/>
                  </a:cubicBezTo>
                  <a:cubicBezTo>
                    <a:pt x="19769" y="8624"/>
                    <a:pt x="22620" y="9646"/>
                    <a:pt x="25637" y="9926"/>
                  </a:cubicBezTo>
                  <a:cubicBezTo>
                    <a:pt x="26157" y="9972"/>
                    <a:pt x="26677" y="9998"/>
                    <a:pt x="27196" y="9998"/>
                  </a:cubicBezTo>
                  <a:cubicBezTo>
                    <a:pt x="28156" y="9998"/>
                    <a:pt x="29112" y="9909"/>
                    <a:pt x="30053" y="9695"/>
                  </a:cubicBezTo>
                  <a:cubicBezTo>
                    <a:pt x="31355" y="9415"/>
                    <a:pt x="32575" y="8888"/>
                    <a:pt x="33745" y="8278"/>
                  </a:cubicBezTo>
                  <a:cubicBezTo>
                    <a:pt x="35987" y="7124"/>
                    <a:pt x="38162" y="5591"/>
                    <a:pt x="40700" y="5212"/>
                  </a:cubicBezTo>
                  <a:cubicBezTo>
                    <a:pt x="41030" y="5163"/>
                    <a:pt x="41343" y="5130"/>
                    <a:pt x="41673" y="5130"/>
                  </a:cubicBezTo>
                  <a:cubicBezTo>
                    <a:pt x="41816" y="5130"/>
                    <a:pt x="41821" y="4898"/>
                    <a:pt x="41687" y="4898"/>
                  </a:cubicBezTo>
                  <a:cubicBezTo>
                    <a:pt x="41682" y="4898"/>
                    <a:pt x="41677" y="4899"/>
                    <a:pt x="41673" y="4899"/>
                  </a:cubicBezTo>
                  <a:cubicBezTo>
                    <a:pt x="39085" y="4965"/>
                    <a:pt x="36844" y="6333"/>
                    <a:pt x="34652" y="7536"/>
                  </a:cubicBezTo>
                  <a:cubicBezTo>
                    <a:pt x="33498" y="8162"/>
                    <a:pt x="32328" y="8772"/>
                    <a:pt x="31092" y="9184"/>
                  </a:cubicBezTo>
                  <a:cubicBezTo>
                    <a:pt x="29820" y="9594"/>
                    <a:pt x="28483" y="9770"/>
                    <a:pt x="27139" y="9770"/>
                  </a:cubicBezTo>
                  <a:cubicBezTo>
                    <a:pt x="26968" y="9770"/>
                    <a:pt x="26797" y="9767"/>
                    <a:pt x="26625" y="9761"/>
                  </a:cubicBezTo>
                  <a:cubicBezTo>
                    <a:pt x="23560" y="9646"/>
                    <a:pt x="20593" y="8673"/>
                    <a:pt x="17742" y="7619"/>
                  </a:cubicBezTo>
                  <a:cubicBezTo>
                    <a:pt x="14907" y="6564"/>
                    <a:pt x="12106" y="5410"/>
                    <a:pt x="9122" y="4883"/>
                  </a:cubicBezTo>
                  <a:cubicBezTo>
                    <a:pt x="8090" y="4704"/>
                    <a:pt x="7030" y="4600"/>
                    <a:pt x="5971" y="4600"/>
                  </a:cubicBezTo>
                  <a:cubicBezTo>
                    <a:pt x="4293" y="4600"/>
                    <a:pt x="2619" y="4862"/>
                    <a:pt x="1063" y="5509"/>
                  </a:cubicBezTo>
                  <a:cubicBezTo>
                    <a:pt x="997" y="5542"/>
                    <a:pt x="931" y="5575"/>
                    <a:pt x="865" y="5608"/>
                  </a:cubicBezTo>
                  <a:cubicBezTo>
                    <a:pt x="2134" y="4520"/>
                    <a:pt x="3585" y="3680"/>
                    <a:pt x="5134" y="3086"/>
                  </a:cubicBezTo>
                  <a:cubicBezTo>
                    <a:pt x="6786" y="2465"/>
                    <a:pt x="8549" y="2122"/>
                    <a:pt x="10321" y="2122"/>
                  </a:cubicBezTo>
                  <a:cubicBezTo>
                    <a:pt x="10476" y="2122"/>
                    <a:pt x="10632" y="2125"/>
                    <a:pt x="10787" y="2130"/>
                  </a:cubicBezTo>
                  <a:cubicBezTo>
                    <a:pt x="11776" y="2147"/>
                    <a:pt x="12765" y="2279"/>
                    <a:pt x="13737" y="2526"/>
                  </a:cubicBezTo>
                  <a:cubicBezTo>
                    <a:pt x="14874" y="2790"/>
                    <a:pt x="15979" y="3185"/>
                    <a:pt x="17099" y="3515"/>
                  </a:cubicBezTo>
                  <a:cubicBezTo>
                    <a:pt x="18206" y="3841"/>
                    <a:pt x="19397" y="4098"/>
                    <a:pt x="20569" y="4098"/>
                  </a:cubicBezTo>
                  <a:cubicBezTo>
                    <a:pt x="21526" y="4098"/>
                    <a:pt x="22471" y="3927"/>
                    <a:pt x="23346" y="3482"/>
                  </a:cubicBezTo>
                  <a:cubicBezTo>
                    <a:pt x="24285" y="3004"/>
                    <a:pt x="25043" y="2262"/>
                    <a:pt x="25834" y="1587"/>
                  </a:cubicBezTo>
                  <a:cubicBezTo>
                    <a:pt x="26642" y="927"/>
                    <a:pt x="27614" y="285"/>
                    <a:pt x="28686" y="235"/>
                  </a:cubicBezTo>
                  <a:cubicBezTo>
                    <a:pt x="28949" y="235"/>
                    <a:pt x="29196" y="252"/>
                    <a:pt x="29444" y="318"/>
                  </a:cubicBezTo>
                  <a:cubicBezTo>
                    <a:pt x="29454" y="320"/>
                    <a:pt x="29464" y="321"/>
                    <a:pt x="29474" y="321"/>
                  </a:cubicBezTo>
                  <a:cubicBezTo>
                    <a:pt x="29600" y="321"/>
                    <a:pt x="29647" y="133"/>
                    <a:pt x="29510" y="87"/>
                  </a:cubicBezTo>
                  <a:cubicBezTo>
                    <a:pt x="29281" y="28"/>
                    <a:pt x="29052" y="1"/>
                    <a:pt x="28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53"/>
            <p:cNvSpPr/>
            <p:nvPr/>
          </p:nvSpPr>
          <p:spPr>
            <a:xfrm>
              <a:off x="5434200" y="1788475"/>
              <a:ext cx="208925" cy="85225"/>
            </a:xfrm>
            <a:custGeom>
              <a:rect b="b" l="l" r="r" t="t"/>
              <a:pathLst>
                <a:path extrusionOk="0" h="3409" w="8357">
                  <a:moveTo>
                    <a:pt x="8142" y="1"/>
                  </a:moveTo>
                  <a:cubicBezTo>
                    <a:pt x="7351" y="1006"/>
                    <a:pt x="6544" y="1731"/>
                    <a:pt x="5670" y="2275"/>
                  </a:cubicBezTo>
                  <a:cubicBezTo>
                    <a:pt x="4669" y="2894"/>
                    <a:pt x="3557" y="3207"/>
                    <a:pt x="2506" y="3207"/>
                  </a:cubicBezTo>
                  <a:cubicBezTo>
                    <a:pt x="1655" y="3207"/>
                    <a:pt x="844" y="3002"/>
                    <a:pt x="165" y="2588"/>
                  </a:cubicBezTo>
                  <a:cubicBezTo>
                    <a:pt x="148" y="2577"/>
                    <a:pt x="128" y="2571"/>
                    <a:pt x="109" y="2571"/>
                  </a:cubicBezTo>
                  <a:cubicBezTo>
                    <a:pt x="73" y="2571"/>
                    <a:pt x="38" y="2589"/>
                    <a:pt x="17" y="2621"/>
                  </a:cubicBezTo>
                  <a:cubicBezTo>
                    <a:pt x="1" y="2671"/>
                    <a:pt x="17" y="2720"/>
                    <a:pt x="50" y="2753"/>
                  </a:cubicBezTo>
                  <a:cubicBezTo>
                    <a:pt x="610" y="3099"/>
                    <a:pt x="1253" y="3297"/>
                    <a:pt x="1929" y="3380"/>
                  </a:cubicBezTo>
                  <a:cubicBezTo>
                    <a:pt x="2115" y="3399"/>
                    <a:pt x="2304" y="3409"/>
                    <a:pt x="2494" y="3409"/>
                  </a:cubicBezTo>
                  <a:cubicBezTo>
                    <a:pt x="3585" y="3409"/>
                    <a:pt x="4731" y="3088"/>
                    <a:pt x="5769" y="2457"/>
                  </a:cubicBezTo>
                  <a:cubicBezTo>
                    <a:pt x="6692" y="1880"/>
                    <a:pt x="7516" y="1122"/>
                    <a:pt x="8357" y="67"/>
                  </a:cubicBezTo>
                  <a:cubicBezTo>
                    <a:pt x="8274" y="50"/>
                    <a:pt x="8208" y="17"/>
                    <a:pt x="8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53"/>
            <p:cNvSpPr/>
            <p:nvPr/>
          </p:nvSpPr>
          <p:spPr>
            <a:xfrm>
              <a:off x="5437900" y="1787650"/>
              <a:ext cx="203575" cy="73825"/>
            </a:xfrm>
            <a:custGeom>
              <a:rect b="b" l="l" r="r" t="t"/>
              <a:pathLst>
                <a:path extrusionOk="0" h="2953" w="8143">
                  <a:moveTo>
                    <a:pt x="7945" y="1"/>
                  </a:moveTo>
                  <a:cubicBezTo>
                    <a:pt x="7450" y="677"/>
                    <a:pt x="6874" y="1303"/>
                    <a:pt x="6181" y="1797"/>
                  </a:cubicBezTo>
                  <a:cubicBezTo>
                    <a:pt x="5266" y="2425"/>
                    <a:pt x="4143" y="2744"/>
                    <a:pt x="3023" y="2744"/>
                  </a:cubicBezTo>
                  <a:cubicBezTo>
                    <a:pt x="2025" y="2744"/>
                    <a:pt x="1028" y="2491"/>
                    <a:pt x="182" y="1979"/>
                  </a:cubicBezTo>
                  <a:cubicBezTo>
                    <a:pt x="165" y="1967"/>
                    <a:pt x="145" y="1962"/>
                    <a:pt x="126" y="1962"/>
                  </a:cubicBezTo>
                  <a:cubicBezTo>
                    <a:pt x="90" y="1962"/>
                    <a:pt x="55" y="1980"/>
                    <a:pt x="34" y="2012"/>
                  </a:cubicBezTo>
                  <a:cubicBezTo>
                    <a:pt x="1" y="2061"/>
                    <a:pt x="17" y="2127"/>
                    <a:pt x="67" y="2160"/>
                  </a:cubicBezTo>
                  <a:cubicBezTo>
                    <a:pt x="759" y="2572"/>
                    <a:pt x="1550" y="2819"/>
                    <a:pt x="2358" y="2918"/>
                  </a:cubicBezTo>
                  <a:cubicBezTo>
                    <a:pt x="2571" y="2941"/>
                    <a:pt x="2786" y="2953"/>
                    <a:pt x="3001" y="2953"/>
                  </a:cubicBezTo>
                  <a:cubicBezTo>
                    <a:pt x="4166" y="2953"/>
                    <a:pt x="5337" y="2616"/>
                    <a:pt x="6297" y="1962"/>
                  </a:cubicBezTo>
                  <a:cubicBezTo>
                    <a:pt x="7038" y="1451"/>
                    <a:pt x="7615" y="776"/>
                    <a:pt x="8143" y="83"/>
                  </a:cubicBezTo>
                  <a:cubicBezTo>
                    <a:pt x="8060" y="67"/>
                    <a:pt x="7994" y="34"/>
                    <a:pt x="7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3"/>
            <p:cNvSpPr/>
            <p:nvPr/>
          </p:nvSpPr>
          <p:spPr>
            <a:xfrm>
              <a:off x="5460575" y="1786025"/>
              <a:ext cx="176775" cy="57625"/>
            </a:xfrm>
            <a:custGeom>
              <a:rect b="b" l="l" r="r" t="t"/>
              <a:pathLst>
                <a:path extrusionOk="0" h="2305" w="7071">
                  <a:moveTo>
                    <a:pt x="6890" y="0"/>
                  </a:moveTo>
                  <a:cubicBezTo>
                    <a:pt x="6313" y="610"/>
                    <a:pt x="5686" y="1104"/>
                    <a:pt x="5027" y="1450"/>
                  </a:cubicBezTo>
                  <a:cubicBezTo>
                    <a:pt x="4216" y="1881"/>
                    <a:pt x="3333" y="2095"/>
                    <a:pt x="2487" y="2095"/>
                  </a:cubicBezTo>
                  <a:cubicBezTo>
                    <a:pt x="1649" y="2095"/>
                    <a:pt x="846" y="1885"/>
                    <a:pt x="182" y="1467"/>
                  </a:cubicBezTo>
                  <a:cubicBezTo>
                    <a:pt x="164" y="1455"/>
                    <a:pt x="145" y="1450"/>
                    <a:pt x="125" y="1450"/>
                  </a:cubicBezTo>
                  <a:cubicBezTo>
                    <a:pt x="90" y="1450"/>
                    <a:pt x="55" y="1468"/>
                    <a:pt x="33" y="1500"/>
                  </a:cubicBezTo>
                  <a:cubicBezTo>
                    <a:pt x="0" y="1549"/>
                    <a:pt x="17" y="1599"/>
                    <a:pt x="66" y="1632"/>
                  </a:cubicBezTo>
                  <a:cubicBezTo>
                    <a:pt x="610" y="1978"/>
                    <a:pt x="1253" y="2192"/>
                    <a:pt x="1945" y="2274"/>
                  </a:cubicBezTo>
                  <a:cubicBezTo>
                    <a:pt x="2127" y="2295"/>
                    <a:pt x="2311" y="2305"/>
                    <a:pt x="2497" y="2305"/>
                  </a:cubicBezTo>
                  <a:cubicBezTo>
                    <a:pt x="3372" y="2305"/>
                    <a:pt x="4280" y="2080"/>
                    <a:pt x="5110" y="1632"/>
                  </a:cubicBezTo>
                  <a:cubicBezTo>
                    <a:pt x="5818" y="1269"/>
                    <a:pt x="6478" y="742"/>
                    <a:pt x="7071" y="99"/>
                  </a:cubicBezTo>
                  <a:cubicBezTo>
                    <a:pt x="7021" y="66"/>
                    <a:pt x="6955" y="33"/>
                    <a:pt x="68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3"/>
            <p:cNvSpPr/>
            <p:nvPr/>
          </p:nvSpPr>
          <p:spPr>
            <a:xfrm>
              <a:off x="6533500" y="1821025"/>
              <a:ext cx="24750" cy="26825"/>
            </a:xfrm>
            <a:custGeom>
              <a:rect b="b" l="l" r="r" t="t"/>
              <a:pathLst>
                <a:path extrusionOk="0" h="1073" w="990">
                  <a:moveTo>
                    <a:pt x="231" y="1"/>
                  </a:moveTo>
                  <a:cubicBezTo>
                    <a:pt x="231" y="1"/>
                    <a:pt x="0" y="495"/>
                    <a:pt x="198" y="1072"/>
                  </a:cubicBezTo>
                  <a:lnTo>
                    <a:pt x="956" y="792"/>
                  </a:lnTo>
                  <a:lnTo>
                    <a:pt x="989" y="331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3"/>
            <p:cNvSpPr/>
            <p:nvPr/>
          </p:nvSpPr>
          <p:spPr>
            <a:xfrm>
              <a:off x="6543800" y="1820300"/>
              <a:ext cx="23925" cy="28200"/>
            </a:xfrm>
            <a:custGeom>
              <a:rect b="b" l="l" r="r" t="t"/>
              <a:pathLst>
                <a:path extrusionOk="0" h="1128" w="957">
                  <a:moveTo>
                    <a:pt x="480" y="1"/>
                  </a:moveTo>
                  <a:cubicBezTo>
                    <a:pt x="304" y="1"/>
                    <a:pt x="168" y="97"/>
                    <a:pt x="99" y="261"/>
                  </a:cubicBezTo>
                  <a:cubicBezTo>
                    <a:pt x="0" y="475"/>
                    <a:pt x="33" y="722"/>
                    <a:pt x="132" y="936"/>
                  </a:cubicBezTo>
                  <a:cubicBezTo>
                    <a:pt x="202" y="1052"/>
                    <a:pt x="361" y="1127"/>
                    <a:pt x="512" y="1127"/>
                  </a:cubicBezTo>
                  <a:cubicBezTo>
                    <a:pt x="576" y="1127"/>
                    <a:pt x="639" y="1114"/>
                    <a:pt x="693" y="1085"/>
                  </a:cubicBezTo>
                  <a:cubicBezTo>
                    <a:pt x="890" y="986"/>
                    <a:pt x="956" y="788"/>
                    <a:pt x="857" y="607"/>
                  </a:cubicBezTo>
                  <a:cubicBezTo>
                    <a:pt x="857" y="607"/>
                    <a:pt x="857" y="607"/>
                    <a:pt x="857" y="590"/>
                  </a:cubicBezTo>
                  <a:cubicBezTo>
                    <a:pt x="857" y="590"/>
                    <a:pt x="857" y="574"/>
                    <a:pt x="857" y="557"/>
                  </a:cubicBezTo>
                  <a:cubicBezTo>
                    <a:pt x="857" y="557"/>
                    <a:pt x="857" y="541"/>
                    <a:pt x="857" y="541"/>
                  </a:cubicBezTo>
                  <a:cubicBezTo>
                    <a:pt x="857" y="508"/>
                    <a:pt x="874" y="491"/>
                    <a:pt x="874" y="458"/>
                  </a:cubicBezTo>
                  <a:cubicBezTo>
                    <a:pt x="956" y="294"/>
                    <a:pt x="808" y="63"/>
                    <a:pt x="594" y="13"/>
                  </a:cubicBezTo>
                  <a:cubicBezTo>
                    <a:pt x="554" y="5"/>
                    <a:pt x="516" y="1"/>
                    <a:pt x="4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53"/>
            <p:cNvSpPr/>
            <p:nvPr/>
          </p:nvSpPr>
          <p:spPr>
            <a:xfrm>
              <a:off x="6531025" y="1815950"/>
              <a:ext cx="10675" cy="37250"/>
            </a:xfrm>
            <a:custGeom>
              <a:rect b="b" l="l" r="r" t="t"/>
              <a:pathLst>
                <a:path extrusionOk="0" h="1490" w="427">
                  <a:moveTo>
                    <a:pt x="276" y="0"/>
                  </a:moveTo>
                  <a:cubicBezTo>
                    <a:pt x="229" y="0"/>
                    <a:pt x="184" y="22"/>
                    <a:pt x="165" y="72"/>
                  </a:cubicBezTo>
                  <a:cubicBezTo>
                    <a:pt x="0" y="501"/>
                    <a:pt x="0" y="979"/>
                    <a:pt x="132" y="1407"/>
                  </a:cubicBezTo>
                  <a:cubicBezTo>
                    <a:pt x="153" y="1463"/>
                    <a:pt x="211" y="1490"/>
                    <a:pt x="265" y="1490"/>
                  </a:cubicBezTo>
                  <a:cubicBezTo>
                    <a:pt x="339" y="1490"/>
                    <a:pt x="408" y="1443"/>
                    <a:pt x="380" y="1358"/>
                  </a:cubicBezTo>
                  <a:cubicBezTo>
                    <a:pt x="248" y="962"/>
                    <a:pt x="248" y="534"/>
                    <a:pt x="396" y="138"/>
                  </a:cubicBezTo>
                  <a:cubicBezTo>
                    <a:pt x="427" y="57"/>
                    <a:pt x="350" y="0"/>
                    <a:pt x="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53"/>
            <p:cNvSpPr/>
            <p:nvPr/>
          </p:nvSpPr>
          <p:spPr>
            <a:xfrm>
              <a:off x="6552450" y="1674250"/>
              <a:ext cx="403400" cy="346400"/>
            </a:xfrm>
            <a:custGeom>
              <a:rect b="b" l="l" r="r" t="t"/>
              <a:pathLst>
                <a:path extrusionOk="0" h="13856" w="16136">
                  <a:moveTo>
                    <a:pt x="9083" y="1"/>
                  </a:moveTo>
                  <a:cubicBezTo>
                    <a:pt x="7981" y="1"/>
                    <a:pt x="6770" y="385"/>
                    <a:pt x="5604" y="961"/>
                  </a:cubicBezTo>
                  <a:cubicBezTo>
                    <a:pt x="2753" y="2411"/>
                    <a:pt x="149" y="5130"/>
                    <a:pt x="83" y="6515"/>
                  </a:cubicBezTo>
                  <a:cubicBezTo>
                    <a:pt x="0" y="8509"/>
                    <a:pt x="4829" y="13667"/>
                    <a:pt x="8653" y="13849"/>
                  </a:cubicBezTo>
                  <a:cubicBezTo>
                    <a:pt x="8757" y="13853"/>
                    <a:pt x="8860" y="13856"/>
                    <a:pt x="8962" y="13856"/>
                  </a:cubicBezTo>
                  <a:cubicBezTo>
                    <a:pt x="9938" y="13856"/>
                    <a:pt x="10870" y="13646"/>
                    <a:pt x="11735" y="13288"/>
                  </a:cubicBezTo>
                  <a:cubicBezTo>
                    <a:pt x="12609" y="12909"/>
                    <a:pt x="13383" y="12365"/>
                    <a:pt x="14042" y="11690"/>
                  </a:cubicBezTo>
                  <a:cubicBezTo>
                    <a:pt x="15163" y="10520"/>
                    <a:pt x="15888" y="8970"/>
                    <a:pt x="15971" y="7240"/>
                  </a:cubicBezTo>
                  <a:cubicBezTo>
                    <a:pt x="16136" y="3416"/>
                    <a:pt x="13103" y="169"/>
                    <a:pt x="9279" y="5"/>
                  </a:cubicBezTo>
                  <a:cubicBezTo>
                    <a:pt x="9214" y="2"/>
                    <a:pt x="9149" y="1"/>
                    <a:pt x="9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53"/>
            <p:cNvSpPr/>
            <p:nvPr/>
          </p:nvSpPr>
          <p:spPr>
            <a:xfrm>
              <a:off x="6760100" y="1709950"/>
              <a:ext cx="152075" cy="120425"/>
            </a:xfrm>
            <a:custGeom>
              <a:rect b="b" l="l" r="r" t="t"/>
              <a:pathLst>
                <a:path extrusionOk="0" h="4817" w="6083">
                  <a:moveTo>
                    <a:pt x="2538" y="0"/>
                  </a:moveTo>
                  <a:cubicBezTo>
                    <a:pt x="1736" y="0"/>
                    <a:pt x="1011" y="337"/>
                    <a:pt x="627" y="966"/>
                  </a:cubicBezTo>
                  <a:cubicBezTo>
                    <a:pt x="1" y="2038"/>
                    <a:pt x="561" y="3554"/>
                    <a:pt x="1880" y="4345"/>
                  </a:cubicBezTo>
                  <a:cubicBezTo>
                    <a:pt x="2411" y="4664"/>
                    <a:pt x="2987" y="4817"/>
                    <a:pt x="3529" y="4817"/>
                  </a:cubicBezTo>
                  <a:cubicBezTo>
                    <a:pt x="4331" y="4817"/>
                    <a:pt x="5056" y="4481"/>
                    <a:pt x="5440" y="3851"/>
                  </a:cubicBezTo>
                  <a:cubicBezTo>
                    <a:pt x="6083" y="2779"/>
                    <a:pt x="5522" y="1263"/>
                    <a:pt x="4187" y="472"/>
                  </a:cubicBezTo>
                  <a:cubicBezTo>
                    <a:pt x="3656" y="153"/>
                    <a:pt x="3080" y="0"/>
                    <a:pt x="25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53"/>
            <p:cNvSpPr/>
            <p:nvPr/>
          </p:nvSpPr>
          <p:spPr>
            <a:xfrm>
              <a:off x="6329550" y="1564750"/>
              <a:ext cx="25150" cy="26000"/>
            </a:xfrm>
            <a:custGeom>
              <a:rect b="b" l="l" r="r" t="t"/>
              <a:pathLst>
                <a:path extrusionOk="0" h="1040" w="1006">
                  <a:moveTo>
                    <a:pt x="50" y="1"/>
                  </a:moveTo>
                  <a:lnTo>
                    <a:pt x="50" y="1"/>
                  </a:lnTo>
                  <a:cubicBezTo>
                    <a:pt x="50" y="1"/>
                    <a:pt x="0" y="545"/>
                    <a:pt x="379" y="1039"/>
                  </a:cubicBezTo>
                  <a:lnTo>
                    <a:pt x="1006" y="495"/>
                  </a:lnTo>
                  <a:lnTo>
                    <a:pt x="857" y="50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53"/>
            <p:cNvSpPr/>
            <p:nvPr/>
          </p:nvSpPr>
          <p:spPr>
            <a:xfrm>
              <a:off x="6338600" y="1557650"/>
              <a:ext cx="25575" cy="27725"/>
            </a:xfrm>
            <a:custGeom>
              <a:rect b="b" l="l" r="r" t="t"/>
              <a:pathLst>
                <a:path extrusionOk="0" h="1109" w="1023">
                  <a:moveTo>
                    <a:pt x="465" y="0"/>
                  </a:moveTo>
                  <a:cubicBezTo>
                    <a:pt x="447" y="0"/>
                    <a:pt x="430" y="2"/>
                    <a:pt x="413" y="5"/>
                  </a:cubicBezTo>
                  <a:cubicBezTo>
                    <a:pt x="166" y="38"/>
                    <a:pt x="34" y="202"/>
                    <a:pt x="17" y="400"/>
                  </a:cubicBezTo>
                  <a:cubicBezTo>
                    <a:pt x="1" y="647"/>
                    <a:pt x="116" y="862"/>
                    <a:pt x="297" y="1026"/>
                  </a:cubicBezTo>
                  <a:cubicBezTo>
                    <a:pt x="361" y="1083"/>
                    <a:pt x="448" y="1109"/>
                    <a:pt x="538" y="1109"/>
                  </a:cubicBezTo>
                  <a:cubicBezTo>
                    <a:pt x="658" y="1109"/>
                    <a:pt x="782" y="1062"/>
                    <a:pt x="858" y="977"/>
                  </a:cubicBezTo>
                  <a:cubicBezTo>
                    <a:pt x="1023" y="812"/>
                    <a:pt x="1006" y="598"/>
                    <a:pt x="858" y="466"/>
                  </a:cubicBezTo>
                  <a:lnTo>
                    <a:pt x="841" y="466"/>
                  </a:lnTo>
                  <a:cubicBezTo>
                    <a:pt x="841" y="466"/>
                    <a:pt x="841" y="466"/>
                    <a:pt x="841" y="450"/>
                  </a:cubicBezTo>
                  <a:cubicBezTo>
                    <a:pt x="841" y="450"/>
                    <a:pt x="841" y="450"/>
                    <a:pt x="825" y="433"/>
                  </a:cubicBezTo>
                  <a:cubicBezTo>
                    <a:pt x="825" y="433"/>
                    <a:pt x="825" y="417"/>
                    <a:pt x="825" y="400"/>
                  </a:cubicBezTo>
                  <a:cubicBezTo>
                    <a:pt x="825" y="384"/>
                    <a:pt x="825" y="351"/>
                    <a:pt x="825" y="334"/>
                  </a:cubicBezTo>
                  <a:cubicBezTo>
                    <a:pt x="840" y="153"/>
                    <a:pt x="649" y="0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3"/>
            <p:cNvSpPr/>
            <p:nvPr/>
          </p:nvSpPr>
          <p:spPr>
            <a:xfrm>
              <a:off x="6325425" y="1560250"/>
              <a:ext cx="18000" cy="35725"/>
            </a:xfrm>
            <a:custGeom>
              <a:rect b="b" l="l" r="r" t="t"/>
              <a:pathLst>
                <a:path extrusionOk="0" h="1429" w="720">
                  <a:moveTo>
                    <a:pt x="140" y="1"/>
                  </a:moveTo>
                  <a:cubicBezTo>
                    <a:pt x="73" y="1"/>
                    <a:pt x="0" y="43"/>
                    <a:pt x="0" y="115"/>
                  </a:cubicBezTo>
                  <a:cubicBezTo>
                    <a:pt x="0" y="576"/>
                    <a:pt x="165" y="1021"/>
                    <a:pt x="445" y="1384"/>
                  </a:cubicBezTo>
                  <a:cubicBezTo>
                    <a:pt x="473" y="1416"/>
                    <a:pt x="508" y="1429"/>
                    <a:pt x="542" y="1429"/>
                  </a:cubicBezTo>
                  <a:cubicBezTo>
                    <a:pt x="632" y="1429"/>
                    <a:pt x="719" y="1340"/>
                    <a:pt x="660" y="1268"/>
                  </a:cubicBezTo>
                  <a:cubicBezTo>
                    <a:pt x="396" y="922"/>
                    <a:pt x="248" y="527"/>
                    <a:pt x="248" y="98"/>
                  </a:cubicBezTo>
                  <a:cubicBezTo>
                    <a:pt x="248" y="31"/>
                    <a:pt x="196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3"/>
            <p:cNvSpPr/>
            <p:nvPr/>
          </p:nvSpPr>
          <p:spPr>
            <a:xfrm>
              <a:off x="6339850" y="1332975"/>
              <a:ext cx="402150" cy="344475"/>
            </a:xfrm>
            <a:custGeom>
              <a:rect b="b" l="l" r="r" t="t"/>
              <a:pathLst>
                <a:path extrusionOk="0" h="13779" w="16086">
                  <a:moveTo>
                    <a:pt x="8896" y="1"/>
                  </a:moveTo>
                  <a:cubicBezTo>
                    <a:pt x="8180" y="1"/>
                    <a:pt x="7454" y="110"/>
                    <a:pt x="6741" y="339"/>
                  </a:cubicBezTo>
                  <a:cubicBezTo>
                    <a:pt x="5653" y="702"/>
                    <a:pt x="4582" y="1509"/>
                    <a:pt x="3659" y="2531"/>
                  </a:cubicBezTo>
                  <a:cubicBezTo>
                    <a:pt x="1484" y="4904"/>
                    <a:pt x="0" y="8349"/>
                    <a:pt x="429" y="9684"/>
                  </a:cubicBezTo>
                  <a:cubicBezTo>
                    <a:pt x="947" y="11280"/>
                    <a:pt x="5602" y="13779"/>
                    <a:pt x="9224" y="13779"/>
                  </a:cubicBezTo>
                  <a:cubicBezTo>
                    <a:pt x="9867" y="13779"/>
                    <a:pt x="10477" y="13700"/>
                    <a:pt x="11026" y="13524"/>
                  </a:cubicBezTo>
                  <a:cubicBezTo>
                    <a:pt x="12048" y="13178"/>
                    <a:pt x="12971" y="12634"/>
                    <a:pt x="13713" y="11909"/>
                  </a:cubicBezTo>
                  <a:cubicBezTo>
                    <a:pt x="14388" y="11266"/>
                    <a:pt x="14932" y="10475"/>
                    <a:pt x="15311" y="9618"/>
                  </a:cubicBezTo>
                  <a:cubicBezTo>
                    <a:pt x="15954" y="8135"/>
                    <a:pt x="16086" y="6421"/>
                    <a:pt x="15542" y="4772"/>
                  </a:cubicBezTo>
                  <a:cubicBezTo>
                    <a:pt x="14601" y="1843"/>
                    <a:pt x="11837" y="1"/>
                    <a:pt x="8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53"/>
            <p:cNvSpPr/>
            <p:nvPr/>
          </p:nvSpPr>
          <p:spPr>
            <a:xfrm>
              <a:off x="6516200" y="1356475"/>
              <a:ext cx="148750" cy="113350"/>
            </a:xfrm>
            <a:custGeom>
              <a:rect b="b" l="l" r="r" t="t"/>
              <a:pathLst>
                <a:path extrusionOk="0" h="4534" w="5950">
                  <a:moveTo>
                    <a:pt x="2753" y="1"/>
                  </a:moveTo>
                  <a:cubicBezTo>
                    <a:pt x="1481" y="1"/>
                    <a:pt x="413" y="721"/>
                    <a:pt x="214" y="1772"/>
                  </a:cubicBezTo>
                  <a:cubicBezTo>
                    <a:pt x="0" y="2992"/>
                    <a:pt x="1038" y="4211"/>
                    <a:pt x="2571" y="4475"/>
                  </a:cubicBezTo>
                  <a:cubicBezTo>
                    <a:pt x="2784" y="4515"/>
                    <a:pt x="2995" y="4533"/>
                    <a:pt x="3201" y="4533"/>
                  </a:cubicBezTo>
                  <a:cubicBezTo>
                    <a:pt x="4462" y="4533"/>
                    <a:pt x="5535" y="3826"/>
                    <a:pt x="5719" y="2778"/>
                  </a:cubicBezTo>
                  <a:cubicBezTo>
                    <a:pt x="5950" y="1542"/>
                    <a:pt x="4895" y="338"/>
                    <a:pt x="3379" y="58"/>
                  </a:cubicBezTo>
                  <a:cubicBezTo>
                    <a:pt x="3167" y="19"/>
                    <a:pt x="2957" y="1"/>
                    <a:pt x="27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53"/>
            <p:cNvSpPr/>
            <p:nvPr/>
          </p:nvSpPr>
          <p:spPr>
            <a:xfrm>
              <a:off x="6669050" y="1666125"/>
              <a:ext cx="24750" cy="25550"/>
            </a:xfrm>
            <a:custGeom>
              <a:rect b="b" l="l" r="r" t="t"/>
              <a:pathLst>
                <a:path extrusionOk="0" h="1022" w="990">
                  <a:moveTo>
                    <a:pt x="808" y="0"/>
                  </a:moveTo>
                  <a:lnTo>
                    <a:pt x="1" y="33"/>
                  </a:lnTo>
                  <a:cubicBezTo>
                    <a:pt x="1" y="33"/>
                    <a:pt x="1" y="577"/>
                    <a:pt x="429" y="1022"/>
                  </a:cubicBezTo>
                  <a:lnTo>
                    <a:pt x="990" y="4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53"/>
            <p:cNvSpPr/>
            <p:nvPr/>
          </p:nvSpPr>
          <p:spPr>
            <a:xfrm>
              <a:off x="6677300" y="1658025"/>
              <a:ext cx="25975" cy="27400"/>
            </a:xfrm>
            <a:custGeom>
              <a:rect b="b" l="l" r="r" t="t"/>
              <a:pathLst>
                <a:path extrusionOk="0" h="1096" w="1039">
                  <a:moveTo>
                    <a:pt x="450" y="1"/>
                  </a:moveTo>
                  <a:cubicBezTo>
                    <a:pt x="420" y="1"/>
                    <a:pt x="391" y="4"/>
                    <a:pt x="363" y="11"/>
                  </a:cubicBezTo>
                  <a:cubicBezTo>
                    <a:pt x="132" y="60"/>
                    <a:pt x="0" y="242"/>
                    <a:pt x="17" y="439"/>
                  </a:cubicBezTo>
                  <a:cubicBezTo>
                    <a:pt x="17" y="687"/>
                    <a:pt x="149" y="884"/>
                    <a:pt x="346" y="1033"/>
                  </a:cubicBezTo>
                  <a:cubicBezTo>
                    <a:pt x="407" y="1076"/>
                    <a:pt x="484" y="1096"/>
                    <a:pt x="563" y="1096"/>
                  </a:cubicBezTo>
                  <a:cubicBezTo>
                    <a:pt x="696" y="1096"/>
                    <a:pt x="834" y="1038"/>
                    <a:pt x="907" y="934"/>
                  </a:cubicBezTo>
                  <a:cubicBezTo>
                    <a:pt x="1039" y="753"/>
                    <a:pt x="1022" y="538"/>
                    <a:pt x="857" y="423"/>
                  </a:cubicBezTo>
                  <a:cubicBezTo>
                    <a:pt x="857" y="423"/>
                    <a:pt x="841" y="423"/>
                    <a:pt x="841" y="406"/>
                  </a:cubicBezTo>
                  <a:cubicBezTo>
                    <a:pt x="841" y="406"/>
                    <a:pt x="824" y="390"/>
                    <a:pt x="824" y="390"/>
                  </a:cubicBezTo>
                  <a:cubicBezTo>
                    <a:pt x="824" y="374"/>
                    <a:pt x="824" y="374"/>
                    <a:pt x="808" y="357"/>
                  </a:cubicBezTo>
                  <a:cubicBezTo>
                    <a:pt x="808" y="341"/>
                    <a:pt x="808" y="308"/>
                    <a:pt x="808" y="291"/>
                  </a:cubicBezTo>
                  <a:cubicBezTo>
                    <a:pt x="808" y="122"/>
                    <a:pt x="626" y="1"/>
                    <a:pt x="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3"/>
            <p:cNvSpPr/>
            <p:nvPr/>
          </p:nvSpPr>
          <p:spPr>
            <a:xfrm>
              <a:off x="6663450" y="1662525"/>
              <a:ext cx="21125" cy="34500"/>
            </a:xfrm>
            <a:custGeom>
              <a:rect b="b" l="l" r="r" t="t"/>
              <a:pathLst>
                <a:path extrusionOk="0" h="1380" w="845">
                  <a:moveTo>
                    <a:pt x="152" y="1"/>
                  </a:moveTo>
                  <a:cubicBezTo>
                    <a:pt x="83" y="1"/>
                    <a:pt x="1" y="50"/>
                    <a:pt x="10" y="128"/>
                  </a:cubicBezTo>
                  <a:cubicBezTo>
                    <a:pt x="60" y="589"/>
                    <a:pt x="258" y="1018"/>
                    <a:pt x="571" y="1347"/>
                  </a:cubicBezTo>
                  <a:cubicBezTo>
                    <a:pt x="594" y="1370"/>
                    <a:pt x="622" y="1380"/>
                    <a:pt x="651" y="1380"/>
                  </a:cubicBezTo>
                  <a:cubicBezTo>
                    <a:pt x="746" y="1380"/>
                    <a:pt x="844" y="1275"/>
                    <a:pt x="769" y="1199"/>
                  </a:cubicBezTo>
                  <a:cubicBezTo>
                    <a:pt x="472" y="886"/>
                    <a:pt x="291" y="507"/>
                    <a:pt x="241" y="78"/>
                  </a:cubicBezTo>
                  <a:cubicBezTo>
                    <a:pt x="241" y="24"/>
                    <a:pt x="200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3"/>
            <p:cNvSpPr/>
            <p:nvPr/>
          </p:nvSpPr>
          <p:spPr>
            <a:xfrm>
              <a:off x="6676050" y="1413600"/>
              <a:ext cx="396400" cy="343675"/>
            </a:xfrm>
            <a:custGeom>
              <a:rect b="b" l="l" r="r" t="t"/>
              <a:pathLst>
                <a:path extrusionOk="0" h="13747" w="15856">
                  <a:moveTo>
                    <a:pt x="8731" y="0"/>
                  </a:moveTo>
                  <a:cubicBezTo>
                    <a:pt x="7799" y="0"/>
                    <a:pt x="6853" y="185"/>
                    <a:pt x="5951" y="575"/>
                  </a:cubicBezTo>
                  <a:cubicBezTo>
                    <a:pt x="4896" y="1020"/>
                    <a:pt x="3923" y="1943"/>
                    <a:pt x="3083" y="3047"/>
                  </a:cubicBezTo>
                  <a:cubicBezTo>
                    <a:pt x="1138" y="5602"/>
                    <a:pt x="1" y="9178"/>
                    <a:pt x="545" y="10447"/>
                  </a:cubicBezTo>
                  <a:cubicBezTo>
                    <a:pt x="1166" y="11884"/>
                    <a:pt x="5374" y="13747"/>
                    <a:pt x="8853" y="13747"/>
                  </a:cubicBezTo>
                  <a:cubicBezTo>
                    <a:pt x="9804" y="13747"/>
                    <a:pt x="10701" y="13608"/>
                    <a:pt x="11455" y="13282"/>
                  </a:cubicBezTo>
                  <a:cubicBezTo>
                    <a:pt x="12461" y="12853"/>
                    <a:pt x="13301" y="12211"/>
                    <a:pt x="13977" y="11436"/>
                  </a:cubicBezTo>
                  <a:cubicBezTo>
                    <a:pt x="14603" y="10711"/>
                    <a:pt x="15065" y="9887"/>
                    <a:pt x="15361" y="8997"/>
                  </a:cubicBezTo>
                  <a:cubicBezTo>
                    <a:pt x="15856" y="7448"/>
                    <a:pt x="15823" y="5734"/>
                    <a:pt x="15131" y="4151"/>
                  </a:cubicBezTo>
                  <a:cubicBezTo>
                    <a:pt x="14004" y="1544"/>
                    <a:pt x="11423" y="0"/>
                    <a:pt x="8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53"/>
            <p:cNvSpPr/>
            <p:nvPr/>
          </p:nvSpPr>
          <p:spPr>
            <a:xfrm>
              <a:off x="6840875" y="1435050"/>
              <a:ext cx="145050" cy="112750"/>
            </a:xfrm>
            <a:custGeom>
              <a:rect b="b" l="l" r="r" t="t"/>
              <a:pathLst>
                <a:path extrusionOk="0" h="4510" w="5802">
                  <a:moveTo>
                    <a:pt x="2795" y="1"/>
                  </a:moveTo>
                  <a:cubicBezTo>
                    <a:pt x="1379" y="1"/>
                    <a:pt x="208" y="853"/>
                    <a:pt x="116" y="2008"/>
                  </a:cubicBezTo>
                  <a:cubicBezTo>
                    <a:pt x="0" y="3244"/>
                    <a:pt x="1170" y="4365"/>
                    <a:pt x="2703" y="4497"/>
                  </a:cubicBezTo>
                  <a:cubicBezTo>
                    <a:pt x="2805" y="4505"/>
                    <a:pt x="2906" y="4509"/>
                    <a:pt x="3006" y="4509"/>
                  </a:cubicBezTo>
                  <a:cubicBezTo>
                    <a:pt x="4423" y="4509"/>
                    <a:pt x="5594" y="3656"/>
                    <a:pt x="5686" y="2486"/>
                  </a:cubicBezTo>
                  <a:cubicBezTo>
                    <a:pt x="5802" y="1250"/>
                    <a:pt x="4631" y="146"/>
                    <a:pt x="3099" y="14"/>
                  </a:cubicBezTo>
                  <a:cubicBezTo>
                    <a:pt x="2997" y="5"/>
                    <a:pt x="2895" y="1"/>
                    <a:pt x="27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53"/>
            <p:cNvSpPr/>
            <p:nvPr/>
          </p:nvSpPr>
          <p:spPr>
            <a:xfrm>
              <a:off x="5336975" y="2815950"/>
              <a:ext cx="822425" cy="323725"/>
            </a:xfrm>
            <a:custGeom>
              <a:rect b="b" l="l" r="r" t="t"/>
              <a:pathLst>
                <a:path extrusionOk="0" h="12949" w="32897">
                  <a:moveTo>
                    <a:pt x="27913" y="0"/>
                  </a:moveTo>
                  <a:cubicBezTo>
                    <a:pt x="27833" y="0"/>
                    <a:pt x="27751" y="18"/>
                    <a:pt x="27672" y="55"/>
                  </a:cubicBezTo>
                  <a:cubicBezTo>
                    <a:pt x="27408" y="187"/>
                    <a:pt x="27309" y="517"/>
                    <a:pt x="27441" y="780"/>
                  </a:cubicBezTo>
                  <a:lnTo>
                    <a:pt x="31545" y="9054"/>
                  </a:lnTo>
                  <a:cubicBezTo>
                    <a:pt x="31726" y="9416"/>
                    <a:pt x="31792" y="9828"/>
                    <a:pt x="31726" y="10224"/>
                  </a:cubicBezTo>
                  <a:cubicBezTo>
                    <a:pt x="31577" y="11178"/>
                    <a:pt x="30740" y="11862"/>
                    <a:pt x="29826" y="11862"/>
                  </a:cubicBezTo>
                  <a:cubicBezTo>
                    <a:pt x="29729" y="11862"/>
                    <a:pt x="29632" y="11855"/>
                    <a:pt x="29534" y="11839"/>
                  </a:cubicBezTo>
                  <a:lnTo>
                    <a:pt x="709" y="7257"/>
                  </a:lnTo>
                  <a:cubicBezTo>
                    <a:pt x="668" y="7249"/>
                    <a:pt x="628" y="7245"/>
                    <a:pt x="590" y="7245"/>
                  </a:cubicBezTo>
                  <a:cubicBezTo>
                    <a:pt x="314" y="7245"/>
                    <a:pt x="93" y="7442"/>
                    <a:pt x="50" y="7702"/>
                  </a:cubicBezTo>
                  <a:cubicBezTo>
                    <a:pt x="0" y="7999"/>
                    <a:pt x="214" y="8263"/>
                    <a:pt x="511" y="8312"/>
                  </a:cubicBezTo>
                  <a:lnTo>
                    <a:pt x="29337" y="12910"/>
                  </a:lnTo>
                  <a:cubicBezTo>
                    <a:pt x="29498" y="12936"/>
                    <a:pt x="29659" y="12949"/>
                    <a:pt x="29818" y="12949"/>
                  </a:cubicBezTo>
                  <a:cubicBezTo>
                    <a:pt x="31277" y="12949"/>
                    <a:pt x="32560" y="11891"/>
                    <a:pt x="32798" y="10405"/>
                  </a:cubicBezTo>
                  <a:cubicBezTo>
                    <a:pt x="32896" y="9779"/>
                    <a:pt x="32798" y="9136"/>
                    <a:pt x="32517" y="8576"/>
                  </a:cubicBezTo>
                  <a:lnTo>
                    <a:pt x="28414" y="302"/>
                  </a:lnTo>
                  <a:cubicBezTo>
                    <a:pt x="28307" y="113"/>
                    <a:pt x="28116" y="0"/>
                    <a:pt x="27913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53"/>
            <p:cNvSpPr/>
            <p:nvPr/>
          </p:nvSpPr>
          <p:spPr>
            <a:xfrm>
              <a:off x="5688425" y="2789775"/>
              <a:ext cx="257550" cy="290575"/>
            </a:xfrm>
            <a:custGeom>
              <a:rect b="b" l="l" r="r" t="t"/>
              <a:pathLst>
                <a:path extrusionOk="0" h="11623" w="10302">
                  <a:moveTo>
                    <a:pt x="9689" y="0"/>
                  </a:moveTo>
                  <a:cubicBezTo>
                    <a:pt x="9629" y="0"/>
                    <a:pt x="9569" y="10"/>
                    <a:pt x="9510" y="31"/>
                  </a:cubicBezTo>
                  <a:lnTo>
                    <a:pt x="6544" y="1053"/>
                  </a:lnTo>
                  <a:cubicBezTo>
                    <a:pt x="5835" y="1283"/>
                    <a:pt x="5242" y="1778"/>
                    <a:pt x="4879" y="2421"/>
                  </a:cubicBezTo>
                  <a:lnTo>
                    <a:pt x="149" y="10809"/>
                  </a:lnTo>
                  <a:cubicBezTo>
                    <a:pt x="1" y="11073"/>
                    <a:pt x="99" y="11403"/>
                    <a:pt x="347" y="11551"/>
                  </a:cubicBezTo>
                  <a:cubicBezTo>
                    <a:pt x="413" y="11584"/>
                    <a:pt x="478" y="11601"/>
                    <a:pt x="528" y="11617"/>
                  </a:cubicBezTo>
                  <a:cubicBezTo>
                    <a:pt x="554" y="11621"/>
                    <a:pt x="580" y="11623"/>
                    <a:pt x="606" y="11623"/>
                  </a:cubicBezTo>
                  <a:cubicBezTo>
                    <a:pt x="806" y="11623"/>
                    <a:pt x="986" y="11512"/>
                    <a:pt x="1088" y="11337"/>
                  </a:cubicBezTo>
                  <a:lnTo>
                    <a:pt x="5818" y="2948"/>
                  </a:lnTo>
                  <a:cubicBezTo>
                    <a:pt x="6066" y="2536"/>
                    <a:pt x="6428" y="2223"/>
                    <a:pt x="6890" y="2074"/>
                  </a:cubicBezTo>
                  <a:lnTo>
                    <a:pt x="9856" y="1053"/>
                  </a:lnTo>
                  <a:cubicBezTo>
                    <a:pt x="10153" y="954"/>
                    <a:pt x="10301" y="657"/>
                    <a:pt x="10202" y="360"/>
                  </a:cubicBezTo>
                  <a:cubicBezTo>
                    <a:pt x="10124" y="139"/>
                    <a:pt x="9913" y="0"/>
                    <a:pt x="9689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53"/>
            <p:cNvSpPr/>
            <p:nvPr/>
          </p:nvSpPr>
          <p:spPr>
            <a:xfrm>
              <a:off x="5641450" y="2266000"/>
              <a:ext cx="786600" cy="577000"/>
            </a:xfrm>
            <a:custGeom>
              <a:rect b="b" l="l" r="r" t="t"/>
              <a:pathLst>
                <a:path extrusionOk="0" h="23080" w="31464">
                  <a:moveTo>
                    <a:pt x="30916" y="1"/>
                  </a:moveTo>
                  <a:cubicBezTo>
                    <a:pt x="30906" y="1"/>
                    <a:pt x="30896" y="1"/>
                    <a:pt x="30886" y="1"/>
                  </a:cubicBezTo>
                  <a:lnTo>
                    <a:pt x="25184" y="298"/>
                  </a:lnTo>
                  <a:cubicBezTo>
                    <a:pt x="24014" y="364"/>
                    <a:pt x="22992" y="1122"/>
                    <a:pt x="22580" y="2226"/>
                  </a:cubicBezTo>
                  <a:lnTo>
                    <a:pt x="15394" y="21888"/>
                  </a:lnTo>
                  <a:lnTo>
                    <a:pt x="742" y="18230"/>
                  </a:lnTo>
                  <a:cubicBezTo>
                    <a:pt x="693" y="18216"/>
                    <a:pt x="645" y="18210"/>
                    <a:pt x="597" y="18210"/>
                  </a:cubicBezTo>
                  <a:cubicBezTo>
                    <a:pt x="354" y="18210"/>
                    <a:pt x="138" y="18375"/>
                    <a:pt x="83" y="18609"/>
                  </a:cubicBezTo>
                  <a:cubicBezTo>
                    <a:pt x="1" y="18905"/>
                    <a:pt x="182" y="19202"/>
                    <a:pt x="479" y="19268"/>
                  </a:cubicBezTo>
                  <a:lnTo>
                    <a:pt x="15608" y="23058"/>
                  </a:lnTo>
                  <a:cubicBezTo>
                    <a:pt x="15625" y="23075"/>
                    <a:pt x="15641" y="23075"/>
                    <a:pt x="15658" y="23075"/>
                  </a:cubicBezTo>
                  <a:cubicBezTo>
                    <a:pt x="15683" y="23078"/>
                    <a:pt x="15708" y="23080"/>
                    <a:pt x="15733" y="23080"/>
                  </a:cubicBezTo>
                  <a:cubicBezTo>
                    <a:pt x="15957" y="23080"/>
                    <a:pt x="16177" y="22951"/>
                    <a:pt x="16251" y="22729"/>
                  </a:cubicBezTo>
                  <a:lnTo>
                    <a:pt x="23602" y="2605"/>
                  </a:lnTo>
                  <a:cubicBezTo>
                    <a:pt x="23849" y="1897"/>
                    <a:pt x="24492" y="1435"/>
                    <a:pt x="25233" y="1386"/>
                  </a:cubicBezTo>
                  <a:lnTo>
                    <a:pt x="30936" y="1089"/>
                  </a:lnTo>
                  <a:cubicBezTo>
                    <a:pt x="31232" y="1073"/>
                    <a:pt x="31463" y="809"/>
                    <a:pt x="31447" y="512"/>
                  </a:cubicBezTo>
                  <a:cubicBezTo>
                    <a:pt x="31431" y="226"/>
                    <a:pt x="31199" y="1"/>
                    <a:pt x="30916" y="1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53"/>
            <p:cNvSpPr/>
            <p:nvPr/>
          </p:nvSpPr>
          <p:spPr>
            <a:xfrm>
              <a:off x="6293275" y="2255275"/>
              <a:ext cx="135175" cy="55275"/>
            </a:xfrm>
            <a:custGeom>
              <a:rect b="b" l="l" r="r" t="t"/>
              <a:pathLst>
                <a:path extrusionOk="0" h="2211" w="5407">
                  <a:moveTo>
                    <a:pt x="4394" y="0"/>
                  </a:moveTo>
                  <a:cubicBezTo>
                    <a:pt x="4375" y="0"/>
                    <a:pt x="4355" y="1"/>
                    <a:pt x="4335" y="2"/>
                  </a:cubicBezTo>
                  <a:lnTo>
                    <a:pt x="1" y="233"/>
                  </a:lnTo>
                  <a:lnTo>
                    <a:pt x="50" y="1222"/>
                  </a:lnTo>
                  <a:lnTo>
                    <a:pt x="100" y="2210"/>
                  </a:lnTo>
                  <a:lnTo>
                    <a:pt x="4434" y="1980"/>
                  </a:lnTo>
                  <a:cubicBezTo>
                    <a:pt x="4995" y="1963"/>
                    <a:pt x="5407" y="1485"/>
                    <a:pt x="5374" y="941"/>
                  </a:cubicBezTo>
                  <a:cubicBezTo>
                    <a:pt x="5358" y="417"/>
                    <a:pt x="4913" y="0"/>
                    <a:pt x="4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53"/>
            <p:cNvSpPr/>
            <p:nvPr/>
          </p:nvSpPr>
          <p:spPr>
            <a:xfrm>
              <a:off x="5358400" y="3054875"/>
              <a:ext cx="153700" cy="143250"/>
            </a:xfrm>
            <a:custGeom>
              <a:rect b="b" l="l" r="r" t="t"/>
              <a:pathLst>
                <a:path extrusionOk="0" h="5730" w="6148">
                  <a:moveTo>
                    <a:pt x="3052" y="1"/>
                  </a:moveTo>
                  <a:cubicBezTo>
                    <a:pt x="1675" y="1"/>
                    <a:pt x="469" y="1008"/>
                    <a:pt x="247" y="2414"/>
                  </a:cubicBezTo>
                  <a:cubicBezTo>
                    <a:pt x="0" y="3980"/>
                    <a:pt x="1055" y="5446"/>
                    <a:pt x="2621" y="5694"/>
                  </a:cubicBezTo>
                  <a:cubicBezTo>
                    <a:pt x="2774" y="5718"/>
                    <a:pt x="2926" y="5730"/>
                    <a:pt x="3076" y="5730"/>
                  </a:cubicBezTo>
                  <a:cubicBezTo>
                    <a:pt x="4462" y="5730"/>
                    <a:pt x="5677" y="4733"/>
                    <a:pt x="5900" y="3320"/>
                  </a:cubicBezTo>
                  <a:cubicBezTo>
                    <a:pt x="6148" y="1755"/>
                    <a:pt x="5093" y="288"/>
                    <a:pt x="3527" y="41"/>
                  </a:cubicBezTo>
                  <a:cubicBezTo>
                    <a:pt x="3367" y="14"/>
                    <a:pt x="3209" y="1"/>
                    <a:pt x="3052" y="1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53"/>
            <p:cNvSpPr/>
            <p:nvPr/>
          </p:nvSpPr>
          <p:spPr>
            <a:xfrm>
              <a:off x="5389300" y="3030325"/>
              <a:ext cx="112500" cy="28450"/>
            </a:xfrm>
            <a:custGeom>
              <a:rect b="b" l="l" r="r" t="t"/>
              <a:pathLst>
                <a:path extrusionOk="0" h="1138" w="4500">
                  <a:moveTo>
                    <a:pt x="66" y="1"/>
                  </a:moveTo>
                  <a:lnTo>
                    <a:pt x="0" y="429"/>
                  </a:lnTo>
                  <a:lnTo>
                    <a:pt x="4434" y="1138"/>
                  </a:lnTo>
                  <a:lnTo>
                    <a:pt x="4500" y="709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3"/>
            <p:cNvSpPr/>
            <p:nvPr/>
          </p:nvSpPr>
          <p:spPr>
            <a:xfrm>
              <a:off x="5410725" y="3044750"/>
              <a:ext cx="65950" cy="80475"/>
            </a:xfrm>
            <a:custGeom>
              <a:rect b="b" l="l" r="r" t="t"/>
              <a:pathLst>
                <a:path extrusionOk="0" h="3219" w="2638">
                  <a:moveTo>
                    <a:pt x="66" y="1"/>
                  </a:moveTo>
                  <a:cubicBezTo>
                    <a:pt x="66" y="1"/>
                    <a:pt x="0" y="3066"/>
                    <a:pt x="874" y="3214"/>
                  </a:cubicBezTo>
                  <a:cubicBezTo>
                    <a:pt x="893" y="3217"/>
                    <a:pt x="912" y="3219"/>
                    <a:pt x="931" y="3219"/>
                  </a:cubicBezTo>
                  <a:cubicBezTo>
                    <a:pt x="1786" y="3219"/>
                    <a:pt x="2637" y="413"/>
                    <a:pt x="2637" y="413"/>
                  </a:cubicBezTo>
                  <a:lnTo>
                    <a:pt x="66" y="1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53"/>
            <p:cNvSpPr/>
            <p:nvPr/>
          </p:nvSpPr>
          <p:spPr>
            <a:xfrm>
              <a:off x="5929450" y="3145625"/>
              <a:ext cx="153725" cy="143550"/>
            </a:xfrm>
            <a:custGeom>
              <a:rect b="b" l="l" r="r" t="t"/>
              <a:pathLst>
                <a:path extrusionOk="0" h="5742" w="6149">
                  <a:moveTo>
                    <a:pt x="3078" y="1"/>
                  </a:moveTo>
                  <a:cubicBezTo>
                    <a:pt x="1690" y="1"/>
                    <a:pt x="472" y="1012"/>
                    <a:pt x="248" y="2426"/>
                  </a:cubicBezTo>
                  <a:cubicBezTo>
                    <a:pt x="1" y="3992"/>
                    <a:pt x="1056" y="5459"/>
                    <a:pt x="2621" y="5706"/>
                  </a:cubicBezTo>
                  <a:cubicBezTo>
                    <a:pt x="2773" y="5730"/>
                    <a:pt x="2923" y="5741"/>
                    <a:pt x="3072" y="5741"/>
                  </a:cubicBezTo>
                  <a:cubicBezTo>
                    <a:pt x="4460" y="5741"/>
                    <a:pt x="5678" y="4732"/>
                    <a:pt x="5901" y="3333"/>
                  </a:cubicBezTo>
                  <a:cubicBezTo>
                    <a:pt x="6148" y="1767"/>
                    <a:pt x="5094" y="300"/>
                    <a:pt x="3528" y="36"/>
                  </a:cubicBezTo>
                  <a:cubicBezTo>
                    <a:pt x="3377" y="13"/>
                    <a:pt x="3226" y="1"/>
                    <a:pt x="3078" y="1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3"/>
            <p:cNvSpPr/>
            <p:nvPr/>
          </p:nvSpPr>
          <p:spPr>
            <a:xfrm>
              <a:off x="5960375" y="3121400"/>
              <a:ext cx="112500" cy="28450"/>
            </a:xfrm>
            <a:custGeom>
              <a:rect b="b" l="l" r="r" t="t"/>
              <a:pathLst>
                <a:path extrusionOk="0" h="1138" w="4500">
                  <a:moveTo>
                    <a:pt x="66" y="0"/>
                  </a:moveTo>
                  <a:lnTo>
                    <a:pt x="0" y="429"/>
                  </a:lnTo>
                  <a:lnTo>
                    <a:pt x="4434" y="1137"/>
                  </a:lnTo>
                  <a:lnTo>
                    <a:pt x="4499" y="709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3"/>
            <p:cNvSpPr/>
            <p:nvPr/>
          </p:nvSpPr>
          <p:spPr>
            <a:xfrm>
              <a:off x="5981800" y="3135800"/>
              <a:ext cx="66350" cy="80500"/>
            </a:xfrm>
            <a:custGeom>
              <a:rect b="b" l="l" r="r" t="t"/>
              <a:pathLst>
                <a:path extrusionOk="0" h="3220" w="2654">
                  <a:moveTo>
                    <a:pt x="66" y="1"/>
                  </a:moveTo>
                  <a:lnTo>
                    <a:pt x="66" y="1"/>
                  </a:lnTo>
                  <a:cubicBezTo>
                    <a:pt x="66" y="1"/>
                    <a:pt x="0" y="3066"/>
                    <a:pt x="874" y="3215"/>
                  </a:cubicBezTo>
                  <a:cubicBezTo>
                    <a:pt x="893" y="3218"/>
                    <a:pt x="912" y="3219"/>
                    <a:pt x="931" y="3219"/>
                  </a:cubicBezTo>
                  <a:cubicBezTo>
                    <a:pt x="1787" y="3219"/>
                    <a:pt x="2654" y="413"/>
                    <a:pt x="2654" y="413"/>
                  </a:cubicBezTo>
                  <a:lnTo>
                    <a:pt x="66" y="1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3"/>
            <p:cNvSpPr/>
            <p:nvPr/>
          </p:nvSpPr>
          <p:spPr>
            <a:xfrm>
              <a:off x="5353850" y="2318675"/>
              <a:ext cx="897850" cy="525600"/>
            </a:xfrm>
            <a:custGeom>
              <a:rect b="b" l="l" r="r" t="t"/>
              <a:pathLst>
                <a:path extrusionOk="0" h="21024" w="35914">
                  <a:moveTo>
                    <a:pt x="808" y="729"/>
                  </a:moveTo>
                  <a:lnTo>
                    <a:pt x="35023" y="2229"/>
                  </a:lnTo>
                  <a:lnTo>
                    <a:pt x="28447" y="20226"/>
                  </a:lnTo>
                  <a:lnTo>
                    <a:pt x="726" y="13288"/>
                  </a:lnTo>
                  <a:lnTo>
                    <a:pt x="808" y="729"/>
                  </a:lnTo>
                  <a:close/>
                  <a:moveTo>
                    <a:pt x="423" y="1"/>
                  </a:moveTo>
                  <a:cubicBezTo>
                    <a:pt x="338" y="1"/>
                    <a:pt x="256" y="46"/>
                    <a:pt x="199" y="103"/>
                  </a:cubicBezTo>
                  <a:cubicBezTo>
                    <a:pt x="116" y="169"/>
                    <a:pt x="83" y="251"/>
                    <a:pt x="83" y="350"/>
                  </a:cubicBezTo>
                  <a:lnTo>
                    <a:pt x="17" y="13568"/>
                  </a:lnTo>
                  <a:cubicBezTo>
                    <a:pt x="1" y="13733"/>
                    <a:pt x="116" y="13881"/>
                    <a:pt x="281" y="13914"/>
                  </a:cubicBezTo>
                  <a:lnTo>
                    <a:pt x="28579" y="21017"/>
                  </a:lnTo>
                  <a:lnTo>
                    <a:pt x="28612" y="21017"/>
                  </a:lnTo>
                  <a:cubicBezTo>
                    <a:pt x="28636" y="21022"/>
                    <a:pt x="28659" y="21024"/>
                    <a:pt x="28681" y="21024"/>
                  </a:cubicBezTo>
                  <a:cubicBezTo>
                    <a:pt x="28834" y="21024"/>
                    <a:pt x="28965" y="20930"/>
                    <a:pt x="29008" y="20787"/>
                  </a:cubicBezTo>
                  <a:lnTo>
                    <a:pt x="35864" y="2015"/>
                  </a:lnTo>
                  <a:cubicBezTo>
                    <a:pt x="35913" y="1899"/>
                    <a:pt x="35897" y="1784"/>
                    <a:pt x="35831" y="1685"/>
                  </a:cubicBezTo>
                  <a:cubicBezTo>
                    <a:pt x="35765" y="1586"/>
                    <a:pt x="35666" y="1520"/>
                    <a:pt x="35551" y="1520"/>
                  </a:cubicBezTo>
                  <a:lnTo>
                    <a:pt x="462" y="4"/>
                  </a:lnTo>
                  <a:cubicBezTo>
                    <a:pt x="449" y="2"/>
                    <a:pt x="436" y="1"/>
                    <a:pt x="423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53"/>
            <p:cNvSpPr/>
            <p:nvPr/>
          </p:nvSpPr>
          <p:spPr>
            <a:xfrm>
              <a:off x="5354275" y="2494150"/>
              <a:ext cx="798525" cy="151925"/>
            </a:xfrm>
            <a:custGeom>
              <a:rect b="b" l="l" r="r" t="t"/>
              <a:pathLst>
                <a:path extrusionOk="0" h="6077" w="31941">
                  <a:moveTo>
                    <a:pt x="385" y="1"/>
                  </a:moveTo>
                  <a:cubicBezTo>
                    <a:pt x="212" y="1"/>
                    <a:pt x="63" y="125"/>
                    <a:pt x="33" y="303"/>
                  </a:cubicBezTo>
                  <a:cubicBezTo>
                    <a:pt x="0" y="500"/>
                    <a:pt x="132" y="682"/>
                    <a:pt x="330" y="715"/>
                  </a:cubicBezTo>
                  <a:lnTo>
                    <a:pt x="31496" y="6071"/>
                  </a:lnTo>
                  <a:cubicBezTo>
                    <a:pt x="31516" y="6074"/>
                    <a:pt x="31536" y="6076"/>
                    <a:pt x="31556" y="6076"/>
                  </a:cubicBezTo>
                  <a:cubicBezTo>
                    <a:pt x="31729" y="6076"/>
                    <a:pt x="31878" y="5952"/>
                    <a:pt x="31908" y="5774"/>
                  </a:cubicBezTo>
                  <a:cubicBezTo>
                    <a:pt x="31941" y="5577"/>
                    <a:pt x="31809" y="5395"/>
                    <a:pt x="31611" y="5362"/>
                  </a:cubicBezTo>
                  <a:lnTo>
                    <a:pt x="445" y="6"/>
                  </a:lnTo>
                  <a:cubicBezTo>
                    <a:pt x="425" y="3"/>
                    <a:pt x="405" y="1"/>
                    <a:pt x="385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53"/>
            <p:cNvSpPr/>
            <p:nvPr/>
          </p:nvSpPr>
          <p:spPr>
            <a:xfrm>
              <a:off x="5355100" y="2394950"/>
              <a:ext cx="854150" cy="95675"/>
            </a:xfrm>
            <a:custGeom>
              <a:rect b="b" l="l" r="r" t="t"/>
              <a:pathLst>
                <a:path extrusionOk="0" h="3827" w="34166">
                  <a:moveTo>
                    <a:pt x="382" y="1"/>
                  </a:moveTo>
                  <a:cubicBezTo>
                    <a:pt x="197" y="1"/>
                    <a:pt x="32" y="144"/>
                    <a:pt x="17" y="332"/>
                  </a:cubicBezTo>
                  <a:cubicBezTo>
                    <a:pt x="0" y="529"/>
                    <a:pt x="132" y="694"/>
                    <a:pt x="313" y="727"/>
                  </a:cubicBezTo>
                  <a:lnTo>
                    <a:pt x="346" y="727"/>
                  </a:lnTo>
                  <a:lnTo>
                    <a:pt x="33754" y="3826"/>
                  </a:lnTo>
                  <a:cubicBezTo>
                    <a:pt x="33764" y="3826"/>
                    <a:pt x="33774" y="3827"/>
                    <a:pt x="33784" y="3827"/>
                  </a:cubicBezTo>
                  <a:cubicBezTo>
                    <a:pt x="33969" y="3827"/>
                    <a:pt x="34134" y="3684"/>
                    <a:pt x="34149" y="3496"/>
                  </a:cubicBezTo>
                  <a:cubicBezTo>
                    <a:pt x="34166" y="3298"/>
                    <a:pt x="34034" y="3117"/>
                    <a:pt x="33820" y="3100"/>
                  </a:cubicBezTo>
                  <a:lnTo>
                    <a:pt x="412" y="2"/>
                  </a:lnTo>
                  <a:cubicBezTo>
                    <a:pt x="402" y="1"/>
                    <a:pt x="392" y="1"/>
                    <a:pt x="382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53"/>
            <p:cNvSpPr/>
            <p:nvPr/>
          </p:nvSpPr>
          <p:spPr>
            <a:xfrm>
              <a:off x="5353450" y="2587125"/>
              <a:ext cx="750325" cy="194000"/>
            </a:xfrm>
            <a:custGeom>
              <a:rect b="b" l="l" r="r" t="t"/>
              <a:pathLst>
                <a:path extrusionOk="0" h="7760" w="30013">
                  <a:moveTo>
                    <a:pt x="393" y="0"/>
                  </a:moveTo>
                  <a:cubicBezTo>
                    <a:pt x="239" y="0"/>
                    <a:pt x="92" y="108"/>
                    <a:pt x="50" y="275"/>
                  </a:cubicBezTo>
                  <a:cubicBezTo>
                    <a:pt x="0" y="473"/>
                    <a:pt x="116" y="671"/>
                    <a:pt x="313" y="720"/>
                  </a:cubicBezTo>
                  <a:lnTo>
                    <a:pt x="29535" y="7741"/>
                  </a:lnTo>
                  <a:cubicBezTo>
                    <a:pt x="29535" y="7741"/>
                    <a:pt x="29551" y="7741"/>
                    <a:pt x="29551" y="7758"/>
                  </a:cubicBezTo>
                  <a:cubicBezTo>
                    <a:pt x="29564" y="7759"/>
                    <a:pt x="29576" y="7759"/>
                    <a:pt x="29588" y="7759"/>
                  </a:cubicBezTo>
                  <a:cubicBezTo>
                    <a:pt x="29769" y="7759"/>
                    <a:pt x="29917" y="7647"/>
                    <a:pt x="29963" y="7478"/>
                  </a:cubicBezTo>
                  <a:cubicBezTo>
                    <a:pt x="30013" y="7280"/>
                    <a:pt x="29897" y="7082"/>
                    <a:pt x="29699" y="7049"/>
                  </a:cubicBezTo>
                  <a:lnTo>
                    <a:pt x="478" y="12"/>
                  </a:lnTo>
                  <a:cubicBezTo>
                    <a:pt x="450" y="4"/>
                    <a:pt x="421" y="0"/>
                    <a:pt x="393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53"/>
            <p:cNvSpPr/>
            <p:nvPr/>
          </p:nvSpPr>
          <p:spPr>
            <a:xfrm>
              <a:off x="6065850" y="2355375"/>
              <a:ext cx="85300" cy="484275"/>
            </a:xfrm>
            <a:custGeom>
              <a:rect b="b" l="l" r="r" t="t"/>
              <a:pathLst>
                <a:path extrusionOk="0" h="19371" w="3412">
                  <a:moveTo>
                    <a:pt x="3222" y="1"/>
                  </a:moveTo>
                  <a:cubicBezTo>
                    <a:pt x="3134" y="1"/>
                    <a:pt x="3064" y="77"/>
                    <a:pt x="3049" y="168"/>
                  </a:cubicBezTo>
                  <a:lnTo>
                    <a:pt x="17" y="19170"/>
                  </a:lnTo>
                  <a:cubicBezTo>
                    <a:pt x="0" y="19269"/>
                    <a:pt x="66" y="19352"/>
                    <a:pt x="165" y="19368"/>
                  </a:cubicBezTo>
                  <a:cubicBezTo>
                    <a:pt x="175" y="19370"/>
                    <a:pt x="185" y="19371"/>
                    <a:pt x="196" y="19371"/>
                  </a:cubicBezTo>
                  <a:cubicBezTo>
                    <a:pt x="283" y="19371"/>
                    <a:pt x="365" y="19308"/>
                    <a:pt x="379" y="19220"/>
                  </a:cubicBezTo>
                  <a:lnTo>
                    <a:pt x="3395" y="217"/>
                  </a:lnTo>
                  <a:cubicBezTo>
                    <a:pt x="3412" y="118"/>
                    <a:pt x="3346" y="19"/>
                    <a:pt x="3247" y="3"/>
                  </a:cubicBezTo>
                  <a:cubicBezTo>
                    <a:pt x="3238" y="1"/>
                    <a:pt x="3230" y="1"/>
                    <a:pt x="3222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53"/>
            <p:cNvSpPr/>
            <p:nvPr/>
          </p:nvSpPr>
          <p:spPr>
            <a:xfrm>
              <a:off x="5977250" y="2352075"/>
              <a:ext cx="82450" cy="465325"/>
            </a:xfrm>
            <a:custGeom>
              <a:rect b="b" l="l" r="r" t="t"/>
              <a:pathLst>
                <a:path extrusionOk="0" h="18613" w="3298">
                  <a:moveTo>
                    <a:pt x="3102" y="0"/>
                  </a:moveTo>
                  <a:cubicBezTo>
                    <a:pt x="3017" y="0"/>
                    <a:pt x="2949" y="63"/>
                    <a:pt x="2934" y="151"/>
                  </a:cubicBezTo>
                  <a:lnTo>
                    <a:pt x="17" y="18412"/>
                  </a:lnTo>
                  <a:cubicBezTo>
                    <a:pt x="1" y="18511"/>
                    <a:pt x="67" y="18594"/>
                    <a:pt x="166" y="18610"/>
                  </a:cubicBezTo>
                  <a:cubicBezTo>
                    <a:pt x="176" y="18612"/>
                    <a:pt x="186" y="18613"/>
                    <a:pt x="196" y="18613"/>
                  </a:cubicBezTo>
                  <a:cubicBezTo>
                    <a:pt x="284" y="18613"/>
                    <a:pt x="365" y="18550"/>
                    <a:pt x="380" y="18462"/>
                  </a:cubicBezTo>
                  <a:lnTo>
                    <a:pt x="3281" y="201"/>
                  </a:lnTo>
                  <a:cubicBezTo>
                    <a:pt x="3297" y="102"/>
                    <a:pt x="3231" y="19"/>
                    <a:pt x="3132" y="3"/>
                  </a:cubicBezTo>
                  <a:cubicBezTo>
                    <a:pt x="3122" y="1"/>
                    <a:pt x="3112" y="0"/>
                    <a:pt x="3102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53"/>
            <p:cNvSpPr/>
            <p:nvPr/>
          </p:nvSpPr>
          <p:spPr>
            <a:xfrm>
              <a:off x="5889075" y="2348375"/>
              <a:ext cx="79550" cy="447175"/>
            </a:xfrm>
            <a:custGeom>
              <a:rect b="b" l="l" r="r" t="t"/>
              <a:pathLst>
                <a:path extrusionOk="0" h="17887" w="3182">
                  <a:moveTo>
                    <a:pt x="2986" y="0"/>
                  </a:moveTo>
                  <a:cubicBezTo>
                    <a:pt x="2898" y="0"/>
                    <a:pt x="2817" y="62"/>
                    <a:pt x="2803" y="151"/>
                  </a:cubicBezTo>
                  <a:lnTo>
                    <a:pt x="17" y="17670"/>
                  </a:lnTo>
                  <a:cubicBezTo>
                    <a:pt x="1" y="17769"/>
                    <a:pt x="67" y="17868"/>
                    <a:pt x="166" y="17885"/>
                  </a:cubicBezTo>
                  <a:cubicBezTo>
                    <a:pt x="174" y="17886"/>
                    <a:pt x="183" y="17887"/>
                    <a:pt x="191" y="17887"/>
                  </a:cubicBezTo>
                  <a:cubicBezTo>
                    <a:pt x="278" y="17887"/>
                    <a:pt x="348" y="17810"/>
                    <a:pt x="363" y="17720"/>
                  </a:cubicBezTo>
                  <a:lnTo>
                    <a:pt x="3165" y="200"/>
                  </a:lnTo>
                  <a:cubicBezTo>
                    <a:pt x="3182" y="102"/>
                    <a:pt x="3116" y="19"/>
                    <a:pt x="3017" y="3"/>
                  </a:cubicBezTo>
                  <a:cubicBezTo>
                    <a:pt x="3007" y="1"/>
                    <a:pt x="2996" y="0"/>
                    <a:pt x="298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53"/>
            <p:cNvSpPr/>
            <p:nvPr/>
          </p:nvSpPr>
          <p:spPr>
            <a:xfrm>
              <a:off x="5800500" y="2344650"/>
              <a:ext cx="76650" cy="428675"/>
            </a:xfrm>
            <a:custGeom>
              <a:rect b="b" l="l" r="r" t="t"/>
              <a:pathLst>
                <a:path extrusionOk="0" h="17147" w="3066">
                  <a:moveTo>
                    <a:pt x="2871" y="1"/>
                  </a:moveTo>
                  <a:cubicBezTo>
                    <a:pt x="2783" y="1"/>
                    <a:pt x="2702" y="63"/>
                    <a:pt x="2687" y="152"/>
                  </a:cubicBezTo>
                  <a:lnTo>
                    <a:pt x="17" y="16929"/>
                  </a:lnTo>
                  <a:cubicBezTo>
                    <a:pt x="0" y="17028"/>
                    <a:pt x="66" y="17127"/>
                    <a:pt x="165" y="17144"/>
                  </a:cubicBezTo>
                  <a:cubicBezTo>
                    <a:pt x="175" y="17145"/>
                    <a:pt x="186" y="17146"/>
                    <a:pt x="196" y="17146"/>
                  </a:cubicBezTo>
                  <a:cubicBezTo>
                    <a:pt x="284" y="17146"/>
                    <a:pt x="365" y="17084"/>
                    <a:pt x="379" y="16995"/>
                  </a:cubicBezTo>
                  <a:lnTo>
                    <a:pt x="3049" y="201"/>
                  </a:lnTo>
                  <a:cubicBezTo>
                    <a:pt x="3066" y="102"/>
                    <a:pt x="3000" y="20"/>
                    <a:pt x="2901" y="3"/>
                  </a:cubicBezTo>
                  <a:cubicBezTo>
                    <a:pt x="2891" y="2"/>
                    <a:pt x="2881" y="1"/>
                    <a:pt x="287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53"/>
            <p:cNvSpPr/>
            <p:nvPr/>
          </p:nvSpPr>
          <p:spPr>
            <a:xfrm>
              <a:off x="5711900" y="2340950"/>
              <a:ext cx="73800" cy="410125"/>
            </a:xfrm>
            <a:custGeom>
              <a:rect b="b" l="l" r="r" t="t"/>
              <a:pathLst>
                <a:path extrusionOk="0" h="16405" w="2952">
                  <a:moveTo>
                    <a:pt x="2756" y="0"/>
                  </a:moveTo>
                  <a:cubicBezTo>
                    <a:pt x="2668" y="0"/>
                    <a:pt x="2587" y="63"/>
                    <a:pt x="2572" y="151"/>
                  </a:cubicBezTo>
                  <a:lnTo>
                    <a:pt x="17" y="16204"/>
                  </a:lnTo>
                  <a:cubicBezTo>
                    <a:pt x="1" y="16303"/>
                    <a:pt x="67" y="16385"/>
                    <a:pt x="166" y="16402"/>
                  </a:cubicBezTo>
                  <a:cubicBezTo>
                    <a:pt x="176" y="16403"/>
                    <a:pt x="186" y="16404"/>
                    <a:pt x="196" y="16404"/>
                  </a:cubicBezTo>
                  <a:cubicBezTo>
                    <a:pt x="284" y="16404"/>
                    <a:pt x="365" y="16342"/>
                    <a:pt x="380" y="16253"/>
                  </a:cubicBezTo>
                  <a:lnTo>
                    <a:pt x="2935" y="217"/>
                  </a:lnTo>
                  <a:cubicBezTo>
                    <a:pt x="2951" y="118"/>
                    <a:pt x="2885" y="19"/>
                    <a:pt x="2786" y="3"/>
                  </a:cubicBezTo>
                  <a:cubicBezTo>
                    <a:pt x="2776" y="1"/>
                    <a:pt x="2766" y="0"/>
                    <a:pt x="275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53"/>
            <p:cNvSpPr/>
            <p:nvPr/>
          </p:nvSpPr>
          <p:spPr>
            <a:xfrm>
              <a:off x="5623725" y="2337250"/>
              <a:ext cx="70500" cy="391575"/>
            </a:xfrm>
            <a:custGeom>
              <a:rect b="b" l="l" r="r" t="t"/>
              <a:pathLst>
                <a:path extrusionOk="0" h="15663" w="2820">
                  <a:moveTo>
                    <a:pt x="2624" y="0"/>
                  </a:moveTo>
                  <a:cubicBezTo>
                    <a:pt x="2539" y="0"/>
                    <a:pt x="2471" y="62"/>
                    <a:pt x="2457" y="151"/>
                  </a:cubicBezTo>
                  <a:lnTo>
                    <a:pt x="17" y="15462"/>
                  </a:lnTo>
                  <a:cubicBezTo>
                    <a:pt x="1" y="15561"/>
                    <a:pt x="67" y="15643"/>
                    <a:pt x="166" y="15660"/>
                  </a:cubicBezTo>
                  <a:cubicBezTo>
                    <a:pt x="176" y="15661"/>
                    <a:pt x="186" y="15662"/>
                    <a:pt x="196" y="15662"/>
                  </a:cubicBezTo>
                  <a:cubicBezTo>
                    <a:pt x="281" y="15662"/>
                    <a:pt x="349" y="15600"/>
                    <a:pt x="364" y="15511"/>
                  </a:cubicBezTo>
                  <a:lnTo>
                    <a:pt x="2803" y="217"/>
                  </a:lnTo>
                  <a:cubicBezTo>
                    <a:pt x="2819" y="118"/>
                    <a:pt x="2753" y="19"/>
                    <a:pt x="2654" y="3"/>
                  </a:cubicBezTo>
                  <a:cubicBezTo>
                    <a:pt x="2644" y="1"/>
                    <a:pt x="2634" y="0"/>
                    <a:pt x="2624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53"/>
            <p:cNvSpPr/>
            <p:nvPr/>
          </p:nvSpPr>
          <p:spPr>
            <a:xfrm>
              <a:off x="5535150" y="2333550"/>
              <a:ext cx="67600" cy="373425"/>
            </a:xfrm>
            <a:custGeom>
              <a:rect b="b" l="l" r="r" t="t"/>
              <a:pathLst>
                <a:path extrusionOk="0" h="14937" w="2704">
                  <a:moveTo>
                    <a:pt x="2513" y="0"/>
                  </a:moveTo>
                  <a:cubicBezTo>
                    <a:pt x="2426" y="0"/>
                    <a:pt x="2356" y="77"/>
                    <a:pt x="2341" y="167"/>
                  </a:cubicBezTo>
                  <a:lnTo>
                    <a:pt x="17" y="14720"/>
                  </a:lnTo>
                  <a:cubicBezTo>
                    <a:pt x="1" y="14819"/>
                    <a:pt x="66" y="14918"/>
                    <a:pt x="165" y="14934"/>
                  </a:cubicBezTo>
                  <a:cubicBezTo>
                    <a:pt x="174" y="14936"/>
                    <a:pt x="182" y="14936"/>
                    <a:pt x="191" y="14936"/>
                  </a:cubicBezTo>
                  <a:cubicBezTo>
                    <a:pt x="281" y="14936"/>
                    <a:pt x="365" y="14860"/>
                    <a:pt x="380" y="14769"/>
                  </a:cubicBezTo>
                  <a:lnTo>
                    <a:pt x="2687" y="217"/>
                  </a:lnTo>
                  <a:cubicBezTo>
                    <a:pt x="2703" y="118"/>
                    <a:pt x="2638" y="19"/>
                    <a:pt x="2539" y="2"/>
                  </a:cubicBezTo>
                  <a:cubicBezTo>
                    <a:pt x="2530" y="1"/>
                    <a:pt x="2522" y="0"/>
                    <a:pt x="2513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53"/>
            <p:cNvSpPr/>
            <p:nvPr/>
          </p:nvSpPr>
          <p:spPr>
            <a:xfrm>
              <a:off x="5446575" y="2330225"/>
              <a:ext cx="65125" cy="354500"/>
            </a:xfrm>
            <a:custGeom>
              <a:rect b="b" l="l" r="r" t="t"/>
              <a:pathLst>
                <a:path extrusionOk="0" h="14180" w="2605">
                  <a:moveTo>
                    <a:pt x="2397" y="1"/>
                  </a:moveTo>
                  <a:cubicBezTo>
                    <a:pt x="2321" y="1"/>
                    <a:pt x="2240" y="63"/>
                    <a:pt x="2225" y="152"/>
                  </a:cubicBezTo>
                  <a:lnTo>
                    <a:pt x="17" y="13963"/>
                  </a:lnTo>
                  <a:cubicBezTo>
                    <a:pt x="0" y="14062"/>
                    <a:pt x="66" y="14161"/>
                    <a:pt x="165" y="14177"/>
                  </a:cubicBezTo>
                  <a:cubicBezTo>
                    <a:pt x="175" y="14179"/>
                    <a:pt x="185" y="14180"/>
                    <a:pt x="195" y="14180"/>
                  </a:cubicBezTo>
                  <a:cubicBezTo>
                    <a:pt x="283" y="14180"/>
                    <a:pt x="364" y="14118"/>
                    <a:pt x="379" y="14029"/>
                  </a:cubicBezTo>
                  <a:lnTo>
                    <a:pt x="2588" y="201"/>
                  </a:lnTo>
                  <a:cubicBezTo>
                    <a:pt x="2604" y="102"/>
                    <a:pt x="2522" y="20"/>
                    <a:pt x="2423" y="4"/>
                  </a:cubicBezTo>
                  <a:cubicBezTo>
                    <a:pt x="2414" y="2"/>
                    <a:pt x="2406" y="1"/>
                    <a:pt x="239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53"/>
            <p:cNvSpPr/>
            <p:nvPr/>
          </p:nvSpPr>
          <p:spPr>
            <a:xfrm>
              <a:off x="5358400" y="2326525"/>
              <a:ext cx="61825" cy="335950"/>
            </a:xfrm>
            <a:custGeom>
              <a:rect b="b" l="l" r="r" t="t"/>
              <a:pathLst>
                <a:path extrusionOk="0" h="13438" w="2473">
                  <a:moveTo>
                    <a:pt x="2277" y="1"/>
                  </a:moveTo>
                  <a:cubicBezTo>
                    <a:pt x="2189" y="1"/>
                    <a:pt x="2108" y="63"/>
                    <a:pt x="2093" y="152"/>
                  </a:cubicBezTo>
                  <a:lnTo>
                    <a:pt x="17" y="13237"/>
                  </a:lnTo>
                  <a:cubicBezTo>
                    <a:pt x="0" y="13320"/>
                    <a:pt x="66" y="13419"/>
                    <a:pt x="165" y="13435"/>
                  </a:cubicBezTo>
                  <a:cubicBezTo>
                    <a:pt x="175" y="13437"/>
                    <a:pt x="185" y="13438"/>
                    <a:pt x="195" y="13438"/>
                  </a:cubicBezTo>
                  <a:cubicBezTo>
                    <a:pt x="280" y="13438"/>
                    <a:pt x="348" y="13376"/>
                    <a:pt x="363" y="13287"/>
                  </a:cubicBezTo>
                  <a:lnTo>
                    <a:pt x="2456" y="201"/>
                  </a:lnTo>
                  <a:cubicBezTo>
                    <a:pt x="2472" y="102"/>
                    <a:pt x="2406" y="20"/>
                    <a:pt x="2307" y="3"/>
                  </a:cubicBezTo>
                  <a:cubicBezTo>
                    <a:pt x="2297" y="1"/>
                    <a:pt x="2287" y="1"/>
                    <a:pt x="227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53"/>
            <p:cNvSpPr/>
            <p:nvPr/>
          </p:nvSpPr>
          <p:spPr>
            <a:xfrm>
              <a:off x="5372800" y="2821650"/>
              <a:ext cx="822450" cy="323800"/>
            </a:xfrm>
            <a:custGeom>
              <a:rect b="b" l="l" r="r" t="t"/>
              <a:pathLst>
                <a:path extrusionOk="0" h="12952" w="32898">
                  <a:moveTo>
                    <a:pt x="27917" y="0"/>
                  </a:moveTo>
                  <a:cubicBezTo>
                    <a:pt x="27834" y="0"/>
                    <a:pt x="27751" y="19"/>
                    <a:pt x="27673" y="58"/>
                  </a:cubicBezTo>
                  <a:cubicBezTo>
                    <a:pt x="27409" y="190"/>
                    <a:pt x="27294" y="519"/>
                    <a:pt x="27426" y="783"/>
                  </a:cubicBezTo>
                  <a:lnTo>
                    <a:pt x="31546" y="9056"/>
                  </a:lnTo>
                  <a:cubicBezTo>
                    <a:pt x="31727" y="9419"/>
                    <a:pt x="31793" y="9831"/>
                    <a:pt x="31727" y="10227"/>
                  </a:cubicBezTo>
                  <a:cubicBezTo>
                    <a:pt x="31563" y="11181"/>
                    <a:pt x="30738" y="11865"/>
                    <a:pt x="29826" y="11865"/>
                  </a:cubicBezTo>
                  <a:cubicBezTo>
                    <a:pt x="29730" y="11865"/>
                    <a:pt x="29633" y="11858"/>
                    <a:pt x="29535" y="11842"/>
                  </a:cubicBezTo>
                  <a:lnTo>
                    <a:pt x="710" y="7244"/>
                  </a:lnTo>
                  <a:cubicBezTo>
                    <a:pt x="676" y="7238"/>
                    <a:pt x="642" y="7236"/>
                    <a:pt x="609" y="7236"/>
                  </a:cubicBezTo>
                  <a:cubicBezTo>
                    <a:pt x="325" y="7236"/>
                    <a:pt x="95" y="7423"/>
                    <a:pt x="50" y="7689"/>
                  </a:cubicBezTo>
                  <a:cubicBezTo>
                    <a:pt x="1" y="7985"/>
                    <a:pt x="199" y="8265"/>
                    <a:pt x="495" y="8315"/>
                  </a:cubicBezTo>
                  <a:lnTo>
                    <a:pt x="29321" y="12913"/>
                  </a:lnTo>
                  <a:cubicBezTo>
                    <a:pt x="29481" y="12939"/>
                    <a:pt x="29640" y="12951"/>
                    <a:pt x="29798" y="12951"/>
                  </a:cubicBezTo>
                  <a:cubicBezTo>
                    <a:pt x="31261" y="12951"/>
                    <a:pt x="32560" y="11880"/>
                    <a:pt x="32798" y="10391"/>
                  </a:cubicBezTo>
                  <a:cubicBezTo>
                    <a:pt x="32897" y="9765"/>
                    <a:pt x="32798" y="9139"/>
                    <a:pt x="32518" y="8579"/>
                  </a:cubicBezTo>
                  <a:lnTo>
                    <a:pt x="28398" y="305"/>
                  </a:lnTo>
                  <a:cubicBezTo>
                    <a:pt x="28305" y="108"/>
                    <a:pt x="28114" y="0"/>
                    <a:pt x="27917" y="0"/>
                  </a:cubicBezTo>
                  <a:close/>
                </a:path>
              </a:pathLst>
            </a:custGeom>
            <a:solidFill>
              <a:srgbClr val="C4C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53"/>
            <p:cNvSpPr/>
            <p:nvPr/>
          </p:nvSpPr>
          <p:spPr>
            <a:xfrm>
              <a:off x="5724275" y="2795525"/>
              <a:ext cx="257125" cy="290200"/>
            </a:xfrm>
            <a:custGeom>
              <a:rect b="b" l="l" r="r" t="t"/>
              <a:pathLst>
                <a:path extrusionOk="0" h="11608" w="10285">
                  <a:moveTo>
                    <a:pt x="9689" y="1"/>
                  </a:moveTo>
                  <a:cubicBezTo>
                    <a:pt x="9629" y="1"/>
                    <a:pt x="9569" y="11"/>
                    <a:pt x="9510" y="32"/>
                  </a:cubicBezTo>
                  <a:lnTo>
                    <a:pt x="6527" y="1037"/>
                  </a:lnTo>
                  <a:cubicBezTo>
                    <a:pt x="5835" y="1284"/>
                    <a:pt x="5241" y="1779"/>
                    <a:pt x="4879" y="2421"/>
                  </a:cubicBezTo>
                  <a:lnTo>
                    <a:pt x="132" y="10810"/>
                  </a:lnTo>
                  <a:cubicBezTo>
                    <a:pt x="0" y="11057"/>
                    <a:pt x="83" y="11403"/>
                    <a:pt x="346" y="11535"/>
                  </a:cubicBezTo>
                  <a:cubicBezTo>
                    <a:pt x="396" y="11568"/>
                    <a:pt x="462" y="11601"/>
                    <a:pt x="528" y="11601"/>
                  </a:cubicBezTo>
                  <a:cubicBezTo>
                    <a:pt x="555" y="11605"/>
                    <a:pt x="582" y="11608"/>
                    <a:pt x="610" y="11608"/>
                  </a:cubicBezTo>
                  <a:cubicBezTo>
                    <a:pt x="799" y="11608"/>
                    <a:pt x="987" y="11510"/>
                    <a:pt x="1088" y="11338"/>
                  </a:cubicBezTo>
                  <a:lnTo>
                    <a:pt x="5818" y="2949"/>
                  </a:lnTo>
                  <a:cubicBezTo>
                    <a:pt x="6049" y="2537"/>
                    <a:pt x="6428" y="2224"/>
                    <a:pt x="6873" y="2075"/>
                  </a:cubicBezTo>
                  <a:lnTo>
                    <a:pt x="9856" y="1053"/>
                  </a:lnTo>
                  <a:cubicBezTo>
                    <a:pt x="10136" y="955"/>
                    <a:pt x="10285" y="641"/>
                    <a:pt x="10186" y="361"/>
                  </a:cubicBezTo>
                  <a:cubicBezTo>
                    <a:pt x="10121" y="140"/>
                    <a:pt x="9912" y="1"/>
                    <a:pt x="9689" y="1"/>
                  </a:cubicBezTo>
                  <a:close/>
                </a:path>
              </a:pathLst>
            </a:custGeom>
            <a:solidFill>
              <a:srgbClr val="C4C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3"/>
            <p:cNvSpPr/>
            <p:nvPr/>
          </p:nvSpPr>
          <p:spPr>
            <a:xfrm>
              <a:off x="5677300" y="2271775"/>
              <a:ext cx="786600" cy="577000"/>
            </a:xfrm>
            <a:custGeom>
              <a:rect b="b" l="l" r="r" t="t"/>
              <a:pathLst>
                <a:path extrusionOk="0" h="23080" w="31464">
                  <a:moveTo>
                    <a:pt x="30901" y="0"/>
                  </a:moveTo>
                  <a:cubicBezTo>
                    <a:pt x="30891" y="0"/>
                    <a:pt x="30880" y="1"/>
                    <a:pt x="30870" y="1"/>
                  </a:cubicBezTo>
                  <a:lnTo>
                    <a:pt x="25184" y="298"/>
                  </a:lnTo>
                  <a:cubicBezTo>
                    <a:pt x="23997" y="364"/>
                    <a:pt x="22975" y="1122"/>
                    <a:pt x="22580" y="2226"/>
                  </a:cubicBezTo>
                  <a:lnTo>
                    <a:pt x="15394" y="21888"/>
                  </a:lnTo>
                  <a:lnTo>
                    <a:pt x="726" y="18213"/>
                  </a:lnTo>
                  <a:cubicBezTo>
                    <a:pt x="687" y="18204"/>
                    <a:pt x="647" y="18199"/>
                    <a:pt x="608" y="18199"/>
                  </a:cubicBezTo>
                  <a:cubicBezTo>
                    <a:pt x="367" y="18199"/>
                    <a:pt x="137" y="18367"/>
                    <a:pt x="66" y="18608"/>
                  </a:cubicBezTo>
                  <a:cubicBezTo>
                    <a:pt x="1" y="18905"/>
                    <a:pt x="182" y="19202"/>
                    <a:pt x="462" y="19268"/>
                  </a:cubicBezTo>
                  <a:lnTo>
                    <a:pt x="15608" y="23058"/>
                  </a:lnTo>
                  <a:cubicBezTo>
                    <a:pt x="15625" y="23058"/>
                    <a:pt x="15641" y="23075"/>
                    <a:pt x="15658" y="23075"/>
                  </a:cubicBezTo>
                  <a:cubicBezTo>
                    <a:pt x="15681" y="23078"/>
                    <a:pt x="15704" y="23079"/>
                    <a:pt x="15727" y="23079"/>
                  </a:cubicBezTo>
                  <a:cubicBezTo>
                    <a:pt x="15950" y="23079"/>
                    <a:pt x="16161" y="22938"/>
                    <a:pt x="16251" y="22729"/>
                  </a:cubicBezTo>
                  <a:lnTo>
                    <a:pt x="23602" y="2605"/>
                  </a:lnTo>
                  <a:cubicBezTo>
                    <a:pt x="23849" y="1897"/>
                    <a:pt x="24492" y="1419"/>
                    <a:pt x="25233" y="1386"/>
                  </a:cubicBezTo>
                  <a:lnTo>
                    <a:pt x="30936" y="1089"/>
                  </a:lnTo>
                  <a:cubicBezTo>
                    <a:pt x="31232" y="1072"/>
                    <a:pt x="31463" y="809"/>
                    <a:pt x="31447" y="512"/>
                  </a:cubicBezTo>
                  <a:cubicBezTo>
                    <a:pt x="31431" y="225"/>
                    <a:pt x="31199" y="0"/>
                    <a:pt x="30901" y="0"/>
                  </a:cubicBezTo>
                  <a:close/>
                </a:path>
              </a:pathLst>
            </a:custGeom>
            <a:solidFill>
              <a:srgbClr val="C4C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3"/>
            <p:cNvSpPr/>
            <p:nvPr/>
          </p:nvSpPr>
          <p:spPr>
            <a:xfrm>
              <a:off x="6328725" y="2261025"/>
              <a:ext cx="135575" cy="55300"/>
            </a:xfrm>
            <a:custGeom>
              <a:rect b="b" l="l" r="r" t="t"/>
              <a:pathLst>
                <a:path extrusionOk="0" h="2212" w="5423">
                  <a:moveTo>
                    <a:pt x="4410" y="1"/>
                  </a:moveTo>
                  <a:cubicBezTo>
                    <a:pt x="4391" y="1"/>
                    <a:pt x="4371" y="2"/>
                    <a:pt x="4351" y="3"/>
                  </a:cubicBezTo>
                  <a:lnTo>
                    <a:pt x="0" y="233"/>
                  </a:lnTo>
                  <a:lnTo>
                    <a:pt x="66" y="1222"/>
                  </a:lnTo>
                  <a:lnTo>
                    <a:pt x="116" y="2211"/>
                  </a:lnTo>
                  <a:lnTo>
                    <a:pt x="4450" y="1980"/>
                  </a:lnTo>
                  <a:cubicBezTo>
                    <a:pt x="4994" y="1947"/>
                    <a:pt x="5423" y="1486"/>
                    <a:pt x="5390" y="942"/>
                  </a:cubicBezTo>
                  <a:cubicBezTo>
                    <a:pt x="5358" y="418"/>
                    <a:pt x="4928" y="1"/>
                    <a:pt x="4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3"/>
            <p:cNvSpPr/>
            <p:nvPr/>
          </p:nvSpPr>
          <p:spPr>
            <a:xfrm>
              <a:off x="5393825" y="3060350"/>
              <a:ext cx="154125" cy="143525"/>
            </a:xfrm>
            <a:custGeom>
              <a:rect b="b" l="l" r="r" t="t"/>
              <a:pathLst>
                <a:path extrusionOk="0" h="5741" w="6165">
                  <a:moveTo>
                    <a:pt x="3093" y="0"/>
                  </a:moveTo>
                  <a:cubicBezTo>
                    <a:pt x="1703" y="0"/>
                    <a:pt x="471" y="1011"/>
                    <a:pt x="248" y="2426"/>
                  </a:cubicBezTo>
                  <a:cubicBezTo>
                    <a:pt x="1" y="3991"/>
                    <a:pt x="1072" y="5458"/>
                    <a:pt x="2637" y="5705"/>
                  </a:cubicBezTo>
                  <a:cubicBezTo>
                    <a:pt x="2789" y="5729"/>
                    <a:pt x="2939" y="5741"/>
                    <a:pt x="3088" y="5741"/>
                  </a:cubicBezTo>
                  <a:cubicBezTo>
                    <a:pt x="4476" y="5741"/>
                    <a:pt x="5694" y="4731"/>
                    <a:pt x="5917" y="3332"/>
                  </a:cubicBezTo>
                  <a:cubicBezTo>
                    <a:pt x="6164" y="1766"/>
                    <a:pt x="5093" y="283"/>
                    <a:pt x="3544" y="36"/>
                  </a:cubicBezTo>
                  <a:cubicBezTo>
                    <a:pt x="3393" y="12"/>
                    <a:pt x="3242" y="0"/>
                    <a:pt x="30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3"/>
            <p:cNvSpPr/>
            <p:nvPr/>
          </p:nvSpPr>
          <p:spPr>
            <a:xfrm>
              <a:off x="5431325" y="3095350"/>
              <a:ext cx="79550" cy="73825"/>
            </a:xfrm>
            <a:custGeom>
              <a:rect b="b" l="l" r="r" t="t"/>
              <a:pathLst>
                <a:path extrusionOk="0" h="2953" w="3182">
                  <a:moveTo>
                    <a:pt x="1571" y="1"/>
                  </a:moveTo>
                  <a:cubicBezTo>
                    <a:pt x="860" y="1"/>
                    <a:pt x="236" y="514"/>
                    <a:pt x="132" y="1240"/>
                  </a:cubicBezTo>
                  <a:cubicBezTo>
                    <a:pt x="0" y="2047"/>
                    <a:pt x="544" y="2806"/>
                    <a:pt x="1352" y="2937"/>
                  </a:cubicBezTo>
                  <a:cubicBezTo>
                    <a:pt x="1424" y="2948"/>
                    <a:pt x="1497" y="2953"/>
                    <a:pt x="1568" y="2953"/>
                  </a:cubicBezTo>
                  <a:cubicBezTo>
                    <a:pt x="2291" y="2953"/>
                    <a:pt x="2929" y="2436"/>
                    <a:pt x="3049" y="1701"/>
                  </a:cubicBezTo>
                  <a:cubicBezTo>
                    <a:pt x="3181" y="894"/>
                    <a:pt x="2621" y="136"/>
                    <a:pt x="1813" y="20"/>
                  </a:cubicBezTo>
                  <a:cubicBezTo>
                    <a:pt x="1732" y="7"/>
                    <a:pt x="1651" y="1"/>
                    <a:pt x="1571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3"/>
            <p:cNvSpPr/>
            <p:nvPr/>
          </p:nvSpPr>
          <p:spPr>
            <a:xfrm>
              <a:off x="5424725" y="3036100"/>
              <a:ext cx="112500" cy="28450"/>
            </a:xfrm>
            <a:custGeom>
              <a:rect b="b" l="l" r="r" t="t"/>
              <a:pathLst>
                <a:path extrusionOk="0" h="1138" w="4500">
                  <a:moveTo>
                    <a:pt x="83" y="1"/>
                  </a:moveTo>
                  <a:lnTo>
                    <a:pt x="1" y="429"/>
                  </a:lnTo>
                  <a:lnTo>
                    <a:pt x="4434" y="1138"/>
                  </a:lnTo>
                  <a:lnTo>
                    <a:pt x="4500" y="709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3"/>
            <p:cNvSpPr/>
            <p:nvPr/>
          </p:nvSpPr>
          <p:spPr>
            <a:xfrm>
              <a:off x="5446575" y="3050525"/>
              <a:ext cx="65950" cy="80475"/>
            </a:xfrm>
            <a:custGeom>
              <a:rect b="b" l="l" r="r" t="t"/>
              <a:pathLst>
                <a:path extrusionOk="0" h="3219" w="2638">
                  <a:moveTo>
                    <a:pt x="66" y="0"/>
                  </a:moveTo>
                  <a:lnTo>
                    <a:pt x="66" y="0"/>
                  </a:lnTo>
                  <a:cubicBezTo>
                    <a:pt x="66" y="0"/>
                    <a:pt x="0" y="3066"/>
                    <a:pt x="874" y="3214"/>
                  </a:cubicBezTo>
                  <a:cubicBezTo>
                    <a:pt x="893" y="3217"/>
                    <a:pt x="912" y="3218"/>
                    <a:pt x="931" y="3218"/>
                  </a:cubicBezTo>
                  <a:cubicBezTo>
                    <a:pt x="1786" y="3218"/>
                    <a:pt x="2637" y="412"/>
                    <a:pt x="2637" y="412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53"/>
            <p:cNvSpPr/>
            <p:nvPr/>
          </p:nvSpPr>
          <p:spPr>
            <a:xfrm>
              <a:off x="5964900" y="3151400"/>
              <a:ext cx="154125" cy="143550"/>
            </a:xfrm>
            <a:custGeom>
              <a:rect b="b" l="l" r="r" t="t"/>
              <a:pathLst>
                <a:path extrusionOk="0" h="5742" w="6165">
                  <a:moveTo>
                    <a:pt x="3094" y="1"/>
                  </a:moveTo>
                  <a:cubicBezTo>
                    <a:pt x="1706" y="1"/>
                    <a:pt x="486" y="1012"/>
                    <a:pt x="248" y="2426"/>
                  </a:cubicBezTo>
                  <a:cubicBezTo>
                    <a:pt x="0" y="3992"/>
                    <a:pt x="1072" y="5458"/>
                    <a:pt x="2637" y="5706"/>
                  </a:cubicBezTo>
                  <a:cubicBezTo>
                    <a:pt x="2789" y="5730"/>
                    <a:pt x="2939" y="5741"/>
                    <a:pt x="3088" y="5741"/>
                  </a:cubicBezTo>
                  <a:cubicBezTo>
                    <a:pt x="4475" y="5741"/>
                    <a:pt x="5694" y="4730"/>
                    <a:pt x="5917" y="3316"/>
                  </a:cubicBezTo>
                  <a:cubicBezTo>
                    <a:pt x="6164" y="1767"/>
                    <a:pt x="5093" y="283"/>
                    <a:pt x="3544" y="36"/>
                  </a:cubicBezTo>
                  <a:cubicBezTo>
                    <a:pt x="3392" y="12"/>
                    <a:pt x="3242" y="1"/>
                    <a:pt x="30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53"/>
            <p:cNvSpPr/>
            <p:nvPr/>
          </p:nvSpPr>
          <p:spPr>
            <a:xfrm>
              <a:off x="6002400" y="3186100"/>
              <a:ext cx="79525" cy="74150"/>
            </a:xfrm>
            <a:custGeom>
              <a:rect b="b" l="l" r="r" t="t"/>
              <a:pathLst>
                <a:path extrusionOk="0" h="2966" w="3181">
                  <a:moveTo>
                    <a:pt x="1597" y="1"/>
                  </a:moveTo>
                  <a:cubicBezTo>
                    <a:pt x="874" y="1"/>
                    <a:pt x="237" y="517"/>
                    <a:pt x="132" y="1252"/>
                  </a:cubicBezTo>
                  <a:cubicBezTo>
                    <a:pt x="0" y="2060"/>
                    <a:pt x="544" y="2818"/>
                    <a:pt x="1352" y="2950"/>
                  </a:cubicBezTo>
                  <a:cubicBezTo>
                    <a:pt x="1424" y="2960"/>
                    <a:pt x="1496" y="2965"/>
                    <a:pt x="1568" y="2965"/>
                  </a:cubicBezTo>
                  <a:cubicBezTo>
                    <a:pt x="2290" y="2965"/>
                    <a:pt x="2929" y="2449"/>
                    <a:pt x="3049" y="1714"/>
                  </a:cubicBezTo>
                  <a:cubicBezTo>
                    <a:pt x="3181" y="906"/>
                    <a:pt x="2621" y="148"/>
                    <a:pt x="1813" y="16"/>
                  </a:cubicBezTo>
                  <a:cubicBezTo>
                    <a:pt x="1740" y="6"/>
                    <a:pt x="1668" y="1"/>
                    <a:pt x="1597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3"/>
            <p:cNvSpPr/>
            <p:nvPr/>
          </p:nvSpPr>
          <p:spPr>
            <a:xfrm>
              <a:off x="5995800" y="3127150"/>
              <a:ext cx="112500" cy="28475"/>
            </a:xfrm>
            <a:custGeom>
              <a:rect b="b" l="l" r="r" t="t"/>
              <a:pathLst>
                <a:path extrusionOk="0" h="1139" w="4500">
                  <a:moveTo>
                    <a:pt x="83" y="1"/>
                  </a:moveTo>
                  <a:lnTo>
                    <a:pt x="0" y="429"/>
                  </a:lnTo>
                  <a:lnTo>
                    <a:pt x="4434" y="1138"/>
                  </a:lnTo>
                  <a:lnTo>
                    <a:pt x="4500" y="71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53"/>
            <p:cNvSpPr/>
            <p:nvPr/>
          </p:nvSpPr>
          <p:spPr>
            <a:xfrm>
              <a:off x="6017625" y="3141575"/>
              <a:ext cx="65950" cy="80475"/>
            </a:xfrm>
            <a:custGeom>
              <a:rect b="b" l="l" r="r" t="t"/>
              <a:pathLst>
                <a:path extrusionOk="0" h="3219" w="2638">
                  <a:moveTo>
                    <a:pt x="67" y="1"/>
                  </a:moveTo>
                  <a:cubicBezTo>
                    <a:pt x="67" y="1"/>
                    <a:pt x="1" y="3066"/>
                    <a:pt x="874" y="3214"/>
                  </a:cubicBezTo>
                  <a:cubicBezTo>
                    <a:pt x="894" y="3217"/>
                    <a:pt x="913" y="3219"/>
                    <a:pt x="932" y="3219"/>
                  </a:cubicBezTo>
                  <a:cubicBezTo>
                    <a:pt x="1787" y="3219"/>
                    <a:pt x="2638" y="413"/>
                    <a:pt x="2638" y="413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53"/>
            <p:cNvSpPr/>
            <p:nvPr/>
          </p:nvSpPr>
          <p:spPr>
            <a:xfrm>
              <a:off x="6126825" y="3092300"/>
              <a:ext cx="153300" cy="109450"/>
            </a:xfrm>
            <a:custGeom>
              <a:rect b="b" l="l" r="r" t="t"/>
              <a:pathLst>
                <a:path extrusionOk="0" h="4378" w="6132">
                  <a:moveTo>
                    <a:pt x="6013" y="1"/>
                  </a:moveTo>
                  <a:cubicBezTo>
                    <a:pt x="5995" y="1"/>
                    <a:pt x="5979" y="4"/>
                    <a:pt x="5967" y="10"/>
                  </a:cubicBezTo>
                  <a:lnTo>
                    <a:pt x="50" y="4213"/>
                  </a:lnTo>
                  <a:cubicBezTo>
                    <a:pt x="17" y="4230"/>
                    <a:pt x="0" y="4296"/>
                    <a:pt x="33" y="4345"/>
                  </a:cubicBezTo>
                  <a:cubicBezTo>
                    <a:pt x="50" y="4361"/>
                    <a:pt x="83" y="4378"/>
                    <a:pt x="116" y="4378"/>
                  </a:cubicBezTo>
                  <a:cubicBezTo>
                    <a:pt x="132" y="4378"/>
                    <a:pt x="149" y="4378"/>
                    <a:pt x="165" y="4361"/>
                  </a:cubicBezTo>
                  <a:lnTo>
                    <a:pt x="6066" y="175"/>
                  </a:lnTo>
                  <a:cubicBezTo>
                    <a:pt x="6115" y="142"/>
                    <a:pt x="6131" y="76"/>
                    <a:pt x="6098" y="43"/>
                  </a:cubicBezTo>
                  <a:cubicBezTo>
                    <a:pt x="6078" y="12"/>
                    <a:pt x="6043" y="1"/>
                    <a:pt x="6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3"/>
            <p:cNvSpPr/>
            <p:nvPr/>
          </p:nvSpPr>
          <p:spPr>
            <a:xfrm>
              <a:off x="6126000" y="3147650"/>
              <a:ext cx="222925" cy="81300"/>
            </a:xfrm>
            <a:custGeom>
              <a:rect b="b" l="l" r="r" t="t"/>
              <a:pathLst>
                <a:path extrusionOk="0" h="3252" w="8917">
                  <a:moveTo>
                    <a:pt x="8796" y="1"/>
                  </a:moveTo>
                  <a:cubicBezTo>
                    <a:pt x="8786" y="1"/>
                    <a:pt x="8777" y="2"/>
                    <a:pt x="8768" y="5"/>
                  </a:cubicBezTo>
                  <a:lnTo>
                    <a:pt x="66" y="3070"/>
                  </a:lnTo>
                  <a:cubicBezTo>
                    <a:pt x="17" y="3087"/>
                    <a:pt x="0" y="3136"/>
                    <a:pt x="17" y="3186"/>
                  </a:cubicBezTo>
                  <a:cubicBezTo>
                    <a:pt x="33" y="3219"/>
                    <a:pt x="66" y="3252"/>
                    <a:pt x="99" y="3252"/>
                  </a:cubicBezTo>
                  <a:lnTo>
                    <a:pt x="132" y="3252"/>
                  </a:lnTo>
                  <a:lnTo>
                    <a:pt x="8834" y="186"/>
                  </a:lnTo>
                  <a:cubicBezTo>
                    <a:pt x="8884" y="170"/>
                    <a:pt x="8917" y="120"/>
                    <a:pt x="8900" y="71"/>
                  </a:cubicBezTo>
                  <a:cubicBezTo>
                    <a:pt x="8887" y="30"/>
                    <a:pt x="8840" y="1"/>
                    <a:pt x="8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3"/>
            <p:cNvSpPr/>
            <p:nvPr/>
          </p:nvSpPr>
          <p:spPr>
            <a:xfrm>
              <a:off x="6125175" y="3249950"/>
              <a:ext cx="270325" cy="7025"/>
            </a:xfrm>
            <a:custGeom>
              <a:rect b="b" l="l" r="r" t="t"/>
              <a:pathLst>
                <a:path extrusionOk="0" h="281" w="10813">
                  <a:moveTo>
                    <a:pt x="10713" y="0"/>
                  </a:moveTo>
                  <a:lnTo>
                    <a:pt x="83" y="99"/>
                  </a:lnTo>
                  <a:cubicBezTo>
                    <a:pt x="33" y="99"/>
                    <a:pt x="1" y="132"/>
                    <a:pt x="1" y="198"/>
                  </a:cubicBezTo>
                  <a:cubicBezTo>
                    <a:pt x="1" y="247"/>
                    <a:pt x="33" y="280"/>
                    <a:pt x="83" y="280"/>
                  </a:cubicBezTo>
                  <a:lnTo>
                    <a:pt x="10713" y="198"/>
                  </a:lnTo>
                  <a:cubicBezTo>
                    <a:pt x="10763" y="198"/>
                    <a:pt x="10812" y="149"/>
                    <a:pt x="10812" y="99"/>
                  </a:cubicBezTo>
                  <a:cubicBezTo>
                    <a:pt x="10812" y="50"/>
                    <a:pt x="10763" y="0"/>
                    <a:pt x="10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3"/>
            <p:cNvSpPr/>
            <p:nvPr/>
          </p:nvSpPr>
          <p:spPr>
            <a:xfrm>
              <a:off x="5444500" y="2256950"/>
              <a:ext cx="521250" cy="122400"/>
            </a:xfrm>
            <a:custGeom>
              <a:rect b="b" l="l" r="r" t="t"/>
              <a:pathLst>
                <a:path extrusionOk="0" h="4896" w="20850">
                  <a:moveTo>
                    <a:pt x="1" y="1"/>
                  </a:moveTo>
                  <a:lnTo>
                    <a:pt x="83" y="2704"/>
                  </a:lnTo>
                  <a:lnTo>
                    <a:pt x="9313" y="3676"/>
                  </a:lnTo>
                  <a:lnTo>
                    <a:pt x="12823" y="4055"/>
                  </a:lnTo>
                  <a:lnTo>
                    <a:pt x="20849" y="4896"/>
                  </a:lnTo>
                  <a:cubicBezTo>
                    <a:pt x="19828" y="2621"/>
                    <a:pt x="20619" y="199"/>
                    <a:pt x="20619" y="1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53"/>
            <p:cNvSpPr/>
            <p:nvPr/>
          </p:nvSpPr>
          <p:spPr>
            <a:xfrm>
              <a:off x="5290000" y="2240175"/>
              <a:ext cx="164425" cy="128400"/>
            </a:xfrm>
            <a:custGeom>
              <a:rect b="b" l="l" r="r" t="t"/>
              <a:pathLst>
                <a:path extrusionOk="0" h="5136" w="6577">
                  <a:moveTo>
                    <a:pt x="2118" y="0"/>
                  </a:moveTo>
                  <a:cubicBezTo>
                    <a:pt x="2077" y="0"/>
                    <a:pt x="2036" y="4"/>
                    <a:pt x="1994" y="13"/>
                  </a:cubicBezTo>
                  <a:cubicBezTo>
                    <a:pt x="1797" y="79"/>
                    <a:pt x="1385" y="194"/>
                    <a:pt x="1088" y="342"/>
                  </a:cubicBezTo>
                  <a:cubicBezTo>
                    <a:pt x="940" y="408"/>
                    <a:pt x="841" y="540"/>
                    <a:pt x="791" y="705"/>
                  </a:cubicBezTo>
                  <a:lnTo>
                    <a:pt x="495" y="1628"/>
                  </a:lnTo>
                  <a:lnTo>
                    <a:pt x="182" y="2584"/>
                  </a:lnTo>
                  <a:lnTo>
                    <a:pt x="132" y="2748"/>
                  </a:lnTo>
                  <a:cubicBezTo>
                    <a:pt x="0" y="3161"/>
                    <a:pt x="215" y="3622"/>
                    <a:pt x="610" y="3787"/>
                  </a:cubicBezTo>
                  <a:cubicBezTo>
                    <a:pt x="1368" y="4100"/>
                    <a:pt x="2472" y="4611"/>
                    <a:pt x="2736" y="4957"/>
                  </a:cubicBezTo>
                  <a:cubicBezTo>
                    <a:pt x="2838" y="5087"/>
                    <a:pt x="2926" y="5136"/>
                    <a:pt x="3002" y="5136"/>
                  </a:cubicBezTo>
                  <a:cubicBezTo>
                    <a:pt x="3234" y="5136"/>
                    <a:pt x="3346" y="4677"/>
                    <a:pt x="3346" y="4677"/>
                  </a:cubicBezTo>
                  <a:lnTo>
                    <a:pt x="3511" y="4743"/>
                  </a:lnTo>
                  <a:cubicBezTo>
                    <a:pt x="3541" y="4758"/>
                    <a:pt x="3572" y="4765"/>
                    <a:pt x="3602" y="4765"/>
                  </a:cubicBezTo>
                  <a:cubicBezTo>
                    <a:pt x="3668" y="4765"/>
                    <a:pt x="3729" y="4729"/>
                    <a:pt x="3774" y="4660"/>
                  </a:cubicBezTo>
                  <a:cubicBezTo>
                    <a:pt x="3840" y="4545"/>
                    <a:pt x="3906" y="4364"/>
                    <a:pt x="3791" y="4149"/>
                  </a:cubicBezTo>
                  <a:lnTo>
                    <a:pt x="3791" y="4149"/>
                  </a:lnTo>
                  <a:lnTo>
                    <a:pt x="4088" y="4215"/>
                  </a:lnTo>
                  <a:cubicBezTo>
                    <a:pt x="4088" y="4215"/>
                    <a:pt x="4269" y="4083"/>
                    <a:pt x="4005" y="3606"/>
                  </a:cubicBezTo>
                  <a:lnTo>
                    <a:pt x="4005" y="3606"/>
                  </a:lnTo>
                  <a:cubicBezTo>
                    <a:pt x="4154" y="3671"/>
                    <a:pt x="4318" y="3721"/>
                    <a:pt x="4483" y="3754"/>
                  </a:cubicBezTo>
                  <a:cubicBezTo>
                    <a:pt x="4644" y="3788"/>
                    <a:pt x="4807" y="3805"/>
                    <a:pt x="4972" y="3805"/>
                  </a:cubicBezTo>
                  <a:cubicBezTo>
                    <a:pt x="5517" y="3805"/>
                    <a:pt x="6067" y="3622"/>
                    <a:pt x="6510" y="3292"/>
                  </a:cubicBezTo>
                  <a:lnTo>
                    <a:pt x="6576" y="688"/>
                  </a:lnTo>
                  <a:lnTo>
                    <a:pt x="2242" y="13"/>
                  </a:lnTo>
                  <a:cubicBezTo>
                    <a:pt x="2200" y="4"/>
                    <a:pt x="2159" y="0"/>
                    <a:pt x="2118" y="0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3"/>
            <p:cNvSpPr/>
            <p:nvPr/>
          </p:nvSpPr>
          <p:spPr>
            <a:xfrm>
              <a:off x="5278450" y="2280850"/>
              <a:ext cx="23925" cy="23925"/>
            </a:xfrm>
            <a:custGeom>
              <a:rect b="b" l="l" r="r" t="t"/>
              <a:pathLst>
                <a:path extrusionOk="0" h="957" w="957">
                  <a:moveTo>
                    <a:pt x="957" y="1"/>
                  </a:moveTo>
                  <a:lnTo>
                    <a:pt x="957" y="1"/>
                  </a:lnTo>
                  <a:cubicBezTo>
                    <a:pt x="742" y="133"/>
                    <a:pt x="462" y="314"/>
                    <a:pt x="182" y="413"/>
                  </a:cubicBezTo>
                  <a:cubicBezTo>
                    <a:pt x="34" y="479"/>
                    <a:pt x="1" y="693"/>
                    <a:pt x="133" y="808"/>
                  </a:cubicBezTo>
                  <a:cubicBezTo>
                    <a:pt x="232" y="891"/>
                    <a:pt x="396" y="957"/>
                    <a:pt x="644" y="957"/>
                  </a:cubicBezTo>
                  <a:lnTo>
                    <a:pt x="957" y="1"/>
                  </a:lnTo>
                  <a:close/>
                </a:path>
              </a:pathLst>
            </a:custGeom>
            <a:solidFill>
              <a:srgbClr val="FE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53"/>
            <p:cNvSpPr/>
            <p:nvPr/>
          </p:nvSpPr>
          <p:spPr>
            <a:xfrm>
              <a:off x="5326250" y="2291075"/>
              <a:ext cx="61425" cy="55325"/>
            </a:xfrm>
            <a:custGeom>
              <a:rect b="b" l="l" r="r" t="t"/>
              <a:pathLst>
                <a:path extrusionOk="0" h="2213" w="2457">
                  <a:moveTo>
                    <a:pt x="228" y="1"/>
                  </a:moveTo>
                  <a:cubicBezTo>
                    <a:pt x="186" y="1"/>
                    <a:pt x="147" y="43"/>
                    <a:pt x="132" y="86"/>
                  </a:cubicBezTo>
                  <a:cubicBezTo>
                    <a:pt x="116" y="235"/>
                    <a:pt x="1" y="943"/>
                    <a:pt x="34" y="1108"/>
                  </a:cubicBezTo>
                  <a:cubicBezTo>
                    <a:pt x="50" y="1223"/>
                    <a:pt x="165" y="1273"/>
                    <a:pt x="775" y="1471"/>
                  </a:cubicBezTo>
                  <a:cubicBezTo>
                    <a:pt x="1319" y="1668"/>
                    <a:pt x="2061" y="1932"/>
                    <a:pt x="2275" y="2179"/>
                  </a:cubicBezTo>
                  <a:cubicBezTo>
                    <a:pt x="2291" y="2196"/>
                    <a:pt x="2308" y="2212"/>
                    <a:pt x="2341" y="2212"/>
                  </a:cubicBezTo>
                  <a:cubicBezTo>
                    <a:pt x="2357" y="2212"/>
                    <a:pt x="2390" y="2212"/>
                    <a:pt x="2407" y="2196"/>
                  </a:cubicBezTo>
                  <a:cubicBezTo>
                    <a:pt x="2456" y="2163"/>
                    <a:pt x="2456" y="2097"/>
                    <a:pt x="2423" y="2047"/>
                  </a:cubicBezTo>
                  <a:cubicBezTo>
                    <a:pt x="2193" y="1751"/>
                    <a:pt x="1434" y="1504"/>
                    <a:pt x="841" y="1289"/>
                  </a:cubicBezTo>
                  <a:cubicBezTo>
                    <a:pt x="577" y="1207"/>
                    <a:pt x="297" y="1108"/>
                    <a:pt x="231" y="1042"/>
                  </a:cubicBezTo>
                  <a:cubicBezTo>
                    <a:pt x="215" y="910"/>
                    <a:pt x="281" y="432"/>
                    <a:pt x="330" y="119"/>
                  </a:cubicBezTo>
                  <a:cubicBezTo>
                    <a:pt x="347" y="53"/>
                    <a:pt x="297" y="4"/>
                    <a:pt x="248" y="4"/>
                  </a:cubicBezTo>
                  <a:cubicBezTo>
                    <a:pt x="241" y="2"/>
                    <a:pt x="235" y="1"/>
                    <a:pt x="228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3"/>
            <p:cNvSpPr/>
            <p:nvPr/>
          </p:nvSpPr>
          <p:spPr>
            <a:xfrm>
              <a:off x="5366225" y="2297225"/>
              <a:ext cx="26800" cy="35575"/>
            </a:xfrm>
            <a:custGeom>
              <a:rect b="b" l="l" r="r" t="t"/>
              <a:pathLst>
                <a:path extrusionOk="0" h="1423" w="1072">
                  <a:moveTo>
                    <a:pt x="124" y="1"/>
                  </a:moveTo>
                  <a:cubicBezTo>
                    <a:pt x="116" y="1"/>
                    <a:pt x="108" y="2"/>
                    <a:pt x="99" y="5"/>
                  </a:cubicBezTo>
                  <a:cubicBezTo>
                    <a:pt x="50" y="5"/>
                    <a:pt x="0" y="71"/>
                    <a:pt x="17" y="120"/>
                  </a:cubicBezTo>
                  <a:cubicBezTo>
                    <a:pt x="17" y="153"/>
                    <a:pt x="165" y="928"/>
                    <a:pt x="907" y="1406"/>
                  </a:cubicBezTo>
                  <a:cubicBezTo>
                    <a:pt x="923" y="1422"/>
                    <a:pt x="940" y="1422"/>
                    <a:pt x="956" y="1422"/>
                  </a:cubicBezTo>
                  <a:cubicBezTo>
                    <a:pt x="989" y="1422"/>
                    <a:pt x="1022" y="1406"/>
                    <a:pt x="1039" y="1373"/>
                  </a:cubicBezTo>
                  <a:cubicBezTo>
                    <a:pt x="1072" y="1324"/>
                    <a:pt x="1055" y="1274"/>
                    <a:pt x="1022" y="1241"/>
                  </a:cubicBezTo>
                  <a:cubicBezTo>
                    <a:pt x="363" y="813"/>
                    <a:pt x="215" y="87"/>
                    <a:pt x="215" y="87"/>
                  </a:cubicBezTo>
                  <a:cubicBezTo>
                    <a:pt x="201" y="33"/>
                    <a:pt x="165" y="1"/>
                    <a:pt x="124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3"/>
            <p:cNvSpPr/>
            <p:nvPr/>
          </p:nvSpPr>
          <p:spPr>
            <a:xfrm>
              <a:off x="5360050" y="2303900"/>
              <a:ext cx="19800" cy="15700"/>
            </a:xfrm>
            <a:custGeom>
              <a:rect b="b" l="l" r="r" t="t"/>
              <a:pathLst>
                <a:path extrusionOk="0" h="628" w="792">
                  <a:moveTo>
                    <a:pt x="116" y="0"/>
                  </a:moveTo>
                  <a:cubicBezTo>
                    <a:pt x="86" y="0"/>
                    <a:pt x="53" y="14"/>
                    <a:pt x="33" y="35"/>
                  </a:cubicBezTo>
                  <a:cubicBezTo>
                    <a:pt x="0" y="84"/>
                    <a:pt x="0" y="150"/>
                    <a:pt x="49" y="183"/>
                  </a:cubicBezTo>
                  <a:lnTo>
                    <a:pt x="610" y="612"/>
                  </a:lnTo>
                  <a:cubicBezTo>
                    <a:pt x="626" y="628"/>
                    <a:pt x="659" y="628"/>
                    <a:pt x="676" y="628"/>
                  </a:cubicBezTo>
                  <a:cubicBezTo>
                    <a:pt x="709" y="628"/>
                    <a:pt x="742" y="628"/>
                    <a:pt x="758" y="595"/>
                  </a:cubicBezTo>
                  <a:cubicBezTo>
                    <a:pt x="791" y="546"/>
                    <a:pt x="775" y="480"/>
                    <a:pt x="742" y="447"/>
                  </a:cubicBezTo>
                  <a:lnTo>
                    <a:pt x="165" y="18"/>
                  </a:lnTo>
                  <a:cubicBezTo>
                    <a:pt x="152" y="6"/>
                    <a:pt x="135" y="0"/>
                    <a:pt x="116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3"/>
            <p:cNvSpPr/>
            <p:nvPr/>
          </p:nvSpPr>
          <p:spPr>
            <a:xfrm>
              <a:off x="5318425" y="2329775"/>
              <a:ext cx="58125" cy="29800"/>
            </a:xfrm>
            <a:custGeom>
              <a:rect b="b" l="l" r="r" t="t"/>
              <a:pathLst>
                <a:path extrusionOk="0" h="1192" w="2325">
                  <a:moveTo>
                    <a:pt x="106" y="1"/>
                  </a:moveTo>
                  <a:cubicBezTo>
                    <a:pt x="66" y="1"/>
                    <a:pt x="31" y="30"/>
                    <a:pt x="17" y="71"/>
                  </a:cubicBezTo>
                  <a:cubicBezTo>
                    <a:pt x="0" y="120"/>
                    <a:pt x="17" y="186"/>
                    <a:pt x="83" y="203"/>
                  </a:cubicBezTo>
                  <a:cubicBezTo>
                    <a:pt x="83" y="203"/>
                    <a:pt x="1319" y="598"/>
                    <a:pt x="2143" y="1175"/>
                  </a:cubicBezTo>
                  <a:cubicBezTo>
                    <a:pt x="2159" y="1175"/>
                    <a:pt x="2176" y="1192"/>
                    <a:pt x="2192" y="1192"/>
                  </a:cubicBezTo>
                  <a:cubicBezTo>
                    <a:pt x="2225" y="1192"/>
                    <a:pt x="2258" y="1175"/>
                    <a:pt x="2291" y="1142"/>
                  </a:cubicBezTo>
                  <a:cubicBezTo>
                    <a:pt x="2324" y="1093"/>
                    <a:pt x="2308" y="1027"/>
                    <a:pt x="2258" y="994"/>
                  </a:cubicBezTo>
                  <a:cubicBezTo>
                    <a:pt x="1401" y="417"/>
                    <a:pt x="182" y="22"/>
                    <a:pt x="132" y="5"/>
                  </a:cubicBezTo>
                  <a:cubicBezTo>
                    <a:pt x="124" y="2"/>
                    <a:pt x="115" y="1"/>
                    <a:pt x="106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3"/>
            <p:cNvSpPr/>
            <p:nvPr/>
          </p:nvSpPr>
          <p:spPr>
            <a:xfrm>
              <a:off x="5677300" y="2325350"/>
              <a:ext cx="87800" cy="33000"/>
            </a:xfrm>
            <a:custGeom>
              <a:rect b="b" l="l" r="r" t="t"/>
              <a:pathLst>
                <a:path extrusionOk="0" h="1320" w="3512">
                  <a:moveTo>
                    <a:pt x="1700" y="0"/>
                  </a:moveTo>
                  <a:cubicBezTo>
                    <a:pt x="929" y="0"/>
                    <a:pt x="259" y="391"/>
                    <a:pt x="1" y="940"/>
                  </a:cubicBezTo>
                  <a:lnTo>
                    <a:pt x="3511" y="1319"/>
                  </a:lnTo>
                  <a:cubicBezTo>
                    <a:pt x="3396" y="594"/>
                    <a:pt x="2654" y="34"/>
                    <a:pt x="1748" y="1"/>
                  </a:cubicBezTo>
                  <a:cubicBezTo>
                    <a:pt x="1732" y="0"/>
                    <a:pt x="1716" y="0"/>
                    <a:pt x="1700" y="0"/>
                  </a:cubicBezTo>
                  <a:close/>
                </a:path>
              </a:pathLst>
            </a:custGeom>
            <a:solidFill>
              <a:srgbClr val="FE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3"/>
            <p:cNvSpPr/>
            <p:nvPr/>
          </p:nvSpPr>
          <p:spPr>
            <a:xfrm>
              <a:off x="5950475" y="2245000"/>
              <a:ext cx="166900" cy="151075"/>
            </a:xfrm>
            <a:custGeom>
              <a:rect b="b" l="l" r="r" t="t"/>
              <a:pathLst>
                <a:path extrusionOk="0" h="6043" w="6676">
                  <a:moveTo>
                    <a:pt x="83" y="1"/>
                  </a:moveTo>
                  <a:lnTo>
                    <a:pt x="1" y="5736"/>
                  </a:lnTo>
                  <a:lnTo>
                    <a:pt x="3544" y="6033"/>
                  </a:lnTo>
                  <a:cubicBezTo>
                    <a:pt x="3623" y="6040"/>
                    <a:pt x="3702" y="6043"/>
                    <a:pt x="3780" y="6043"/>
                  </a:cubicBezTo>
                  <a:cubicBezTo>
                    <a:pt x="5277" y="6043"/>
                    <a:pt x="6531" y="4866"/>
                    <a:pt x="6609" y="3347"/>
                  </a:cubicBezTo>
                  <a:cubicBezTo>
                    <a:pt x="6675" y="1962"/>
                    <a:pt x="5736" y="759"/>
                    <a:pt x="4434" y="446"/>
                  </a:cubicBezTo>
                  <a:cubicBezTo>
                    <a:pt x="4302" y="429"/>
                    <a:pt x="4187" y="413"/>
                    <a:pt x="4055" y="396"/>
                  </a:cubicBezTo>
                  <a:lnTo>
                    <a:pt x="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3"/>
            <p:cNvSpPr/>
            <p:nvPr/>
          </p:nvSpPr>
          <p:spPr>
            <a:xfrm>
              <a:off x="5895275" y="2488425"/>
              <a:ext cx="843025" cy="267225"/>
            </a:xfrm>
            <a:custGeom>
              <a:rect b="b" l="l" r="r" t="t"/>
              <a:pathLst>
                <a:path extrusionOk="0" h="10689" w="33721">
                  <a:moveTo>
                    <a:pt x="30297" y="1"/>
                  </a:moveTo>
                  <a:cubicBezTo>
                    <a:pt x="30138" y="1"/>
                    <a:pt x="29977" y="12"/>
                    <a:pt x="29814" y="37"/>
                  </a:cubicBezTo>
                  <a:lnTo>
                    <a:pt x="2769" y="4372"/>
                  </a:lnTo>
                  <a:cubicBezTo>
                    <a:pt x="1895" y="4520"/>
                    <a:pt x="1170" y="4998"/>
                    <a:pt x="692" y="5657"/>
                  </a:cubicBezTo>
                  <a:cubicBezTo>
                    <a:pt x="214" y="6316"/>
                    <a:pt x="0" y="7157"/>
                    <a:pt x="132" y="8014"/>
                  </a:cubicBezTo>
                  <a:cubicBezTo>
                    <a:pt x="386" y="9581"/>
                    <a:pt x="1747" y="10688"/>
                    <a:pt x="3274" y="10688"/>
                  </a:cubicBezTo>
                  <a:cubicBezTo>
                    <a:pt x="3434" y="10688"/>
                    <a:pt x="3595" y="10676"/>
                    <a:pt x="3758" y="10651"/>
                  </a:cubicBezTo>
                  <a:lnTo>
                    <a:pt x="30820" y="6316"/>
                  </a:lnTo>
                  <a:cubicBezTo>
                    <a:pt x="32550" y="6036"/>
                    <a:pt x="33720" y="4405"/>
                    <a:pt x="33457" y="2674"/>
                  </a:cubicBezTo>
                  <a:cubicBezTo>
                    <a:pt x="33203" y="1121"/>
                    <a:pt x="31839" y="1"/>
                    <a:pt x="30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53"/>
            <p:cNvSpPr/>
            <p:nvPr/>
          </p:nvSpPr>
          <p:spPr>
            <a:xfrm>
              <a:off x="5882500" y="2479250"/>
              <a:ext cx="843450" cy="267000"/>
            </a:xfrm>
            <a:custGeom>
              <a:rect b="b" l="l" r="r" t="t"/>
              <a:pathLst>
                <a:path extrusionOk="0" h="10680" w="33738">
                  <a:moveTo>
                    <a:pt x="30322" y="1"/>
                  </a:moveTo>
                  <a:cubicBezTo>
                    <a:pt x="30155" y="1"/>
                    <a:pt x="29985" y="14"/>
                    <a:pt x="29815" y="42"/>
                  </a:cubicBezTo>
                  <a:lnTo>
                    <a:pt x="2769" y="4376"/>
                  </a:lnTo>
                  <a:cubicBezTo>
                    <a:pt x="1895" y="4508"/>
                    <a:pt x="1170" y="4986"/>
                    <a:pt x="692" y="5645"/>
                  </a:cubicBezTo>
                  <a:cubicBezTo>
                    <a:pt x="214" y="6304"/>
                    <a:pt x="0" y="7145"/>
                    <a:pt x="132" y="8018"/>
                  </a:cubicBezTo>
                  <a:cubicBezTo>
                    <a:pt x="385" y="9563"/>
                    <a:pt x="1735" y="10680"/>
                    <a:pt x="3266" y="10680"/>
                  </a:cubicBezTo>
                  <a:cubicBezTo>
                    <a:pt x="3434" y="10680"/>
                    <a:pt x="3604" y="10667"/>
                    <a:pt x="3774" y="10639"/>
                  </a:cubicBezTo>
                  <a:lnTo>
                    <a:pt x="30820" y="6304"/>
                  </a:lnTo>
                  <a:cubicBezTo>
                    <a:pt x="32550" y="6041"/>
                    <a:pt x="33737" y="4393"/>
                    <a:pt x="33457" y="2679"/>
                  </a:cubicBezTo>
                  <a:cubicBezTo>
                    <a:pt x="33204" y="1119"/>
                    <a:pt x="31854" y="1"/>
                    <a:pt x="30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3"/>
            <p:cNvSpPr/>
            <p:nvPr/>
          </p:nvSpPr>
          <p:spPr>
            <a:xfrm>
              <a:off x="5934000" y="2608825"/>
              <a:ext cx="112925" cy="112925"/>
            </a:xfrm>
            <a:custGeom>
              <a:rect b="b" l="l" r="r" t="t"/>
              <a:pathLst>
                <a:path extrusionOk="0" h="4517" w="4517">
                  <a:moveTo>
                    <a:pt x="1995" y="1"/>
                  </a:moveTo>
                  <a:lnTo>
                    <a:pt x="1533" y="1517"/>
                  </a:lnTo>
                  <a:lnTo>
                    <a:pt x="0" y="1995"/>
                  </a:lnTo>
                  <a:lnTo>
                    <a:pt x="1302" y="2918"/>
                  </a:lnTo>
                  <a:lnTo>
                    <a:pt x="1286" y="4517"/>
                  </a:lnTo>
                  <a:lnTo>
                    <a:pt x="2571" y="3561"/>
                  </a:lnTo>
                  <a:lnTo>
                    <a:pt x="4088" y="4072"/>
                  </a:lnTo>
                  <a:lnTo>
                    <a:pt x="3577" y="2555"/>
                  </a:lnTo>
                  <a:lnTo>
                    <a:pt x="4516" y="1270"/>
                  </a:lnTo>
                  <a:lnTo>
                    <a:pt x="2917" y="1303"/>
                  </a:lnTo>
                  <a:lnTo>
                    <a:pt x="19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3"/>
            <p:cNvSpPr/>
            <p:nvPr/>
          </p:nvSpPr>
          <p:spPr>
            <a:xfrm>
              <a:off x="6088500" y="2584100"/>
              <a:ext cx="113350" cy="112925"/>
            </a:xfrm>
            <a:custGeom>
              <a:rect b="b" l="l" r="r" t="t"/>
              <a:pathLst>
                <a:path extrusionOk="0" h="4517" w="4534">
                  <a:moveTo>
                    <a:pt x="2011" y="1"/>
                  </a:moveTo>
                  <a:lnTo>
                    <a:pt x="1533" y="1517"/>
                  </a:lnTo>
                  <a:lnTo>
                    <a:pt x="1" y="1995"/>
                  </a:lnTo>
                  <a:lnTo>
                    <a:pt x="1319" y="2918"/>
                  </a:lnTo>
                  <a:lnTo>
                    <a:pt x="1303" y="4517"/>
                  </a:lnTo>
                  <a:lnTo>
                    <a:pt x="2572" y="3561"/>
                  </a:lnTo>
                  <a:lnTo>
                    <a:pt x="4088" y="4072"/>
                  </a:lnTo>
                  <a:lnTo>
                    <a:pt x="3577" y="2555"/>
                  </a:lnTo>
                  <a:lnTo>
                    <a:pt x="4533" y="1270"/>
                  </a:lnTo>
                  <a:lnTo>
                    <a:pt x="2934" y="1303"/>
                  </a:lnTo>
                  <a:lnTo>
                    <a:pt x="2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3"/>
            <p:cNvSpPr/>
            <p:nvPr/>
          </p:nvSpPr>
          <p:spPr>
            <a:xfrm>
              <a:off x="6244675" y="2558975"/>
              <a:ext cx="112900" cy="112925"/>
            </a:xfrm>
            <a:custGeom>
              <a:rect b="b" l="l" r="r" t="t"/>
              <a:pathLst>
                <a:path extrusionOk="0" h="4517" w="4516">
                  <a:moveTo>
                    <a:pt x="1994" y="0"/>
                  </a:moveTo>
                  <a:lnTo>
                    <a:pt x="1533" y="1533"/>
                  </a:lnTo>
                  <a:lnTo>
                    <a:pt x="0" y="2011"/>
                  </a:lnTo>
                  <a:lnTo>
                    <a:pt x="1302" y="2918"/>
                  </a:lnTo>
                  <a:lnTo>
                    <a:pt x="1286" y="4516"/>
                  </a:lnTo>
                  <a:lnTo>
                    <a:pt x="1286" y="4516"/>
                  </a:lnTo>
                  <a:lnTo>
                    <a:pt x="2571" y="3560"/>
                  </a:lnTo>
                  <a:lnTo>
                    <a:pt x="4087" y="4071"/>
                  </a:lnTo>
                  <a:lnTo>
                    <a:pt x="3560" y="2555"/>
                  </a:lnTo>
                  <a:lnTo>
                    <a:pt x="4516" y="1286"/>
                  </a:lnTo>
                  <a:lnTo>
                    <a:pt x="2917" y="1302"/>
                  </a:lnTo>
                  <a:lnTo>
                    <a:pt x="19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3"/>
            <p:cNvSpPr/>
            <p:nvPr/>
          </p:nvSpPr>
          <p:spPr>
            <a:xfrm>
              <a:off x="6399175" y="2534250"/>
              <a:ext cx="113325" cy="112925"/>
            </a:xfrm>
            <a:custGeom>
              <a:rect b="b" l="l" r="r" t="t"/>
              <a:pathLst>
                <a:path extrusionOk="0" h="4517" w="4533">
                  <a:moveTo>
                    <a:pt x="2011" y="1"/>
                  </a:moveTo>
                  <a:lnTo>
                    <a:pt x="1533" y="1517"/>
                  </a:lnTo>
                  <a:lnTo>
                    <a:pt x="0" y="1995"/>
                  </a:lnTo>
                  <a:lnTo>
                    <a:pt x="1319" y="2918"/>
                  </a:lnTo>
                  <a:lnTo>
                    <a:pt x="1302" y="4516"/>
                  </a:lnTo>
                  <a:lnTo>
                    <a:pt x="2572" y="3561"/>
                  </a:lnTo>
                  <a:lnTo>
                    <a:pt x="4088" y="4071"/>
                  </a:lnTo>
                  <a:lnTo>
                    <a:pt x="3577" y="2555"/>
                  </a:lnTo>
                  <a:lnTo>
                    <a:pt x="4533" y="1270"/>
                  </a:lnTo>
                  <a:lnTo>
                    <a:pt x="4533" y="1270"/>
                  </a:lnTo>
                  <a:lnTo>
                    <a:pt x="2934" y="1303"/>
                  </a:lnTo>
                  <a:lnTo>
                    <a:pt x="2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3"/>
            <p:cNvSpPr/>
            <p:nvPr/>
          </p:nvSpPr>
          <p:spPr>
            <a:xfrm>
              <a:off x="6552450" y="2509525"/>
              <a:ext cx="112925" cy="113350"/>
            </a:xfrm>
            <a:custGeom>
              <a:rect b="b" l="l" r="r" t="t"/>
              <a:pathLst>
                <a:path extrusionOk="0" h="4534" w="4517">
                  <a:moveTo>
                    <a:pt x="1995" y="1"/>
                  </a:moveTo>
                  <a:lnTo>
                    <a:pt x="1517" y="1534"/>
                  </a:lnTo>
                  <a:lnTo>
                    <a:pt x="0" y="2011"/>
                  </a:lnTo>
                  <a:lnTo>
                    <a:pt x="1302" y="2934"/>
                  </a:lnTo>
                  <a:lnTo>
                    <a:pt x="1286" y="4533"/>
                  </a:lnTo>
                  <a:lnTo>
                    <a:pt x="2555" y="3577"/>
                  </a:lnTo>
                  <a:lnTo>
                    <a:pt x="4071" y="4088"/>
                  </a:lnTo>
                  <a:lnTo>
                    <a:pt x="3560" y="2572"/>
                  </a:lnTo>
                  <a:lnTo>
                    <a:pt x="4516" y="1286"/>
                  </a:lnTo>
                  <a:lnTo>
                    <a:pt x="2918" y="1303"/>
                  </a:lnTo>
                  <a:lnTo>
                    <a:pt x="1995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3"/>
            <p:cNvSpPr/>
            <p:nvPr/>
          </p:nvSpPr>
          <p:spPr>
            <a:xfrm>
              <a:off x="5332425" y="1374525"/>
              <a:ext cx="288875" cy="333225"/>
            </a:xfrm>
            <a:custGeom>
              <a:rect b="b" l="l" r="r" t="t"/>
              <a:pathLst>
                <a:path extrusionOk="0" h="13329" w="11555">
                  <a:moveTo>
                    <a:pt x="5767" y="0"/>
                  </a:moveTo>
                  <a:cubicBezTo>
                    <a:pt x="3153" y="0"/>
                    <a:pt x="850" y="1917"/>
                    <a:pt x="446" y="4594"/>
                  </a:cubicBezTo>
                  <a:cubicBezTo>
                    <a:pt x="1" y="7527"/>
                    <a:pt x="2028" y="10280"/>
                    <a:pt x="4962" y="10725"/>
                  </a:cubicBezTo>
                  <a:cubicBezTo>
                    <a:pt x="5243" y="10771"/>
                    <a:pt x="5523" y="10793"/>
                    <a:pt x="5797" y="10793"/>
                  </a:cubicBezTo>
                  <a:cubicBezTo>
                    <a:pt x="6213" y="10793"/>
                    <a:pt x="6618" y="10742"/>
                    <a:pt x="7005" y="10642"/>
                  </a:cubicBezTo>
                  <a:lnTo>
                    <a:pt x="9379" y="13329"/>
                  </a:lnTo>
                  <a:lnTo>
                    <a:pt x="8538" y="10016"/>
                  </a:lnTo>
                  <a:cubicBezTo>
                    <a:pt x="9873" y="9225"/>
                    <a:pt x="10862" y="7857"/>
                    <a:pt x="11109" y="6209"/>
                  </a:cubicBezTo>
                  <a:cubicBezTo>
                    <a:pt x="11554" y="3259"/>
                    <a:pt x="9527" y="506"/>
                    <a:pt x="6577" y="61"/>
                  </a:cubicBezTo>
                  <a:cubicBezTo>
                    <a:pt x="6305" y="20"/>
                    <a:pt x="6035" y="0"/>
                    <a:pt x="57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53"/>
            <p:cNvSpPr/>
            <p:nvPr/>
          </p:nvSpPr>
          <p:spPr>
            <a:xfrm>
              <a:off x="5371175" y="1428875"/>
              <a:ext cx="168525" cy="151575"/>
            </a:xfrm>
            <a:custGeom>
              <a:rect b="b" l="l" r="r" t="t"/>
              <a:pathLst>
                <a:path extrusionOk="0" h="6063" w="6741">
                  <a:moveTo>
                    <a:pt x="4477" y="1"/>
                  </a:moveTo>
                  <a:cubicBezTo>
                    <a:pt x="4199" y="1"/>
                    <a:pt x="3917" y="69"/>
                    <a:pt x="3659" y="211"/>
                  </a:cubicBezTo>
                  <a:cubicBezTo>
                    <a:pt x="3049" y="557"/>
                    <a:pt x="2719" y="1233"/>
                    <a:pt x="2802" y="1892"/>
                  </a:cubicBezTo>
                  <a:cubicBezTo>
                    <a:pt x="2498" y="1655"/>
                    <a:pt x="2124" y="1527"/>
                    <a:pt x="1745" y="1527"/>
                  </a:cubicBezTo>
                  <a:cubicBezTo>
                    <a:pt x="1465" y="1527"/>
                    <a:pt x="1182" y="1597"/>
                    <a:pt x="923" y="1744"/>
                  </a:cubicBezTo>
                  <a:cubicBezTo>
                    <a:pt x="560" y="1958"/>
                    <a:pt x="297" y="2288"/>
                    <a:pt x="165" y="2650"/>
                  </a:cubicBezTo>
                  <a:cubicBezTo>
                    <a:pt x="0" y="3095"/>
                    <a:pt x="17" y="3623"/>
                    <a:pt x="280" y="4068"/>
                  </a:cubicBezTo>
                  <a:cubicBezTo>
                    <a:pt x="1216" y="5737"/>
                    <a:pt x="2783" y="6063"/>
                    <a:pt x="3863" y="6063"/>
                  </a:cubicBezTo>
                  <a:cubicBezTo>
                    <a:pt x="4553" y="6063"/>
                    <a:pt x="5043" y="5930"/>
                    <a:pt x="5043" y="5930"/>
                  </a:cubicBezTo>
                  <a:cubicBezTo>
                    <a:pt x="5043" y="5930"/>
                    <a:pt x="6741" y="3985"/>
                    <a:pt x="6345" y="1892"/>
                  </a:cubicBezTo>
                  <a:cubicBezTo>
                    <a:pt x="6279" y="1563"/>
                    <a:pt x="6164" y="1217"/>
                    <a:pt x="5966" y="870"/>
                  </a:cubicBezTo>
                  <a:cubicBezTo>
                    <a:pt x="5652" y="310"/>
                    <a:pt x="5071" y="1"/>
                    <a:pt x="4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53"/>
            <p:cNvSpPr/>
            <p:nvPr/>
          </p:nvSpPr>
          <p:spPr>
            <a:xfrm>
              <a:off x="5531450" y="1409350"/>
              <a:ext cx="119925" cy="95275"/>
            </a:xfrm>
            <a:custGeom>
              <a:rect b="b" l="l" r="r" t="t"/>
              <a:pathLst>
                <a:path extrusionOk="0" h="3811" w="4797">
                  <a:moveTo>
                    <a:pt x="1655" y="0"/>
                  </a:moveTo>
                  <a:cubicBezTo>
                    <a:pt x="1509" y="0"/>
                    <a:pt x="1367" y="30"/>
                    <a:pt x="1236" y="86"/>
                  </a:cubicBezTo>
                  <a:cubicBezTo>
                    <a:pt x="956" y="201"/>
                    <a:pt x="725" y="448"/>
                    <a:pt x="610" y="762"/>
                  </a:cubicBezTo>
                  <a:cubicBezTo>
                    <a:pt x="0" y="2673"/>
                    <a:pt x="1846" y="3810"/>
                    <a:pt x="1846" y="3810"/>
                  </a:cubicBezTo>
                  <a:cubicBezTo>
                    <a:pt x="1846" y="3810"/>
                    <a:pt x="3494" y="3761"/>
                    <a:pt x="4302" y="2657"/>
                  </a:cubicBezTo>
                  <a:cubicBezTo>
                    <a:pt x="4434" y="2476"/>
                    <a:pt x="4549" y="2261"/>
                    <a:pt x="4615" y="2031"/>
                  </a:cubicBezTo>
                  <a:cubicBezTo>
                    <a:pt x="4796" y="1454"/>
                    <a:pt x="4483" y="844"/>
                    <a:pt x="3906" y="646"/>
                  </a:cubicBezTo>
                  <a:cubicBezTo>
                    <a:pt x="3801" y="614"/>
                    <a:pt x="3693" y="598"/>
                    <a:pt x="3587" y="598"/>
                  </a:cubicBezTo>
                  <a:cubicBezTo>
                    <a:pt x="3263" y="598"/>
                    <a:pt x="2951" y="744"/>
                    <a:pt x="2753" y="992"/>
                  </a:cubicBezTo>
                  <a:cubicBezTo>
                    <a:pt x="2703" y="564"/>
                    <a:pt x="2423" y="185"/>
                    <a:pt x="1994" y="53"/>
                  </a:cubicBezTo>
                  <a:cubicBezTo>
                    <a:pt x="1880" y="17"/>
                    <a:pt x="1766" y="0"/>
                    <a:pt x="16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53"/>
            <p:cNvSpPr/>
            <p:nvPr/>
          </p:nvSpPr>
          <p:spPr>
            <a:xfrm>
              <a:off x="5130950" y="2465350"/>
              <a:ext cx="274425" cy="268450"/>
            </a:xfrm>
            <a:custGeom>
              <a:rect b="b" l="l" r="r" t="t"/>
              <a:pathLst>
                <a:path extrusionOk="0" h="10738" w="10977">
                  <a:moveTo>
                    <a:pt x="5491" y="0"/>
                  </a:moveTo>
                  <a:cubicBezTo>
                    <a:pt x="2634" y="0"/>
                    <a:pt x="245" y="2267"/>
                    <a:pt x="132" y="5146"/>
                  </a:cubicBezTo>
                  <a:cubicBezTo>
                    <a:pt x="1" y="8113"/>
                    <a:pt x="2308" y="10602"/>
                    <a:pt x="5275" y="10733"/>
                  </a:cubicBezTo>
                  <a:cubicBezTo>
                    <a:pt x="5346" y="10736"/>
                    <a:pt x="5417" y="10738"/>
                    <a:pt x="5488" y="10738"/>
                  </a:cubicBezTo>
                  <a:cubicBezTo>
                    <a:pt x="8344" y="10738"/>
                    <a:pt x="10733" y="8486"/>
                    <a:pt x="10845" y="5591"/>
                  </a:cubicBezTo>
                  <a:cubicBezTo>
                    <a:pt x="10977" y="2625"/>
                    <a:pt x="8670" y="136"/>
                    <a:pt x="5703" y="4"/>
                  </a:cubicBezTo>
                  <a:cubicBezTo>
                    <a:pt x="5632" y="2"/>
                    <a:pt x="5562" y="0"/>
                    <a:pt x="54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53"/>
            <p:cNvSpPr/>
            <p:nvPr/>
          </p:nvSpPr>
          <p:spPr>
            <a:xfrm>
              <a:off x="5125600" y="2452975"/>
              <a:ext cx="274025" cy="268475"/>
            </a:xfrm>
            <a:custGeom>
              <a:rect b="b" l="l" r="r" t="t"/>
              <a:pathLst>
                <a:path extrusionOk="0" h="10739" w="10961">
                  <a:moveTo>
                    <a:pt x="5490" y="1"/>
                  </a:moveTo>
                  <a:cubicBezTo>
                    <a:pt x="2618" y="1"/>
                    <a:pt x="244" y="2268"/>
                    <a:pt x="116" y="5147"/>
                  </a:cubicBezTo>
                  <a:cubicBezTo>
                    <a:pt x="0" y="8114"/>
                    <a:pt x="2308" y="10619"/>
                    <a:pt x="5258" y="10734"/>
                  </a:cubicBezTo>
                  <a:cubicBezTo>
                    <a:pt x="5330" y="10737"/>
                    <a:pt x="5401" y="10738"/>
                    <a:pt x="5472" y="10738"/>
                  </a:cubicBezTo>
                  <a:cubicBezTo>
                    <a:pt x="8344" y="10738"/>
                    <a:pt x="10732" y="8487"/>
                    <a:pt x="10845" y="5592"/>
                  </a:cubicBezTo>
                  <a:cubicBezTo>
                    <a:pt x="10960" y="2625"/>
                    <a:pt x="8669" y="137"/>
                    <a:pt x="5703" y="5"/>
                  </a:cubicBezTo>
                  <a:cubicBezTo>
                    <a:pt x="5631" y="2"/>
                    <a:pt x="5561" y="1"/>
                    <a:pt x="5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53"/>
            <p:cNvSpPr/>
            <p:nvPr/>
          </p:nvSpPr>
          <p:spPr>
            <a:xfrm>
              <a:off x="5145775" y="2440725"/>
              <a:ext cx="286400" cy="238175"/>
            </a:xfrm>
            <a:custGeom>
              <a:rect b="b" l="l" r="r" t="t"/>
              <a:pathLst>
                <a:path extrusionOk="0" h="9527" w="11456">
                  <a:moveTo>
                    <a:pt x="9148" y="0"/>
                  </a:moveTo>
                  <a:lnTo>
                    <a:pt x="4764" y="5851"/>
                  </a:lnTo>
                  <a:lnTo>
                    <a:pt x="1319" y="4071"/>
                  </a:lnTo>
                  <a:lnTo>
                    <a:pt x="1" y="6642"/>
                  </a:lnTo>
                  <a:lnTo>
                    <a:pt x="5604" y="9526"/>
                  </a:lnTo>
                  <a:lnTo>
                    <a:pt x="11455" y="1731"/>
                  </a:lnTo>
                  <a:lnTo>
                    <a:pt x="91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0"/>
          <p:cNvSpPr/>
          <p:nvPr/>
        </p:nvSpPr>
        <p:spPr>
          <a:xfrm flipH="1" rot="-3398868">
            <a:off x="-349614" y="2867749"/>
            <a:ext cx="2490620" cy="2135661"/>
          </a:xfrm>
          <a:custGeom>
            <a:rect b="b" l="l" r="r" t="t"/>
            <a:pathLst>
              <a:path extrusionOk="0" h="24578" w="28663">
                <a:moveTo>
                  <a:pt x="10100" y="0"/>
                </a:moveTo>
                <a:cubicBezTo>
                  <a:pt x="6309" y="0"/>
                  <a:pt x="2827" y="2514"/>
                  <a:pt x="1673" y="5699"/>
                </a:cubicBezTo>
                <a:cubicBezTo>
                  <a:pt x="1" y="10205"/>
                  <a:pt x="891" y="15646"/>
                  <a:pt x="3796" y="19859"/>
                </a:cubicBezTo>
                <a:cubicBezTo>
                  <a:pt x="6072" y="22987"/>
                  <a:pt x="10057" y="24578"/>
                  <a:pt x="13968" y="24578"/>
                </a:cubicBezTo>
                <a:cubicBezTo>
                  <a:pt x="16689" y="24578"/>
                  <a:pt x="19375" y="23807"/>
                  <a:pt x="21425" y="22248"/>
                </a:cubicBezTo>
                <a:cubicBezTo>
                  <a:pt x="24460" y="20081"/>
                  <a:pt x="28662" y="13664"/>
                  <a:pt x="25845" y="10243"/>
                </a:cubicBezTo>
                <a:cubicBezTo>
                  <a:pt x="24085" y="8669"/>
                  <a:pt x="21273" y="8484"/>
                  <a:pt x="19758" y="6573"/>
                </a:cubicBezTo>
                <a:cubicBezTo>
                  <a:pt x="17733" y="4575"/>
                  <a:pt x="16294" y="1936"/>
                  <a:pt x="13471" y="698"/>
                </a:cubicBezTo>
                <a:cubicBezTo>
                  <a:pt x="12355" y="218"/>
                  <a:pt x="11214" y="0"/>
                  <a:pt x="10100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0"/>
          <p:cNvSpPr/>
          <p:nvPr/>
        </p:nvSpPr>
        <p:spPr>
          <a:xfrm rot="3398868">
            <a:off x="6993936" y="2867749"/>
            <a:ext cx="2490620" cy="2135661"/>
          </a:xfrm>
          <a:custGeom>
            <a:rect b="b" l="l" r="r" t="t"/>
            <a:pathLst>
              <a:path extrusionOk="0" h="24578" w="28663">
                <a:moveTo>
                  <a:pt x="10100" y="0"/>
                </a:moveTo>
                <a:cubicBezTo>
                  <a:pt x="6309" y="0"/>
                  <a:pt x="2827" y="2514"/>
                  <a:pt x="1673" y="5699"/>
                </a:cubicBezTo>
                <a:cubicBezTo>
                  <a:pt x="1" y="10205"/>
                  <a:pt x="891" y="15646"/>
                  <a:pt x="3796" y="19859"/>
                </a:cubicBezTo>
                <a:cubicBezTo>
                  <a:pt x="6072" y="22987"/>
                  <a:pt x="10057" y="24578"/>
                  <a:pt x="13968" y="24578"/>
                </a:cubicBezTo>
                <a:cubicBezTo>
                  <a:pt x="16689" y="24578"/>
                  <a:pt x="19375" y="23807"/>
                  <a:pt x="21425" y="22248"/>
                </a:cubicBezTo>
                <a:cubicBezTo>
                  <a:pt x="24460" y="20081"/>
                  <a:pt x="28662" y="13664"/>
                  <a:pt x="25845" y="10243"/>
                </a:cubicBezTo>
                <a:cubicBezTo>
                  <a:pt x="24085" y="8669"/>
                  <a:pt x="21273" y="8484"/>
                  <a:pt x="19758" y="6573"/>
                </a:cubicBezTo>
                <a:cubicBezTo>
                  <a:pt x="17733" y="4575"/>
                  <a:pt x="16294" y="1936"/>
                  <a:pt x="13471" y="698"/>
                </a:cubicBezTo>
                <a:cubicBezTo>
                  <a:pt x="12355" y="218"/>
                  <a:pt x="11214" y="0"/>
                  <a:pt x="10100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rancois One"/>
                <a:ea typeface="Francois One"/>
                <a:cs typeface="Francois One"/>
                <a:sym typeface="Francois One"/>
              </a:rPr>
              <a:t>SOBRE EL DATASET</a:t>
            </a:r>
            <a:endParaRPr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31" name="Google Shape;431;p40"/>
          <p:cNvSpPr txBox="1"/>
          <p:nvPr>
            <p:ph idx="1" type="body"/>
          </p:nvPr>
        </p:nvSpPr>
        <p:spPr>
          <a:xfrm>
            <a:off x="2204413" y="1770313"/>
            <a:ext cx="4713600" cy="16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Francois One"/>
                <a:ea typeface="Francois One"/>
                <a:cs typeface="Francois One"/>
                <a:sym typeface="Francois One"/>
              </a:rPr>
              <a:t>El dataset proporciona información detallada sobre diversos clientes, incluyendo ingresos anuales, si tiene hijos, estado civil, gastos en diferentes productos, participación en campañas promocionales, entre otros.</a:t>
            </a:r>
            <a:endParaRPr b="1" sz="2000">
              <a:latin typeface="Francois One"/>
              <a:ea typeface="Francois One"/>
              <a:cs typeface="Francois One"/>
              <a:sym typeface="Francois One"/>
            </a:endParaRPr>
          </a:p>
        </p:txBody>
      </p:sp>
      <p:grpSp>
        <p:nvGrpSpPr>
          <p:cNvPr id="432" name="Google Shape;432;p40"/>
          <p:cNvGrpSpPr/>
          <p:nvPr/>
        </p:nvGrpSpPr>
        <p:grpSpPr>
          <a:xfrm>
            <a:off x="7304195" y="2709980"/>
            <a:ext cx="2253149" cy="2195792"/>
            <a:chOff x="3113675" y="2574300"/>
            <a:chExt cx="1052775" cy="1025975"/>
          </a:xfrm>
        </p:grpSpPr>
        <p:sp>
          <p:nvSpPr>
            <p:cNvPr id="433" name="Google Shape;433;p40"/>
            <p:cNvSpPr/>
            <p:nvPr/>
          </p:nvSpPr>
          <p:spPr>
            <a:xfrm>
              <a:off x="3424100" y="2616450"/>
              <a:ext cx="742350" cy="946950"/>
            </a:xfrm>
            <a:custGeom>
              <a:rect b="b" l="l" r="r" t="t"/>
              <a:pathLst>
                <a:path extrusionOk="0" h="37878" w="29694">
                  <a:moveTo>
                    <a:pt x="7783" y="0"/>
                  </a:moveTo>
                  <a:cubicBezTo>
                    <a:pt x="7357" y="0"/>
                    <a:pt x="6549" y="158"/>
                    <a:pt x="6217" y="1283"/>
                  </a:cubicBezTo>
                  <a:cubicBezTo>
                    <a:pt x="5761" y="2847"/>
                    <a:pt x="6043" y="5214"/>
                    <a:pt x="6049" y="5741"/>
                  </a:cubicBezTo>
                  <a:cubicBezTo>
                    <a:pt x="6054" y="6268"/>
                    <a:pt x="5826" y="6675"/>
                    <a:pt x="5826" y="6675"/>
                  </a:cubicBezTo>
                  <a:cubicBezTo>
                    <a:pt x="5826" y="6675"/>
                    <a:pt x="3546" y="6208"/>
                    <a:pt x="2433" y="6018"/>
                  </a:cubicBezTo>
                  <a:cubicBezTo>
                    <a:pt x="2270" y="5989"/>
                    <a:pt x="2119" y="5976"/>
                    <a:pt x="1978" y="5976"/>
                  </a:cubicBezTo>
                  <a:cubicBezTo>
                    <a:pt x="1159" y="5976"/>
                    <a:pt x="694" y="6421"/>
                    <a:pt x="435" y="6843"/>
                  </a:cubicBezTo>
                  <a:cubicBezTo>
                    <a:pt x="136" y="7337"/>
                    <a:pt x="478" y="8206"/>
                    <a:pt x="858" y="8445"/>
                  </a:cubicBezTo>
                  <a:cubicBezTo>
                    <a:pt x="858" y="8445"/>
                    <a:pt x="0" y="8646"/>
                    <a:pt x="27" y="9438"/>
                  </a:cubicBezTo>
                  <a:cubicBezTo>
                    <a:pt x="49" y="10226"/>
                    <a:pt x="673" y="10872"/>
                    <a:pt x="673" y="10872"/>
                  </a:cubicBezTo>
                  <a:cubicBezTo>
                    <a:pt x="673" y="10872"/>
                    <a:pt x="201" y="10969"/>
                    <a:pt x="201" y="12050"/>
                  </a:cubicBezTo>
                  <a:cubicBezTo>
                    <a:pt x="201" y="13125"/>
                    <a:pt x="1162" y="13293"/>
                    <a:pt x="1162" y="13293"/>
                  </a:cubicBezTo>
                  <a:cubicBezTo>
                    <a:pt x="1162" y="13293"/>
                    <a:pt x="315" y="13320"/>
                    <a:pt x="321" y="14010"/>
                  </a:cubicBezTo>
                  <a:cubicBezTo>
                    <a:pt x="331" y="14705"/>
                    <a:pt x="299" y="15910"/>
                    <a:pt x="3356" y="16133"/>
                  </a:cubicBezTo>
                  <a:cubicBezTo>
                    <a:pt x="3356" y="16133"/>
                    <a:pt x="5011" y="17213"/>
                    <a:pt x="7365" y="17213"/>
                  </a:cubicBezTo>
                  <a:cubicBezTo>
                    <a:pt x="7526" y="17213"/>
                    <a:pt x="7690" y="17208"/>
                    <a:pt x="7857" y="17197"/>
                  </a:cubicBezTo>
                  <a:lnTo>
                    <a:pt x="22755" y="37878"/>
                  </a:lnTo>
                  <a:lnTo>
                    <a:pt x="29694" y="27795"/>
                  </a:lnTo>
                  <a:lnTo>
                    <a:pt x="12423" y="11312"/>
                  </a:lnTo>
                  <a:cubicBezTo>
                    <a:pt x="12423" y="11312"/>
                    <a:pt x="10506" y="8005"/>
                    <a:pt x="10083" y="7435"/>
                  </a:cubicBezTo>
                  <a:cubicBezTo>
                    <a:pt x="9665" y="6865"/>
                    <a:pt x="8454" y="4780"/>
                    <a:pt x="8296" y="3792"/>
                  </a:cubicBezTo>
                  <a:cubicBezTo>
                    <a:pt x="8139" y="2809"/>
                    <a:pt x="8057" y="24"/>
                    <a:pt x="8057" y="24"/>
                  </a:cubicBezTo>
                  <a:cubicBezTo>
                    <a:pt x="8057" y="24"/>
                    <a:pt x="7949" y="0"/>
                    <a:pt x="7783" y="0"/>
                  </a:cubicBezTo>
                  <a:close/>
                </a:path>
              </a:pathLst>
            </a:custGeom>
            <a:solidFill>
              <a:srgbClr val="F8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3529550" y="2811200"/>
              <a:ext cx="43475" cy="38925"/>
            </a:xfrm>
            <a:custGeom>
              <a:rect b="b" l="l" r="r" t="t"/>
              <a:pathLst>
                <a:path extrusionOk="0" h="1557" w="1739">
                  <a:moveTo>
                    <a:pt x="685" y="1"/>
                  </a:moveTo>
                  <a:cubicBezTo>
                    <a:pt x="455" y="1"/>
                    <a:pt x="238" y="144"/>
                    <a:pt x="153" y="372"/>
                  </a:cubicBezTo>
                  <a:lnTo>
                    <a:pt x="104" y="508"/>
                  </a:lnTo>
                  <a:cubicBezTo>
                    <a:pt x="1" y="801"/>
                    <a:pt x="153" y="1127"/>
                    <a:pt x="446" y="1230"/>
                  </a:cubicBezTo>
                  <a:lnTo>
                    <a:pt x="1336" y="1556"/>
                  </a:lnTo>
                  <a:cubicBezTo>
                    <a:pt x="1434" y="1426"/>
                    <a:pt x="1516" y="1290"/>
                    <a:pt x="1575" y="1138"/>
                  </a:cubicBezTo>
                  <a:cubicBezTo>
                    <a:pt x="1673" y="877"/>
                    <a:pt x="1738" y="601"/>
                    <a:pt x="1695" y="329"/>
                  </a:cubicBezTo>
                  <a:lnTo>
                    <a:pt x="880" y="36"/>
                  </a:lnTo>
                  <a:cubicBezTo>
                    <a:pt x="816" y="12"/>
                    <a:pt x="750" y="1"/>
                    <a:pt x="685" y="1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3539475" y="2862175"/>
              <a:ext cx="41700" cy="35300"/>
            </a:xfrm>
            <a:custGeom>
              <a:rect b="b" l="l" r="r" t="t"/>
              <a:pathLst>
                <a:path extrusionOk="0" h="1412" w="1668">
                  <a:moveTo>
                    <a:pt x="632" y="0"/>
                  </a:moveTo>
                  <a:cubicBezTo>
                    <a:pt x="358" y="0"/>
                    <a:pt x="110" y="201"/>
                    <a:pt x="71" y="478"/>
                  </a:cubicBezTo>
                  <a:lnTo>
                    <a:pt x="44" y="619"/>
                  </a:lnTo>
                  <a:cubicBezTo>
                    <a:pt x="0" y="929"/>
                    <a:pt x="212" y="1222"/>
                    <a:pt x="516" y="1265"/>
                  </a:cubicBezTo>
                  <a:lnTo>
                    <a:pt x="1455" y="1412"/>
                  </a:lnTo>
                  <a:cubicBezTo>
                    <a:pt x="1526" y="1271"/>
                    <a:pt x="1580" y="1119"/>
                    <a:pt x="1607" y="956"/>
                  </a:cubicBezTo>
                  <a:cubicBezTo>
                    <a:pt x="1656" y="690"/>
                    <a:pt x="1667" y="402"/>
                    <a:pt x="1569" y="141"/>
                  </a:cubicBezTo>
                  <a:lnTo>
                    <a:pt x="711" y="6"/>
                  </a:lnTo>
                  <a:cubicBezTo>
                    <a:pt x="685" y="2"/>
                    <a:pt x="658" y="0"/>
                    <a:pt x="632" y="0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3533900" y="2913600"/>
              <a:ext cx="38575" cy="31125"/>
            </a:xfrm>
            <a:custGeom>
              <a:rect b="b" l="l" r="r" t="t"/>
              <a:pathLst>
                <a:path extrusionOk="0" h="1245" w="1543">
                  <a:moveTo>
                    <a:pt x="552" y="0"/>
                  </a:moveTo>
                  <a:cubicBezTo>
                    <a:pt x="267" y="0"/>
                    <a:pt x="33" y="228"/>
                    <a:pt x="22" y="511"/>
                  </a:cubicBezTo>
                  <a:lnTo>
                    <a:pt x="17" y="653"/>
                  </a:lnTo>
                  <a:cubicBezTo>
                    <a:pt x="1" y="946"/>
                    <a:pt x="234" y="1196"/>
                    <a:pt x="527" y="1212"/>
                  </a:cubicBezTo>
                  <a:lnTo>
                    <a:pt x="1429" y="1244"/>
                  </a:lnTo>
                  <a:cubicBezTo>
                    <a:pt x="1483" y="1103"/>
                    <a:pt x="1515" y="957"/>
                    <a:pt x="1526" y="799"/>
                  </a:cubicBezTo>
                  <a:cubicBezTo>
                    <a:pt x="1543" y="539"/>
                    <a:pt x="1521" y="267"/>
                    <a:pt x="1407" y="34"/>
                  </a:cubicBezTo>
                  <a:lnTo>
                    <a:pt x="582" y="1"/>
                  </a:lnTo>
                  <a:cubicBezTo>
                    <a:pt x="572" y="1"/>
                    <a:pt x="562" y="0"/>
                    <a:pt x="552" y="0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3530650" y="2957175"/>
              <a:ext cx="27975" cy="23225"/>
            </a:xfrm>
            <a:custGeom>
              <a:rect b="b" l="l" r="r" t="t"/>
              <a:pathLst>
                <a:path extrusionOk="0" h="929" w="1119">
                  <a:moveTo>
                    <a:pt x="918" y="1"/>
                  </a:moveTo>
                  <a:lnTo>
                    <a:pt x="348" y="88"/>
                  </a:lnTo>
                  <a:cubicBezTo>
                    <a:pt x="141" y="120"/>
                    <a:pt x="0" y="310"/>
                    <a:pt x="33" y="517"/>
                  </a:cubicBezTo>
                  <a:lnTo>
                    <a:pt x="49" y="609"/>
                  </a:lnTo>
                  <a:cubicBezTo>
                    <a:pt x="74" y="795"/>
                    <a:pt x="236" y="929"/>
                    <a:pt x="419" y="929"/>
                  </a:cubicBezTo>
                  <a:cubicBezTo>
                    <a:pt x="438" y="929"/>
                    <a:pt x="458" y="927"/>
                    <a:pt x="478" y="924"/>
                  </a:cubicBezTo>
                  <a:lnTo>
                    <a:pt x="1097" y="832"/>
                  </a:lnTo>
                  <a:cubicBezTo>
                    <a:pt x="1119" y="728"/>
                    <a:pt x="1119" y="620"/>
                    <a:pt x="1108" y="511"/>
                  </a:cubicBezTo>
                  <a:cubicBezTo>
                    <a:pt x="1086" y="332"/>
                    <a:pt x="1032" y="147"/>
                    <a:pt x="918" y="1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3625375" y="2929125"/>
              <a:ext cx="82725" cy="110975"/>
            </a:xfrm>
            <a:custGeom>
              <a:rect b="b" l="l" r="r" t="t"/>
              <a:pathLst>
                <a:path extrusionOk="0" h="4439" w="3309">
                  <a:moveTo>
                    <a:pt x="3175" y="1"/>
                  </a:moveTo>
                  <a:cubicBezTo>
                    <a:pt x="3146" y="1"/>
                    <a:pt x="3117" y="13"/>
                    <a:pt x="3096" y="42"/>
                  </a:cubicBezTo>
                  <a:lnTo>
                    <a:pt x="50" y="4305"/>
                  </a:lnTo>
                  <a:cubicBezTo>
                    <a:pt x="1" y="4373"/>
                    <a:pt x="65" y="4438"/>
                    <a:pt x="133" y="4438"/>
                  </a:cubicBezTo>
                  <a:cubicBezTo>
                    <a:pt x="162" y="4438"/>
                    <a:pt x="191" y="4426"/>
                    <a:pt x="213" y="4397"/>
                  </a:cubicBezTo>
                  <a:cubicBezTo>
                    <a:pt x="1228" y="2980"/>
                    <a:pt x="2243" y="1557"/>
                    <a:pt x="3259" y="140"/>
                  </a:cubicBezTo>
                  <a:cubicBezTo>
                    <a:pt x="3308" y="68"/>
                    <a:pt x="3243" y="1"/>
                    <a:pt x="3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3442750" y="2776425"/>
              <a:ext cx="150900" cy="178900"/>
            </a:xfrm>
            <a:custGeom>
              <a:rect b="b" l="l" r="r" t="t"/>
              <a:pathLst>
                <a:path extrusionOk="0" h="7156" w="6036">
                  <a:moveTo>
                    <a:pt x="1769" y="1"/>
                  </a:moveTo>
                  <a:cubicBezTo>
                    <a:pt x="1676" y="1"/>
                    <a:pt x="1614" y="130"/>
                    <a:pt x="1714" y="173"/>
                  </a:cubicBezTo>
                  <a:cubicBezTo>
                    <a:pt x="2360" y="444"/>
                    <a:pt x="3000" y="716"/>
                    <a:pt x="3641" y="993"/>
                  </a:cubicBezTo>
                  <a:cubicBezTo>
                    <a:pt x="3956" y="1128"/>
                    <a:pt x="4271" y="1264"/>
                    <a:pt x="4580" y="1394"/>
                  </a:cubicBezTo>
                  <a:cubicBezTo>
                    <a:pt x="4814" y="1497"/>
                    <a:pt x="5085" y="1595"/>
                    <a:pt x="5254" y="1802"/>
                  </a:cubicBezTo>
                  <a:cubicBezTo>
                    <a:pt x="5427" y="2013"/>
                    <a:pt x="5406" y="2312"/>
                    <a:pt x="5259" y="2534"/>
                  </a:cubicBezTo>
                  <a:cubicBezTo>
                    <a:pt x="5102" y="2779"/>
                    <a:pt x="4814" y="2904"/>
                    <a:pt x="4537" y="2936"/>
                  </a:cubicBezTo>
                  <a:cubicBezTo>
                    <a:pt x="4470" y="2945"/>
                    <a:pt x="4404" y="2949"/>
                    <a:pt x="4337" y="2949"/>
                  </a:cubicBezTo>
                  <a:cubicBezTo>
                    <a:pt x="4073" y="2949"/>
                    <a:pt x="3810" y="2887"/>
                    <a:pt x="3554" y="2822"/>
                  </a:cubicBezTo>
                  <a:cubicBezTo>
                    <a:pt x="3218" y="2735"/>
                    <a:pt x="2886" y="2648"/>
                    <a:pt x="2555" y="2556"/>
                  </a:cubicBezTo>
                  <a:cubicBezTo>
                    <a:pt x="1801" y="2355"/>
                    <a:pt x="1046" y="2154"/>
                    <a:pt x="286" y="1954"/>
                  </a:cubicBezTo>
                  <a:cubicBezTo>
                    <a:pt x="277" y="1951"/>
                    <a:pt x="268" y="1950"/>
                    <a:pt x="259" y="1950"/>
                  </a:cubicBezTo>
                  <a:cubicBezTo>
                    <a:pt x="164" y="1950"/>
                    <a:pt x="127" y="2108"/>
                    <a:pt x="237" y="2138"/>
                  </a:cubicBezTo>
                  <a:cubicBezTo>
                    <a:pt x="981" y="2334"/>
                    <a:pt x="1719" y="2529"/>
                    <a:pt x="2463" y="2730"/>
                  </a:cubicBezTo>
                  <a:cubicBezTo>
                    <a:pt x="2821" y="2822"/>
                    <a:pt x="3185" y="2925"/>
                    <a:pt x="3543" y="3018"/>
                  </a:cubicBezTo>
                  <a:cubicBezTo>
                    <a:pt x="3799" y="3082"/>
                    <a:pt x="4063" y="3138"/>
                    <a:pt x="4328" y="3138"/>
                  </a:cubicBezTo>
                  <a:cubicBezTo>
                    <a:pt x="4378" y="3138"/>
                    <a:pt x="4428" y="3136"/>
                    <a:pt x="4477" y="3132"/>
                  </a:cubicBezTo>
                  <a:cubicBezTo>
                    <a:pt x="4488" y="3148"/>
                    <a:pt x="4510" y="3164"/>
                    <a:pt x="4537" y="3164"/>
                  </a:cubicBezTo>
                  <a:cubicBezTo>
                    <a:pt x="5004" y="3219"/>
                    <a:pt x="5509" y="3441"/>
                    <a:pt x="5688" y="3908"/>
                  </a:cubicBezTo>
                  <a:cubicBezTo>
                    <a:pt x="5759" y="4104"/>
                    <a:pt x="5759" y="4332"/>
                    <a:pt x="5666" y="4522"/>
                  </a:cubicBezTo>
                  <a:cubicBezTo>
                    <a:pt x="5563" y="4733"/>
                    <a:pt x="5368" y="4847"/>
                    <a:pt x="5140" y="4896"/>
                  </a:cubicBezTo>
                  <a:cubicBezTo>
                    <a:pt x="4906" y="4951"/>
                    <a:pt x="4662" y="4945"/>
                    <a:pt x="4428" y="4951"/>
                  </a:cubicBezTo>
                  <a:cubicBezTo>
                    <a:pt x="4314" y="4953"/>
                    <a:pt x="4200" y="4954"/>
                    <a:pt x="4087" y="4954"/>
                  </a:cubicBezTo>
                  <a:cubicBezTo>
                    <a:pt x="3927" y="4954"/>
                    <a:pt x="3768" y="4951"/>
                    <a:pt x="3609" y="4945"/>
                  </a:cubicBezTo>
                  <a:cubicBezTo>
                    <a:pt x="3066" y="4929"/>
                    <a:pt x="2528" y="4885"/>
                    <a:pt x="1996" y="4820"/>
                  </a:cubicBezTo>
                  <a:cubicBezTo>
                    <a:pt x="1377" y="4739"/>
                    <a:pt x="769" y="4625"/>
                    <a:pt x="161" y="4478"/>
                  </a:cubicBezTo>
                  <a:cubicBezTo>
                    <a:pt x="153" y="4476"/>
                    <a:pt x="145" y="4475"/>
                    <a:pt x="138" y="4475"/>
                  </a:cubicBezTo>
                  <a:cubicBezTo>
                    <a:pt x="40" y="4475"/>
                    <a:pt x="1" y="4632"/>
                    <a:pt x="112" y="4663"/>
                  </a:cubicBezTo>
                  <a:cubicBezTo>
                    <a:pt x="1317" y="4951"/>
                    <a:pt x="2550" y="5113"/>
                    <a:pt x="3788" y="5141"/>
                  </a:cubicBezTo>
                  <a:cubicBezTo>
                    <a:pt x="3891" y="5143"/>
                    <a:pt x="3995" y="5144"/>
                    <a:pt x="4098" y="5144"/>
                  </a:cubicBezTo>
                  <a:cubicBezTo>
                    <a:pt x="4244" y="5144"/>
                    <a:pt x="4391" y="5142"/>
                    <a:pt x="4537" y="5135"/>
                  </a:cubicBezTo>
                  <a:cubicBezTo>
                    <a:pt x="4542" y="5141"/>
                    <a:pt x="4548" y="5141"/>
                    <a:pt x="4553" y="5141"/>
                  </a:cubicBezTo>
                  <a:cubicBezTo>
                    <a:pt x="4944" y="5211"/>
                    <a:pt x="5319" y="5445"/>
                    <a:pt x="5400" y="5857"/>
                  </a:cubicBezTo>
                  <a:cubicBezTo>
                    <a:pt x="5482" y="6248"/>
                    <a:pt x="5183" y="6563"/>
                    <a:pt x="4852" y="6710"/>
                  </a:cubicBezTo>
                  <a:cubicBezTo>
                    <a:pt x="4456" y="6883"/>
                    <a:pt x="3983" y="6900"/>
                    <a:pt x="3560" y="6932"/>
                  </a:cubicBezTo>
                  <a:cubicBezTo>
                    <a:pt x="3222" y="6957"/>
                    <a:pt x="2884" y="6969"/>
                    <a:pt x="2546" y="6969"/>
                  </a:cubicBezTo>
                  <a:cubicBezTo>
                    <a:pt x="2433" y="6969"/>
                    <a:pt x="2320" y="6968"/>
                    <a:pt x="2208" y="6965"/>
                  </a:cubicBezTo>
                  <a:cubicBezTo>
                    <a:pt x="1681" y="6949"/>
                    <a:pt x="1154" y="6900"/>
                    <a:pt x="628" y="6824"/>
                  </a:cubicBezTo>
                  <a:cubicBezTo>
                    <a:pt x="623" y="6823"/>
                    <a:pt x="618" y="6823"/>
                    <a:pt x="613" y="6823"/>
                  </a:cubicBezTo>
                  <a:cubicBezTo>
                    <a:pt x="504" y="6823"/>
                    <a:pt x="465" y="6988"/>
                    <a:pt x="579" y="7008"/>
                  </a:cubicBezTo>
                  <a:cubicBezTo>
                    <a:pt x="1244" y="7105"/>
                    <a:pt x="1913" y="7156"/>
                    <a:pt x="2582" y="7156"/>
                  </a:cubicBezTo>
                  <a:cubicBezTo>
                    <a:pt x="2962" y="7156"/>
                    <a:pt x="3343" y="7139"/>
                    <a:pt x="3723" y="7106"/>
                  </a:cubicBezTo>
                  <a:cubicBezTo>
                    <a:pt x="4173" y="7068"/>
                    <a:pt x="4684" y="7041"/>
                    <a:pt x="5085" y="6802"/>
                  </a:cubicBezTo>
                  <a:cubicBezTo>
                    <a:pt x="5422" y="6601"/>
                    <a:pt x="5655" y="6243"/>
                    <a:pt x="5590" y="5841"/>
                  </a:cubicBezTo>
                  <a:cubicBezTo>
                    <a:pt x="5536" y="5510"/>
                    <a:pt x="5313" y="5260"/>
                    <a:pt x="5031" y="5108"/>
                  </a:cubicBezTo>
                  <a:cubicBezTo>
                    <a:pt x="5161" y="5092"/>
                    <a:pt x="5286" y="5065"/>
                    <a:pt x="5406" y="5010"/>
                  </a:cubicBezTo>
                  <a:cubicBezTo>
                    <a:pt x="5845" y="4820"/>
                    <a:pt x="6036" y="4304"/>
                    <a:pt x="5867" y="3859"/>
                  </a:cubicBezTo>
                  <a:cubicBezTo>
                    <a:pt x="5704" y="3414"/>
                    <a:pt x="5313" y="3164"/>
                    <a:pt x="4879" y="3045"/>
                  </a:cubicBezTo>
                  <a:cubicBezTo>
                    <a:pt x="5292" y="2882"/>
                    <a:pt x="5628" y="2524"/>
                    <a:pt x="5558" y="2040"/>
                  </a:cubicBezTo>
                  <a:cubicBezTo>
                    <a:pt x="5514" y="1758"/>
                    <a:pt x="5313" y="1557"/>
                    <a:pt x="5075" y="1421"/>
                  </a:cubicBezTo>
                  <a:cubicBezTo>
                    <a:pt x="4787" y="1259"/>
                    <a:pt x="4466" y="1145"/>
                    <a:pt x="4162" y="1014"/>
                  </a:cubicBezTo>
                  <a:cubicBezTo>
                    <a:pt x="3381" y="672"/>
                    <a:pt x="2593" y="341"/>
                    <a:pt x="1811" y="10"/>
                  </a:cubicBezTo>
                  <a:cubicBezTo>
                    <a:pt x="1797" y="4"/>
                    <a:pt x="1783" y="1"/>
                    <a:pt x="1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3490550" y="2946300"/>
              <a:ext cx="78950" cy="54825"/>
            </a:xfrm>
            <a:custGeom>
              <a:rect b="b" l="l" r="r" t="t"/>
              <a:pathLst>
                <a:path extrusionOk="0" h="2193" w="3158">
                  <a:moveTo>
                    <a:pt x="2803" y="1"/>
                  </a:moveTo>
                  <a:cubicBezTo>
                    <a:pt x="2732" y="1"/>
                    <a:pt x="2666" y="97"/>
                    <a:pt x="2734" y="164"/>
                  </a:cubicBezTo>
                  <a:cubicBezTo>
                    <a:pt x="2918" y="354"/>
                    <a:pt x="2978" y="648"/>
                    <a:pt x="2902" y="903"/>
                  </a:cubicBezTo>
                  <a:cubicBezTo>
                    <a:pt x="2810" y="1207"/>
                    <a:pt x="2527" y="1364"/>
                    <a:pt x="2240" y="1451"/>
                  </a:cubicBezTo>
                  <a:cubicBezTo>
                    <a:pt x="1908" y="1560"/>
                    <a:pt x="1561" y="1636"/>
                    <a:pt x="1224" y="1723"/>
                  </a:cubicBezTo>
                  <a:cubicBezTo>
                    <a:pt x="850" y="1815"/>
                    <a:pt x="480" y="1913"/>
                    <a:pt x="111" y="2005"/>
                  </a:cubicBezTo>
                  <a:cubicBezTo>
                    <a:pt x="0" y="2035"/>
                    <a:pt x="35" y="2192"/>
                    <a:pt x="136" y="2192"/>
                  </a:cubicBezTo>
                  <a:cubicBezTo>
                    <a:pt x="144" y="2192"/>
                    <a:pt x="152" y="2191"/>
                    <a:pt x="160" y="2190"/>
                  </a:cubicBezTo>
                  <a:cubicBezTo>
                    <a:pt x="584" y="2081"/>
                    <a:pt x="1007" y="1972"/>
                    <a:pt x="1431" y="1864"/>
                  </a:cubicBezTo>
                  <a:cubicBezTo>
                    <a:pt x="1805" y="1766"/>
                    <a:pt x="2207" y="1701"/>
                    <a:pt x="2560" y="1533"/>
                  </a:cubicBezTo>
                  <a:cubicBezTo>
                    <a:pt x="2842" y="1397"/>
                    <a:pt x="3059" y="1158"/>
                    <a:pt x="3108" y="843"/>
                  </a:cubicBezTo>
                  <a:cubicBezTo>
                    <a:pt x="3157" y="550"/>
                    <a:pt x="3076" y="246"/>
                    <a:pt x="2864" y="29"/>
                  </a:cubicBezTo>
                  <a:cubicBezTo>
                    <a:pt x="2845" y="9"/>
                    <a:pt x="2824" y="1"/>
                    <a:pt x="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3610050" y="2617025"/>
              <a:ext cx="17125" cy="39525"/>
            </a:xfrm>
            <a:custGeom>
              <a:rect b="b" l="l" r="r" t="t"/>
              <a:pathLst>
                <a:path extrusionOk="0" h="1581" w="685">
                  <a:moveTo>
                    <a:pt x="619" y="1"/>
                  </a:moveTo>
                  <a:cubicBezTo>
                    <a:pt x="619" y="1"/>
                    <a:pt x="0" y="39"/>
                    <a:pt x="120" y="1423"/>
                  </a:cubicBezTo>
                  <a:lnTo>
                    <a:pt x="685" y="1581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3451250" y="3090075"/>
              <a:ext cx="225475" cy="497625"/>
            </a:xfrm>
            <a:custGeom>
              <a:rect b="b" l="l" r="r" t="t"/>
              <a:pathLst>
                <a:path extrusionOk="0" h="19905" w="9019">
                  <a:moveTo>
                    <a:pt x="3904" y="0"/>
                  </a:moveTo>
                  <a:lnTo>
                    <a:pt x="2389" y="1070"/>
                  </a:lnTo>
                  <a:lnTo>
                    <a:pt x="206" y="576"/>
                  </a:lnTo>
                  <a:lnTo>
                    <a:pt x="0" y="19904"/>
                  </a:lnTo>
                  <a:lnTo>
                    <a:pt x="9018" y="18954"/>
                  </a:lnTo>
                  <a:lnTo>
                    <a:pt x="3904" y="0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3548825" y="3042825"/>
              <a:ext cx="267575" cy="521125"/>
            </a:xfrm>
            <a:custGeom>
              <a:rect b="b" l="l" r="r" t="t"/>
              <a:pathLst>
                <a:path extrusionOk="0" h="20845" w="10703">
                  <a:moveTo>
                    <a:pt x="2954" y="1"/>
                  </a:moveTo>
                  <a:lnTo>
                    <a:pt x="1" y="1890"/>
                  </a:lnTo>
                  <a:lnTo>
                    <a:pt x="5115" y="20844"/>
                  </a:lnTo>
                  <a:lnTo>
                    <a:pt x="10702" y="16332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3507425" y="3113375"/>
              <a:ext cx="173225" cy="453925"/>
            </a:xfrm>
            <a:custGeom>
              <a:rect b="b" l="l" r="r" t="t"/>
              <a:pathLst>
                <a:path extrusionOk="0" h="18157" w="6929">
                  <a:moveTo>
                    <a:pt x="149" y="1"/>
                  </a:moveTo>
                  <a:cubicBezTo>
                    <a:pt x="143" y="1"/>
                    <a:pt x="137" y="1"/>
                    <a:pt x="131" y="2"/>
                  </a:cubicBezTo>
                  <a:cubicBezTo>
                    <a:pt x="55" y="8"/>
                    <a:pt x="1" y="78"/>
                    <a:pt x="6" y="149"/>
                  </a:cubicBezTo>
                  <a:lnTo>
                    <a:pt x="1494" y="15275"/>
                  </a:lnTo>
                  <a:cubicBezTo>
                    <a:pt x="1494" y="15318"/>
                    <a:pt x="1521" y="15356"/>
                    <a:pt x="1559" y="15378"/>
                  </a:cubicBezTo>
                  <a:lnTo>
                    <a:pt x="1565" y="15378"/>
                  </a:lnTo>
                  <a:lnTo>
                    <a:pt x="6706" y="18142"/>
                  </a:lnTo>
                  <a:cubicBezTo>
                    <a:pt x="6726" y="18152"/>
                    <a:pt x="6748" y="18157"/>
                    <a:pt x="6770" y="18157"/>
                  </a:cubicBezTo>
                  <a:cubicBezTo>
                    <a:pt x="6818" y="18157"/>
                    <a:pt x="6865" y="18132"/>
                    <a:pt x="6891" y="18087"/>
                  </a:cubicBezTo>
                  <a:cubicBezTo>
                    <a:pt x="6929" y="18017"/>
                    <a:pt x="6902" y="17930"/>
                    <a:pt x="6836" y="17897"/>
                  </a:cubicBezTo>
                  <a:lnTo>
                    <a:pt x="1760" y="15172"/>
                  </a:lnTo>
                  <a:lnTo>
                    <a:pt x="278" y="127"/>
                  </a:lnTo>
                  <a:cubicBezTo>
                    <a:pt x="273" y="57"/>
                    <a:pt x="217" y="1"/>
                    <a:pt x="1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3447450" y="3491425"/>
              <a:ext cx="104525" cy="99725"/>
            </a:xfrm>
            <a:custGeom>
              <a:rect b="b" l="l" r="r" t="t"/>
              <a:pathLst>
                <a:path extrusionOk="0" h="3989" w="4181">
                  <a:moveTo>
                    <a:pt x="4023" y="1"/>
                  </a:moveTo>
                  <a:cubicBezTo>
                    <a:pt x="3990" y="1"/>
                    <a:pt x="3957" y="13"/>
                    <a:pt x="3931" y="39"/>
                  </a:cubicBezTo>
                  <a:lnTo>
                    <a:pt x="60" y="3753"/>
                  </a:lnTo>
                  <a:cubicBezTo>
                    <a:pt x="0" y="3807"/>
                    <a:pt x="0" y="3888"/>
                    <a:pt x="54" y="3948"/>
                  </a:cubicBezTo>
                  <a:cubicBezTo>
                    <a:pt x="60" y="3954"/>
                    <a:pt x="71" y="3964"/>
                    <a:pt x="81" y="3970"/>
                  </a:cubicBezTo>
                  <a:cubicBezTo>
                    <a:pt x="103" y="3983"/>
                    <a:pt x="126" y="3989"/>
                    <a:pt x="149" y="3989"/>
                  </a:cubicBezTo>
                  <a:cubicBezTo>
                    <a:pt x="185" y="3989"/>
                    <a:pt x="220" y="3974"/>
                    <a:pt x="250" y="3948"/>
                  </a:cubicBezTo>
                  <a:lnTo>
                    <a:pt x="4121" y="234"/>
                  </a:lnTo>
                  <a:cubicBezTo>
                    <a:pt x="4175" y="186"/>
                    <a:pt x="4181" y="99"/>
                    <a:pt x="4126" y="44"/>
                  </a:cubicBezTo>
                  <a:cubicBezTo>
                    <a:pt x="4098" y="16"/>
                    <a:pt x="4060" y="1"/>
                    <a:pt x="4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3117475" y="3089925"/>
              <a:ext cx="342350" cy="507000"/>
            </a:xfrm>
            <a:custGeom>
              <a:rect b="b" l="l" r="r" t="t"/>
              <a:pathLst>
                <a:path extrusionOk="0" h="20280" w="13694">
                  <a:moveTo>
                    <a:pt x="10235" y="1"/>
                  </a:moveTo>
                  <a:lnTo>
                    <a:pt x="0" y="16398"/>
                  </a:lnTo>
                  <a:lnTo>
                    <a:pt x="8199" y="20280"/>
                  </a:lnTo>
                  <a:lnTo>
                    <a:pt x="13693" y="1434"/>
                  </a:lnTo>
                  <a:lnTo>
                    <a:pt x="11842" y="1559"/>
                  </a:lnTo>
                  <a:lnTo>
                    <a:pt x="102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3322425" y="3123875"/>
              <a:ext cx="225075" cy="473050"/>
            </a:xfrm>
            <a:custGeom>
              <a:rect b="b" l="l" r="r" t="t"/>
              <a:pathLst>
                <a:path extrusionOk="0" h="18922" w="9003">
                  <a:moveTo>
                    <a:pt x="9003" y="0"/>
                  </a:moveTo>
                  <a:lnTo>
                    <a:pt x="5495" y="76"/>
                  </a:lnTo>
                  <a:lnTo>
                    <a:pt x="1" y="18922"/>
                  </a:lnTo>
                  <a:lnTo>
                    <a:pt x="1" y="18922"/>
                  </a:lnTo>
                  <a:lnTo>
                    <a:pt x="7119" y="17977"/>
                  </a:lnTo>
                  <a:lnTo>
                    <a:pt x="90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3113675" y="3447700"/>
              <a:ext cx="212575" cy="152575"/>
            </a:xfrm>
            <a:custGeom>
              <a:rect b="b" l="l" r="r" t="t"/>
              <a:pathLst>
                <a:path extrusionOk="0" h="6103" w="8503">
                  <a:moveTo>
                    <a:pt x="6041" y="0"/>
                  </a:moveTo>
                  <a:cubicBezTo>
                    <a:pt x="6027" y="0"/>
                    <a:pt x="6013" y="3"/>
                    <a:pt x="6000" y="7"/>
                  </a:cubicBezTo>
                  <a:lnTo>
                    <a:pt x="109" y="1956"/>
                  </a:lnTo>
                  <a:cubicBezTo>
                    <a:pt x="38" y="1983"/>
                    <a:pt x="0" y="2059"/>
                    <a:pt x="22" y="2130"/>
                  </a:cubicBezTo>
                  <a:cubicBezTo>
                    <a:pt x="33" y="2163"/>
                    <a:pt x="54" y="2190"/>
                    <a:pt x="82" y="2206"/>
                  </a:cubicBezTo>
                  <a:cubicBezTo>
                    <a:pt x="101" y="2219"/>
                    <a:pt x="125" y="2226"/>
                    <a:pt x="149" y="2226"/>
                  </a:cubicBezTo>
                  <a:cubicBezTo>
                    <a:pt x="165" y="2226"/>
                    <a:pt x="181" y="2223"/>
                    <a:pt x="196" y="2217"/>
                  </a:cubicBezTo>
                  <a:lnTo>
                    <a:pt x="5962" y="311"/>
                  </a:lnTo>
                  <a:lnTo>
                    <a:pt x="8220" y="6017"/>
                  </a:lnTo>
                  <a:cubicBezTo>
                    <a:pt x="8241" y="6071"/>
                    <a:pt x="8293" y="6103"/>
                    <a:pt x="8348" y="6103"/>
                  </a:cubicBezTo>
                  <a:cubicBezTo>
                    <a:pt x="8365" y="6103"/>
                    <a:pt x="8383" y="6100"/>
                    <a:pt x="8399" y="6093"/>
                  </a:cubicBezTo>
                  <a:cubicBezTo>
                    <a:pt x="8470" y="6066"/>
                    <a:pt x="8503" y="5985"/>
                    <a:pt x="8475" y="5920"/>
                  </a:cubicBezTo>
                  <a:lnTo>
                    <a:pt x="6168" y="89"/>
                  </a:lnTo>
                  <a:cubicBezTo>
                    <a:pt x="6146" y="33"/>
                    <a:pt x="6094" y="0"/>
                    <a:pt x="60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3260800" y="3125450"/>
              <a:ext cx="156675" cy="329150"/>
            </a:xfrm>
            <a:custGeom>
              <a:rect b="b" l="l" r="r" t="t"/>
              <a:pathLst>
                <a:path extrusionOk="0" h="13166" w="6267">
                  <a:moveTo>
                    <a:pt x="6110" y="0"/>
                  </a:moveTo>
                  <a:cubicBezTo>
                    <a:pt x="6058" y="0"/>
                    <a:pt x="6008" y="31"/>
                    <a:pt x="5984" y="78"/>
                  </a:cubicBezTo>
                  <a:lnTo>
                    <a:pt x="33" y="12973"/>
                  </a:lnTo>
                  <a:cubicBezTo>
                    <a:pt x="1" y="13033"/>
                    <a:pt x="28" y="13109"/>
                    <a:pt x="87" y="13147"/>
                  </a:cubicBezTo>
                  <a:cubicBezTo>
                    <a:pt x="87" y="13147"/>
                    <a:pt x="93" y="13152"/>
                    <a:pt x="98" y="13152"/>
                  </a:cubicBezTo>
                  <a:cubicBezTo>
                    <a:pt x="118" y="13162"/>
                    <a:pt x="139" y="13166"/>
                    <a:pt x="160" y="13166"/>
                  </a:cubicBezTo>
                  <a:cubicBezTo>
                    <a:pt x="211" y="13166"/>
                    <a:pt x="260" y="13138"/>
                    <a:pt x="283" y="13087"/>
                  </a:cubicBezTo>
                  <a:lnTo>
                    <a:pt x="6234" y="198"/>
                  </a:lnTo>
                  <a:cubicBezTo>
                    <a:pt x="6266" y="127"/>
                    <a:pt x="6239" y="46"/>
                    <a:pt x="6168" y="13"/>
                  </a:cubicBezTo>
                  <a:cubicBezTo>
                    <a:pt x="6150" y="4"/>
                    <a:pt x="613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3405625" y="2786375"/>
              <a:ext cx="111325" cy="342800"/>
            </a:xfrm>
            <a:custGeom>
              <a:rect b="b" l="l" r="r" t="t"/>
              <a:pathLst>
                <a:path extrusionOk="0" h="13712" w="4453">
                  <a:moveTo>
                    <a:pt x="4348" y="0"/>
                  </a:moveTo>
                  <a:cubicBezTo>
                    <a:pt x="4302" y="0"/>
                    <a:pt x="4261" y="27"/>
                    <a:pt x="4252" y="73"/>
                  </a:cubicBezTo>
                  <a:cubicBezTo>
                    <a:pt x="3009" y="4601"/>
                    <a:pt x="1586" y="9146"/>
                    <a:pt x="17" y="13582"/>
                  </a:cubicBezTo>
                  <a:cubicBezTo>
                    <a:pt x="1" y="13630"/>
                    <a:pt x="23" y="13685"/>
                    <a:pt x="77" y="13706"/>
                  </a:cubicBezTo>
                  <a:cubicBezTo>
                    <a:pt x="88" y="13706"/>
                    <a:pt x="99" y="13712"/>
                    <a:pt x="109" y="13712"/>
                  </a:cubicBezTo>
                  <a:cubicBezTo>
                    <a:pt x="147" y="13712"/>
                    <a:pt x="185" y="13685"/>
                    <a:pt x="196" y="13647"/>
                  </a:cubicBezTo>
                  <a:cubicBezTo>
                    <a:pt x="1771" y="9211"/>
                    <a:pt x="3193" y="4661"/>
                    <a:pt x="4437" y="122"/>
                  </a:cubicBezTo>
                  <a:cubicBezTo>
                    <a:pt x="4453" y="73"/>
                    <a:pt x="4420" y="19"/>
                    <a:pt x="4371" y="3"/>
                  </a:cubicBezTo>
                  <a:cubicBezTo>
                    <a:pt x="4364" y="1"/>
                    <a:pt x="4356" y="0"/>
                    <a:pt x="4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3449350" y="2797650"/>
              <a:ext cx="90950" cy="334925"/>
            </a:xfrm>
            <a:custGeom>
              <a:rect b="b" l="l" r="r" t="t"/>
              <a:pathLst>
                <a:path extrusionOk="0" h="13397" w="3638">
                  <a:moveTo>
                    <a:pt x="3537" y="0"/>
                  </a:moveTo>
                  <a:cubicBezTo>
                    <a:pt x="3494" y="0"/>
                    <a:pt x="3451" y="30"/>
                    <a:pt x="3437" y="73"/>
                  </a:cubicBezTo>
                  <a:lnTo>
                    <a:pt x="11" y="13277"/>
                  </a:lnTo>
                  <a:cubicBezTo>
                    <a:pt x="0" y="13326"/>
                    <a:pt x="33" y="13380"/>
                    <a:pt x="81" y="13391"/>
                  </a:cubicBezTo>
                  <a:cubicBezTo>
                    <a:pt x="92" y="13397"/>
                    <a:pt x="98" y="13397"/>
                    <a:pt x="109" y="13397"/>
                  </a:cubicBezTo>
                  <a:cubicBezTo>
                    <a:pt x="152" y="13397"/>
                    <a:pt x="190" y="13370"/>
                    <a:pt x="201" y="13321"/>
                  </a:cubicBezTo>
                  <a:lnTo>
                    <a:pt x="3627" y="122"/>
                  </a:lnTo>
                  <a:cubicBezTo>
                    <a:pt x="3638" y="73"/>
                    <a:pt x="3611" y="19"/>
                    <a:pt x="3556" y="2"/>
                  </a:cubicBezTo>
                  <a:cubicBezTo>
                    <a:pt x="3550" y="1"/>
                    <a:pt x="3543" y="0"/>
                    <a:pt x="3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3491825" y="2793450"/>
              <a:ext cx="41700" cy="324475"/>
            </a:xfrm>
            <a:custGeom>
              <a:rect b="b" l="l" r="r" t="t"/>
              <a:pathLst>
                <a:path extrusionOk="0" h="12979" w="1668">
                  <a:moveTo>
                    <a:pt x="1558" y="0"/>
                  </a:moveTo>
                  <a:cubicBezTo>
                    <a:pt x="1511" y="0"/>
                    <a:pt x="1471" y="40"/>
                    <a:pt x="1466" y="83"/>
                  </a:cubicBezTo>
                  <a:lnTo>
                    <a:pt x="11" y="12870"/>
                  </a:lnTo>
                  <a:cubicBezTo>
                    <a:pt x="0" y="12924"/>
                    <a:pt x="38" y="12973"/>
                    <a:pt x="93" y="12978"/>
                  </a:cubicBezTo>
                  <a:lnTo>
                    <a:pt x="104" y="12978"/>
                  </a:lnTo>
                  <a:cubicBezTo>
                    <a:pt x="152" y="12978"/>
                    <a:pt x="196" y="12940"/>
                    <a:pt x="201" y="12891"/>
                  </a:cubicBezTo>
                  <a:lnTo>
                    <a:pt x="1662" y="105"/>
                  </a:lnTo>
                  <a:cubicBezTo>
                    <a:pt x="1667" y="56"/>
                    <a:pt x="1629" y="7"/>
                    <a:pt x="1575" y="2"/>
                  </a:cubicBezTo>
                  <a:cubicBezTo>
                    <a:pt x="1569" y="1"/>
                    <a:pt x="1564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3540825" y="2801625"/>
              <a:ext cx="9925" cy="293900"/>
            </a:xfrm>
            <a:custGeom>
              <a:rect b="b" l="l" r="r" t="t"/>
              <a:pathLst>
                <a:path extrusionOk="0" h="11756" w="397">
                  <a:moveTo>
                    <a:pt x="299" y="1"/>
                  </a:moveTo>
                  <a:cubicBezTo>
                    <a:pt x="245" y="6"/>
                    <a:pt x="201" y="44"/>
                    <a:pt x="201" y="99"/>
                  </a:cubicBezTo>
                  <a:lnTo>
                    <a:pt x="6" y="11658"/>
                  </a:lnTo>
                  <a:cubicBezTo>
                    <a:pt x="0" y="11712"/>
                    <a:pt x="44" y="11755"/>
                    <a:pt x="98" y="11755"/>
                  </a:cubicBezTo>
                  <a:cubicBezTo>
                    <a:pt x="153" y="11755"/>
                    <a:pt x="196" y="11712"/>
                    <a:pt x="196" y="11663"/>
                  </a:cubicBezTo>
                  <a:lnTo>
                    <a:pt x="397" y="99"/>
                  </a:lnTo>
                  <a:cubicBezTo>
                    <a:pt x="397" y="50"/>
                    <a:pt x="353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3550450" y="2983875"/>
              <a:ext cx="18225" cy="97675"/>
            </a:xfrm>
            <a:custGeom>
              <a:rect b="b" l="l" r="r" t="t"/>
              <a:pathLst>
                <a:path extrusionOk="0" h="3907" w="729">
                  <a:moveTo>
                    <a:pt x="106" y="1"/>
                  </a:moveTo>
                  <a:cubicBezTo>
                    <a:pt x="100" y="1"/>
                    <a:pt x="94" y="1"/>
                    <a:pt x="88" y="2"/>
                  </a:cubicBezTo>
                  <a:cubicBezTo>
                    <a:pt x="39" y="8"/>
                    <a:pt x="1" y="57"/>
                    <a:pt x="6" y="111"/>
                  </a:cubicBezTo>
                  <a:lnTo>
                    <a:pt x="506" y="3646"/>
                  </a:lnTo>
                  <a:cubicBezTo>
                    <a:pt x="506" y="3646"/>
                    <a:pt x="500" y="3646"/>
                    <a:pt x="500" y="3651"/>
                  </a:cubicBezTo>
                  <a:cubicBezTo>
                    <a:pt x="457" y="3684"/>
                    <a:pt x="452" y="3743"/>
                    <a:pt x="484" y="3787"/>
                  </a:cubicBezTo>
                  <a:lnTo>
                    <a:pt x="549" y="3868"/>
                  </a:lnTo>
                  <a:cubicBezTo>
                    <a:pt x="571" y="3895"/>
                    <a:pt x="598" y="3906"/>
                    <a:pt x="625" y="3906"/>
                  </a:cubicBezTo>
                  <a:cubicBezTo>
                    <a:pt x="642" y="3906"/>
                    <a:pt x="652" y="3901"/>
                    <a:pt x="663" y="3895"/>
                  </a:cubicBezTo>
                  <a:cubicBezTo>
                    <a:pt x="707" y="3879"/>
                    <a:pt x="729" y="3841"/>
                    <a:pt x="723" y="3798"/>
                  </a:cubicBezTo>
                  <a:lnTo>
                    <a:pt x="196" y="84"/>
                  </a:lnTo>
                  <a:cubicBezTo>
                    <a:pt x="192" y="36"/>
                    <a:pt x="153" y="1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3512175" y="2998175"/>
              <a:ext cx="8450" cy="111725"/>
            </a:xfrm>
            <a:custGeom>
              <a:rect b="b" l="l" r="r" t="t"/>
              <a:pathLst>
                <a:path extrusionOk="0" h="4469" w="338">
                  <a:moveTo>
                    <a:pt x="99" y="1"/>
                  </a:moveTo>
                  <a:cubicBezTo>
                    <a:pt x="44" y="6"/>
                    <a:pt x="1" y="49"/>
                    <a:pt x="1" y="104"/>
                  </a:cubicBezTo>
                  <a:lnTo>
                    <a:pt x="142" y="4377"/>
                  </a:lnTo>
                  <a:cubicBezTo>
                    <a:pt x="142" y="4431"/>
                    <a:pt x="185" y="4469"/>
                    <a:pt x="240" y="4469"/>
                  </a:cubicBezTo>
                  <a:cubicBezTo>
                    <a:pt x="294" y="4469"/>
                    <a:pt x="337" y="4426"/>
                    <a:pt x="337" y="4371"/>
                  </a:cubicBezTo>
                  <a:lnTo>
                    <a:pt x="196" y="98"/>
                  </a:lnTo>
                  <a:cubicBezTo>
                    <a:pt x="196" y="44"/>
                    <a:pt x="158" y="1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3410850" y="2574300"/>
              <a:ext cx="92850" cy="119000"/>
            </a:xfrm>
            <a:custGeom>
              <a:rect b="b" l="l" r="r" t="t"/>
              <a:pathLst>
                <a:path extrusionOk="0" h="4760" w="3714">
                  <a:moveTo>
                    <a:pt x="157" y="0"/>
                  </a:moveTo>
                  <a:cubicBezTo>
                    <a:pt x="77" y="0"/>
                    <a:pt x="1" y="77"/>
                    <a:pt x="58" y="157"/>
                  </a:cubicBezTo>
                  <a:cubicBezTo>
                    <a:pt x="1193" y="1677"/>
                    <a:pt x="2327" y="3192"/>
                    <a:pt x="3462" y="4712"/>
                  </a:cubicBezTo>
                  <a:cubicBezTo>
                    <a:pt x="3488" y="4746"/>
                    <a:pt x="3522" y="4760"/>
                    <a:pt x="3555" y="4760"/>
                  </a:cubicBezTo>
                  <a:cubicBezTo>
                    <a:pt x="3637" y="4760"/>
                    <a:pt x="3714" y="4679"/>
                    <a:pt x="3652" y="4598"/>
                  </a:cubicBezTo>
                  <a:cubicBezTo>
                    <a:pt x="2523" y="3083"/>
                    <a:pt x="1388" y="1563"/>
                    <a:pt x="253" y="48"/>
                  </a:cubicBezTo>
                  <a:cubicBezTo>
                    <a:pt x="227" y="14"/>
                    <a:pt x="192" y="0"/>
                    <a:pt x="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3391825" y="2685175"/>
              <a:ext cx="89425" cy="30275"/>
            </a:xfrm>
            <a:custGeom>
              <a:rect b="b" l="l" r="r" t="t"/>
              <a:pathLst>
                <a:path extrusionOk="0" h="1211" w="3577">
                  <a:moveTo>
                    <a:pt x="149" y="0"/>
                  </a:moveTo>
                  <a:cubicBezTo>
                    <a:pt x="39" y="0"/>
                    <a:pt x="0" y="183"/>
                    <a:pt x="124" y="218"/>
                  </a:cubicBezTo>
                  <a:cubicBezTo>
                    <a:pt x="1215" y="549"/>
                    <a:pt x="2306" y="875"/>
                    <a:pt x="3392" y="1206"/>
                  </a:cubicBezTo>
                  <a:cubicBezTo>
                    <a:pt x="3403" y="1209"/>
                    <a:pt x="3414" y="1210"/>
                    <a:pt x="3424" y="1210"/>
                  </a:cubicBezTo>
                  <a:cubicBezTo>
                    <a:pt x="3537" y="1210"/>
                    <a:pt x="3577" y="1028"/>
                    <a:pt x="3452" y="989"/>
                  </a:cubicBezTo>
                  <a:cubicBezTo>
                    <a:pt x="2361" y="663"/>
                    <a:pt x="1275" y="332"/>
                    <a:pt x="184" y="6"/>
                  </a:cubicBezTo>
                  <a:cubicBezTo>
                    <a:pt x="171" y="2"/>
                    <a:pt x="160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3500550" y="2588500"/>
              <a:ext cx="24900" cy="91800"/>
            </a:xfrm>
            <a:custGeom>
              <a:rect b="b" l="l" r="r" t="t"/>
              <a:pathLst>
                <a:path extrusionOk="0" h="3672" w="996">
                  <a:moveTo>
                    <a:pt x="136" y="1"/>
                  </a:moveTo>
                  <a:cubicBezTo>
                    <a:pt x="71" y="1"/>
                    <a:pt x="1" y="55"/>
                    <a:pt x="21" y="137"/>
                  </a:cubicBezTo>
                  <a:cubicBezTo>
                    <a:pt x="265" y="1288"/>
                    <a:pt x="515" y="2439"/>
                    <a:pt x="764" y="3591"/>
                  </a:cubicBezTo>
                  <a:cubicBezTo>
                    <a:pt x="775" y="3647"/>
                    <a:pt x="816" y="3671"/>
                    <a:pt x="860" y="3671"/>
                  </a:cubicBezTo>
                  <a:cubicBezTo>
                    <a:pt x="925" y="3671"/>
                    <a:pt x="996" y="3616"/>
                    <a:pt x="976" y="3531"/>
                  </a:cubicBezTo>
                  <a:cubicBezTo>
                    <a:pt x="726" y="2380"/>
                    <a:pt x="482" y="1229"/>
                    <a:pt x="232" y="78"/>
                  </a:cubicBezTo>
                  <a:cubicBezTo>
                    <a:pt x="220" y="24"/>
                    <a:pt x="179" y="1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3542050" y="2614800"/>
              <a:ext cx="6750" cy="56225"/>
            </a:xfrm>
            <a:custGeom>
              <a:rect b="b" l="l" r="r" t="t"/>
              <a:pathLst>
                <a:path extrusionOk="0" h="2249" w="270">
                  <a:moveTo>
                    <a:pt x="112" y="0"/>
                  </a:moveTo>
                  <a:cubicBezTo>
                    <a:pt x="56" y="0"/>
                    <a:pt x="0" y="36"/>
                    <a:pt x="0" y="106"/>
                  </a:cubicBezTo>
                  <a:cubicBezTo>
                    <a:pt x="17" y="785"/>
                    <a:pt x="33" y="1463"/>
                    <a:pt x="44" y="2142"/>
                  </a:cubicBezTo>
                  <a:cubicBezTo>
                    <a:pt x="46" y="2213"/>
                    <a:pt x="104" y="2248"/>
                    <a:pt x="159" y="2248"/>
                  </a:cubicBezTo>
                  <a:cubicBezTo>
                    <a:pt x="215" y="2248"/>
                    <a:pt x="269" y="2213"/>
                    <a:pt x="266" y="2142"/>
                  </a:cubicBezTo>
                  <a:cubicBezTo>
                    <a:pt x="256" y="1463"/>
                    <a:pt x="239" y="785"/>
                    <a:pt x="223" y="106"/>
                  </a:cubicBezTo>
                  <a:cubicBezTo>
                    <a:pt x="223" y="36"/>
                    <a:pt x="167" y="0"/>
                    <a:pt x="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3421625" y="2731225"/>
              <a:ext cx="46775" cy="15000"/>
            </a:xfrm>
            <a:custGeom>
              <a:rect b="b" l="l" r="r" t="t"/>
              <a:pathLst>
                <a:path extrusionOk="0" h="600" w="1871">
                  <a:moveTo>
                    <a:pt x="1712" y="1"/>
                  </a:moveTo>
                  <a:cubicBezTo>
                    <a:pt x="1703" y="1"/>
                    <a:pt x="1694" y="2"/>
                    <a:pt x="1685" y="4"/>
                  </a:cubicBezTo>
                  <a:cubicBezTo>
                    <a:pt x="1163" y="129"/>
                    <a:pt x="648" y="254"/>
                    <a:pt x="132" y="384"/>
                  </a:cubicBezTo>
                  <a:cubicBezTo>
                    <a:pt x="1" y="415"/>
                    <a:pt x="43" y="600"/>
                    <a:pt x="158" y="600"/>
                  </a:cubicBezTo>
                  <a:cubicBezTo>
                    <a:pt x="167" y="600"/>
                    <a:pt x="176" y="599"/>
                    <a:pt x="186" y="596"/>
                  </a:cubicBezTo>
                  <a:cubicBezTo>
                    <a:pt x="707" y="471"/>
                    <a:pt x="1223" y="346"/>
                    <a:pt x="1744" y="216"/>
                  </a:cubicBezTo>
                  <a:cubicBezTo>
                    <a:pt x="1870" y="186"/>
                    <a:pt x="1828" y="1"/>
                    <a:pt x="1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40"/>
          <p:cNvGrpSpPr/>
          <p:nvPr/>
        </p:nvGrpSpPr>
        <p:grpSpPr>
          <a:xfrm>
            <a:off x="-305537" y="2350569"/>
            <a:ext cx="2123769" cy="2618802"/>
            <a:chOff x="6100125" y="3047575"/>
            <a:chExt cx="890992" cy="1098675"/>
          </a:xfrm>
        </p:grpSpPr>
        <p:sp>
          <p:nvSpPr>
            <p:cNvPr id="462" name="Google Shape;462;p40"/>
            <p:cNvSpPr/>
            <p:nvPr/>
          </p:nvSpPr>
          <p:spPr>
            <a:xfrm>
              <a:off x="6543975" y="3052275"/>
              <a:ext cx="268775" cy="388200"/>
            </a:xfrm>
            <a:custGeom>
              <a:rect b="b" l="l" r="r" t="t"/>
              <a:pathLst>
                <a:path extrusionOk="0" h="15528" w="10751">
                  <a:moveTo>
                    <a:pt x="4033" y="1"/>
                  </a:moveTo>
                  <a:cubicBezTo>
                    <a:pt x="3866" y="1"/>
                    <a:pt x="3710" y="112"/>
                    <a:pt x="3660" y="280"/>
                  </a:cubicBezTo>
                  <a:lnTo>
                    <a:pt x="55" y="13299"/>
                  </a:lnTo>
                  <a:cubicBezTo>
                    <a:pt x="0" y="13500"/>
                    <a:pt x="120" y="13712"/>
                    <a:pt x="326" y="13772"/>
                  </a:cubicBezTo>
                  <a:lnTo>
                    <a:pt x="6619" y="15515"/>
                  </a:lnTo>
                  <a:cubicBezTo>
                    <a:pt x="6652" y="15524"/>
                    <a:pt x="6685" y="15528"/>
                    <a:pt x="6718" y="15528"/>
                  </a:cubicBezTo>
                  <a:cubicBezTo>
                    <a:pt x="6886" y="15528"/>
                    <a:pt x="7046" y="15417"/>
                    <a:pt x="7091" y="15249"/>
                  </a:cubicBezTo>
                  <a:lnTo>
                    <a:pt x="10696" y="2229"/>
                  </a:lnTo>
                  <a:cubicBezTo>
                    <a:pt x="10750" y="2023"/>
                    <a:pt x="10631" y="1811"/>
                    <a:pt x="10430" y="1757"/>
                  </a:cubicBezTo>
                  <a:lnTo>
                    <a:pt x="4132" y="14"/>
                  </a:lnTo>
                  <a:cubicBezTo>
                    <a:pt x="4099" y="5"/>
                    <a:pt x="4066" y="1"/>
                    <a:pt x="40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6538675" y="3047575"/>
              <a:ext cx="279375" cy="397600"/>
            </a:xfrm>
            <a:custGeom>
              <a:rect b="b" l="l" r="r" t="t"/>
              <a:pathLst>
                <a:path extrusionOk="0" h="15904" w="11175">
                  <a:moveTo>
                    <a:pt x="4245" y="189"/>
                  </a:moveTo>
                  <a:cubicBezTo>
                    <a:pt x="4278" y="189"/>
                    <a:pt x="4311" y="193"/>
                    <a:pt x="4344" y="202"/>
                  </a:cubicBezTo>
                  <a:lnTo>
                    <a:pt x="9746" y="1695"/>
                  </a:lnTo>
                  <a:lnTo>
                    <a:pt x="10642" y="1945"/>
                  </a:lnTo>
                  <a:cubicBezTo>
                    <a:pt x="10843" y="1999"/>
                    <a:pt x="10962" y="2211"/>
                    <a:pt x="10908" y="2417"/>
                  </a:cubicBezTo>
                  <a:lnTo>
                    <a:pt x="7949" y="13107"/>
                  </a:lnTo>
                  <a:lnTo>
                    <a:pt x="7303" y="15437"/>
                  </a:lnTo>
                  <a:cubicBezTo>
                    <a:pt x="7258" y="15605"/>
                    <a:pt x="7098" y="15716"/>
                    <a:pt x="6930" y="15716"/>
                  </a:cubicBezTo>
                  <a:cubicBezTo>
                    <a:pt x="6897" y="15716"/>
                    <a:pt x="6864" y="15712"/>
                    <a:pt x="6831" y="15703"/>
                  </a:cubicBezTo>
                  <a:lnTo>
                    <a:pt x="4616" y="15089"/>
                  </a:lnTo>
                  <a:lnTo>
                    <a:pt x="538" y="13960"/>
                  </a:lnTo>
                  <a:cubicBezTo>
                    <a:pt x="332" y="13900"/>
                    <a:pt x="212" y="13688"/>
                    <a:pt x="267" y="13487"/>
                  </a:cubicBezTo>
                  <a:lnTo>
                    <a:pt x="478" y="12716"/>
                  </a:lnTo>
                  <a:lnTo>
                    <a:pt x="3872" y="468"/>
                  </a:lnTo>
                  <a:cubicBezTo>
                    <a:pt x="3922" y="300"/>
                    <a:pt x="4078" y="189"/>
                    <a:pt x="4245" y="189"/>
                  </a:cubicBezTo>
                  <a:close/>
                  <a:moveTo>
                    <a:pt x="4239" y="1"/>
                  </a:moveTo>
                  <a:cubicBezTo>
                    <a:pt x="3992" y="1"/>
                    <a:pt x="3760" y="167"/>
                    <a:pt x="3693" y="419"/>
                  </a:cubicBezTo>
                  <a:lnTo>
                    <a:pt x="87" y="13433"/>
                  </a:lnTo>
                  <a:cubicBezTo>
                    <a:pt x="0" y="13737"/>
                    <a:pt x="180" y="14058"/>
                    <a:pt x="484" y="14139"/>
                  </a:cubicBezTo>
                  <a:lnTo>
                    <a:pt x="6782" y="15882"/>
                  </a:lnTo>
                  <a:cubicBezTo>
                    <a:pt x="6834" y="15897"/>
                    <a:pt x="6886" y="15904"/>
                    <a:pt x="6938" y="15904"/>
                  </a:cubicBezTo>
                  <a:cubicBezTo>
                    <a:pt x="7187" y="15904"/>
                    <a:pt x="7415" y="15738"/>
                    <a:pt x="7482" y="15485"/>
                  </a:cubicBezTo>
                  <a:lnTo>
                    <a:pt x="11087" y="2466"/>
                  </a:lnTo>
                  <a:cubicBezTo>
                    <a:pt x="11174" y="2162"/>
                    <a:pt x="10995" y="1847"/>
                    <a:pt x="10691" y="1765"/>
                  </a:cubicBezTo>
                  <a:lnTo>
                    <a:pt x="4393" y="23"/>
                  </a:lnTo>
                  <a:cubicBezTo>
                    <a:pt x="4342" y="8"/>
                    <a:pt x="4290" y="1"/>
                    <a:pt x="4239" y="1"/>
                  </a:cubicBezTo>
                  <a:close/>
                </a:path>
              </a:pathLst>
            </a:custGeom>
            <a:solidFill>
              <a:srgbClr val="ABA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6556600" y="3271275"/>
              <a:ext cx="175375" cy="141325"/>
            </a:xfrm>
            <a:custGeom>
              <a:rect b="b" l="l" r="r" t="t"/>
              <a:pathLst>
                <a:path extrusionOk="0" h="5653" w="7015">
                  <a:moveTo>
                    <a:pt x="1059" y="0"/>
                  </a:moveTo>
                  <a:lnTo>
                    <a:pt x="0" y="3834"/>
                  </a:lnTo>
                  <a:lnTo>
                    <a:pt x="4213" y="5001"/>
                  </a:lnTo>
                  <a:lnTo>
                    <a:pt x="6564" y="5652"/>
                  </a:lnTo>
                  <a:lnTo>
                    <a:pt x="7015" y="4029"/>
                  </a:lnTo>
                  <a:cubicBezTo>
                    <a:pt x="5755" y="1912"/>
                    <a:pt x="3524" y="397"/>
                    <a:pt x="1091" y="11"/>
                  </a:cubicBezTo>
                  <a:lnTo>
                    <a:pt x="1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6583050" y="3160375"/>
              <a:ext cx="207575" cy="211650"/>
            </a:xfrm>
            <a:custGeom>
              <a:rect b="b" l="l" r="r" t="t"/>
              <a:pathLst>
                <a:path extrusionOk="0" h="8466" w="8303">
                  <a:moveTo>
                    <a:pt x="8302" y="1"/>
                  </a:moveTo>
                  <a:lnTo>
                    <a:pt x="8302" y="1"/>
                  </a:lnTo>
                  <a:cubicBezTo>
                    <a:pt x="6441" y="1877"/>
                    <a:pt x="3808" y="2960"/>
                    <a:pt x="1166" y="2960"/>
                  </a:cubicBezTo>
                  <a:cubicBezTo>
                    <a:pt x="926" y="2960"/>
                    <a:pt x="686" y="2951"/>
                    <a:pt x="446" y="2933"/>
                  </a:cubicBezTo>
                  <a:lnTo>
                    <a:pt x="419" y="2922"/>
                  </a:lnTo>
                  <a:lnTo>
                    <a:pt x="1" y="4436"/>
                  </a:lnTo>
                  <a:lnTo>
                    <a:pt x="33" y="4447"/>
                  </a:lnTo>
                  <a:cubicBezTo>
                    <a:pt x="2466" y="4833"/>
                    <a:pt x="4697" y="6348"/>
                    <a:pt x="5957" y="8465"/>
                  </a:cubicBezTo>
                  <a:lnTo>
                    <a:pt x="8302" y="1"/>
                  </a:lnTo>
                  <a:close/>
                </a:path>
              </a:pathLst>
            </a:custGeom>
            <a:solidFill>
              <a:srgbClr val="D3D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6593500" y="3070375"/>
              <a:ext cx="209475" cy="164000"/>
            </a:xfrm>
            <a:custGeom>
              <a:rect b="b" l="l" r="r" t="t"/>
              <a:pathLst>
                <a:path extrusionOk="0" h="6560" w="8379">
                  <a:moveTo>
                    <a:pt x="1809" y="1"/>
                  </a:moveTo>
                  <a:lnTo>
                    <a:pt x="1" y="6522"/>
                  </a:lnTo>
                  <a:lnTo>
                    <a:pt x="28" y="6533"/>
                  </a:lnTo>
                  <a:cubicBezTo>
                    <a:pt x="268" y="6551"/>
                    <a:pt x="508" y="6560"/>
                    <a:pt x="748" y="6560"/>
                  </a:cubicBezTo>
                  <a:cubicBezTo>
                    <a:pt x="3390" y="6560"/>
                    <a:pt x="6023" y="5477"/>
                    <a:pt x="7884" y="3601"/>
                  </a:cubicBezTo>
                  <a:lnTo>
                    <a:pt x="8379" y="1820"/>
                  </a:lnTo>
                  <a:lnTo>
                    <a:pt x="7347" y="1532"/>
                  </a:lnTo>
                  <a:lnTo>
                    <a:pt x="18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6775000" y="3095775"/>
              <a:ext cx="9100" cy="8300"/>
            </a:xfrm>
            <a:custGeom>
              <a:rect b="b" l="l" r="r" t="t"/>
              <a:pathLst>
                <a:path extrusionOk="0" h="332" w="364">
                  <a:moveTo>
                    <a:pt x="187" y="1"/>
                  </a:moveTo>
                  <a:cubicBezTo>
                    <a:pt x="114" y="1"/>
                    <a:pt x="45" y="48"/>
                    <a:pt x="22" y="125"/>
                  </a:cubicBezTo>
                  <a:cubicBezTo>
                    <a:pt x="0" y="212"/>
                    <a:pt x="49" y="299"/>
                    <a:pt x="136" y="326"/>
                  </a:cubicBezTo>
                  <a:cubicBezTo>
                    <a:pt x="151" y="330"/>
                    <a:pt x="165" y="331"/>
                    <a:pt x="179" y="331"/>
                  </a:cubicBezTo>
                  <a:cubicBezTo>
                    <a:pt x="254" y="331"/>
                    <a:pt x="319" y="285"/>
                    <a:pt x="342" y="212"/>
                  </a:cubicBezTo>
                  <a:cubicBezTo>
                    <a:pt x="364" y="125"/>
                    <a:pt x="315" y="33"/>
                    <a:pt x="228" y="6"/>
                  </a:cubicBezTo>
                  <a:cubicBezTo>
                    <a:pt x="214" y="2"/>
                    <a:pt x="200" y="1"/>
                    <a:pt x="187" y="1"/>
                  </a:cubicBezTo>
                  <a:close/>
                </a:path>
              </a:pathLst>
            </a:custGeom>
            <a:solidFill>
              <a:srgbClr val="D3D3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6677125" y="3069450"/>
              <a:ext cx="91925" cy="30550"/>
            </a:xfrm>
            <a:custGeom>
              <a:rect b="b" l="l" r="r" t="t"/>
              <a:pathLst>
                <a:path extrusionOk="0" h="1222" w="3677">
                  <a:moveTo>
                    <a:pt x="164" y="0"/>
                  </a:moveTo>
                  <a:cubicBezTo>
                    <a:pt x="101" y="0"/>
                    <a:pt x="40" y="45"/>
                    <a:pt x="22" y="109"/>
                  </a:cubicBezTo>
                  <a:cubicBezTo>
                    <a:pt x="1" y="185"/>
                    <a:pt x="49" y="271"/>
                    <a:pt x="125" y="288"/>
                  </a:cubicBezTo>
                  <a:lnTo>
                    <a:pt x="3475" y="1216"/>
                  </a:lnTo>
                  <a:cubicBezTo>
                    <a:pt x="3489" y="1220"/>
                    <a:pt x="3502" y="1222"/>
                    <a:pt x="3516" y="1222"/>
                  </a:cubicBezTo>
                  <a:cubicBezTo>
                    <a:pt x="3579" y="1222"/>
                    <a:pt x="3641" y="1181"/>
                    <a:pt x="3654" y="1118"/>
                  </a:cubicBezTo>
                  <a:cubicBezTo>
                    <a:pt x="3676" y="1037"/>
                    <a:pt x="3633" y="956"/>
                    <a:pt x="3557" y="934"/>
                  </a:cubicBezTo>
                  <a:lnTo>
                    <a:pt x="201" y="5"/>
                  </a:lnTo>
                  <a:cubicBezTo>
                    <a:pt x="189" y="2"/>
                    <a:pt x="177" y="0"/>
                    <a:pt x="1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6601375" y="3387800"/>
              <a:ext cx="66950" cy="31100"/>
            </a:xfrm>
            <a:custGeom>
              <a:rect b="b" l="l" r="r" t="t"/>
              <a:pathLst>
                <a:path extrusionOk="0" h="1244" w="2678">
                  <a:moveTo>
                    <a:pt x="409" y="1"/>
                  </a:moveTo>
                  <a:cubicBezTo>
                    <a:pt x="345" y="1"/>
                    <a:pt x="283" y="18"/>
                    <a:pt x="229" y="47"/>
                  </a:cubicBezTo>
                  <a:cubicBezTo>
                    <a:pt x="147" y="96"/>
                    <a:pt x="82" y="172"/>
                    <a:pt x="55" y="269"/>
                  </a:cubicBezTo>
                  <a:cubicBezTo>
                    <a:pt x="1" y="459"/>
                    <a:pt x="115" y="660"/>
                    <a:pt x="310" y="715"/>
                  </a:cubicBezTo>
                  <a:lnTo>
                    <a:pt x="2178" y="1230"/>
                  </a:lnTo>
                  <a:cubicBezTo>
                    <a:pt x="2211" y="1239"/>
                    <a:pt x="2243" y="1244"/>
                    <a:pt x="2275" y="1244"/>
                  </a:cubicBezTo>
                  <a:cubicBezTo>
                    <a:pt x="2339" y="1244"/>
                    <a:pt x="2401" y="1227"/>
                    <a:pt x="2455" y="1198"/>
                  </a:cubicBezTo>
                  <a:cubicBezTo>
                    <a:pt x="2536" y="1149"/>
                    <a:pt x="2596" y="1073"/>
                    <a:pt x="2623" y="981"/>
                  </a:cubicBezTo>
                  <a:cubicBezTo>
                    <a:pt x="2678" y="785"/>
                    <a:pt x="2564" y="584"/>
                    <a:pt x="2374" y="530"/>
                  </a:cubicBezTo>
                  <a:lnTo>
                    <a:pt x="506" y="14"/>
                  </a:lnTo>
                  <a:cubicBezTo>
                    <a:pt x="473" y="5"/>
                    <a:pt x="441" y="1"/>
                    <a:pt x="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6100125" y="3198850"/>
              <a:ext cx="685750" cy="739050"/>
            </a:xfrm>
            <a:custGeom>
              <a:rect b="b" l="l" r="r" t="t"/>
              <a:pathLst>
                <a:path extrusionOk="0" h="29562" w="27430">
                  <a:moveTo>
                    <a:pt x="19392" y="0"/>
                  </a:moveTo>
                  <a:cubicBezTo>
                    <a:pt x="18764" y="0"/>
                    <a:pt x="18642" y="2055"/>
                    <a:pt x="17982" y="3321"/>
                  </a:cubicBezTo>
                  <a:cubicBezTo>
                    <a:pt x="17982" y="3321"/>
                    <a:pt x="17646" y="3902"/>
                    <a:pt x="17483" y="4874"/>
                  </a:cubicBezTo>
                  <a:cubicBezTo>
                    <a:pt x="17320" y="5846"/>
                    <a:pt x="16256" y="9098"/>
                    <a:pt x="16256" y="9098"/>
                  </a:cubicBezTo>
                  <a:lnTo>
                    <a:pt x="4110" y="14717"/>
                  </a:lnTo>
                  <a:lnTo>
                    <a:pt x="0" y="29561"/>
                  </a:lnTo>
                  <a:lnTo>
                    <a:pt x="18531" y="13963"/>
                  </a:lnTo>
                  <a:cubicBezTo>
                    <a:pt x="18531" y="13963"/>
                    <a:pt x="20159" y="13691"/>
                    <a:pt x="21283" y="13344"/>
                  </a:cubicBezTo>
                  <a:cubicBezTo>
                    <a:pt x="22407" y="13002"/>
                    <a:pt x="25111" y="11232"/>
                    <a:pt x="25480" y="10596"/>
                  </a:cubicBezTo>
                  <a:cubicBezTo>
                    <a:pt x="25844" y="9961"/>
                    <a:pt x="25860" y="9755"/>
                    <a:pt x="25860" y="9755"/>
                  </a:cubicBezTo>
                  <a:cubicBezTo>
                    <a:pt x="25860" y="9755"/>
                    <a:pt x="26512" y="9728"/>
                    <a:pt x="26653" y="9179"/>
                  </a:cubicBezTo>
                  <a:cubicBezTo>
                    <a:pt x="26800" y="8625"/>
                    <a:pt x="26496" y="8115"/>
                    <a:pt x="25947" y="7985"/>
                  </a:cubicBezTo>
                  <a:lnTo>
                    <a:pt x="25947" y="7985"/>
                  </a:lnTo>
                  <a:cubicBezTo>
                    <a:pt x="25947" y="7985"/>
                    <a:pt x="25978" y="7988"/>
                    <a:pt x="26030" y="7988"/>
                  </a:cubicBezTo>
                  <a:cubicBezTo>
                    <a:pt x="26260" y="7988"/>
                    <a:pt x="26904" y="7930"/>
                    <a:pt x="27104" y="7301"/>
                  </a:cubicBezTo>
                  <a:cubicBezTo>
                    <a:pt x="27343" y="6530"/>
                    <a:pt x="26734" y="6269"/>
                    <a:pt x="26734" y="6269"/>
                  </a:cubicBezTo>
                  <a:cubicBezTo>
                    <a:pt x="26734" y="6269"/>
                    <a:pt x="27305" y="6019"/>
                    <a:pt x="27364" y="5493"/>
                  </a:cubicBezTo>
                  <a:cubicBezTo>
                    <a:pt x="27429" y="4972"/>
                    <a:pt x="27267" y="4467"/>
                    <a:pt x="26767" y="4374"/>
                  </a:cubicBezTo>
                  <a:cubicBezTo>
                    <a:pt x="26736" y="4368"/>
                    <a:pt x="26704" y="4366"/>
                    <a:pt x="26673" y="4366"/>
                  </a:cubicBezTo>
                  <a:cubicBezTo>
                    <a:pt x="26206" y="4366"/>
                    <a:pt x="25765" y="4977"/>
                    <a:pt x="25801" y="5303"/>
                  </a:cubicBezTo>
                  <a:cubicBezTo>
                    <a:pt x="25839" y="5650"/>
                    <a:pt x="25969" y="6079"/>
                    <a:pt x="25969" y="6079"/>
                  </a:cubicBezTo>
                  <a:cubicBezTo>
                    <a:pt x="25969" y="6079"/>
                    <a:pt x="25236" y="6128"/>
                    <a:pt x="25057" y="6861"/>
                  </a:cubicBezTo>
                  <a:cubicBezTo>
                    <a:pt x="24916" y="7452"/>
                    <a:pt x="25225" y="7816"/>
                    <a:pt x="25464" y="7903"/>
                  </a:cubicBezTo>
                  <a:lnTo>
                    <a:pt x="25464" y="7903"/>
                  </a:lnTo>
                  <a:cubicBezTo>
                    <a:pt x="25454" y="7900"/>
                    <a:pt x="25213" y="7813"/>
                    <a:pt x="24939" y="7813"/>
                  </a:cubicBezTo>
                  <a:cubicBezTo>
                    <a:pt x="24682" y="7813"/>
                    <a:pt x="24396" y="7889"/>
                    <a:pt x="24242" y="8180"/>
                  </a:cubicBezTo>
                  <a:cubicBezTo>
                    <a:pt x="23917" y="8794"/>
                    <a:pt x="23960" y="8924"/>
                    <a:pt x="23960" y="8924"/>
                  </a:cubicBezTo>
                  <a:cubicBezTo>
                    <a:pt x="23960" y="8924"/>
                    <a:pt x="23556" y="8807"/>
                    <a:pt x="23131" y="8807"/>
                  </a:cubicBezTo>
                  <a:cubicBezTo>
                    <a:pt x="22762" y="8807"/>
                    <a:pt x="22376" y="8895"/>
                    <a:pt x="22223" y="9223"/>
                  </a:cubicBezTo>
                  <a:lnTo>
                    <a:pt x="20854" y="8843"/>
                  </a:lnTo>
                  <a:cubicBezTo>
                    <a:pt x="20854" y="8843"/>
                    <a:pt x="20925" y="7572"/>
                    <a:pt x="19758" y="5449"/>
                  </a:cubicBezTo>
                  <a:lnTo>
                    <a:pt x="19866" y="3679"/>
                  </a:lnTo>
                  <a:cubicBezTo>
                    <a:pt x="19866" y="3679"/>
                    <a:pt x="21066" y="1670"/>
                    <a:pt x="19888" y="324"/>
                  </a:cubicBezTo>
                  <a:cubicBezTo>
                    <a:pt x="19691" y="98"/>
                    <a:pt x="19530" y="0"/>
                    <a:pt x="19392" y="0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6604350" y="3364750"/>
              <a:ext cx="20675" cy="80625"/>
            </a:xfrm>
            <a:custGeom>
              <a:rect b="b" l="l" r="r" t="t"/>
              <a:pathLst>
                <a:path extrusionOk="0" h="3225" w="827">
                  <a:moveTo>
                    <a:pt x="126" y="0"/>
                  </a:moveTo>
                  <a:cubicBezTo>
                    <a:pt x="66" y="0"/>
                    <a:pt x="1" y="69"/>
                    <a:pt x="34" y="143"/>
                  </a:cubicBezTo>
                  <a:cubicBezTo>
                    <a:pt x="447" y="1083"/>
                    <a:pt x="637" y="2109"/>
                    <a:pt x="588" y="3135"/>
                  </a:cubicBezTo>
                  <a:cubicBezTo>
                    <a:pt x="585" y="3195"/>
                    <a:pt x="631" y="3225"/>
                    <a:pt x="679" y="3225"/>
                  </a:cubicBezTo>
                  <a:cubicBezTo>
                    <a:pt x="726" y="3225"/>
                    <a:pt x="775" y="3195"/>
                    <a:pt x="778" y="3135"/>
                  </a:cubicBezTo>
                  <a:cubicBezTo>
                    <a:pt x="827" y="2076"/>
                    <a:pt x="626" y="1018"/>
                    <a:pt x="197" y="51"/>
                  </a:cubicBezTo>
                  <a:cubicBezTo>
                    <a:pt x="181" y="15"/>
                    <a:pt x="154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6644675" y="3429725"/>
              <a:ext cx="71125" cy="41700"/>
            </a:xfrm>
            <a:custGeom>
              <a:rect b="b" l="l" r="r" t="t"/>
              <a:pathLst>
                <a:path extrusionOk="0" h="1668" w="2845">
                  <a:moveTo>
                    <a:pt x="432" y="0"/>
                  </a:moveTo>
                  <a:cubicBezTo>
                    <a:pt x="411" y="0"/>
                    <a:pt x="389" y="9"/>
                    <a:pt x="370" y="31"/>
                  </a:cubicBezTo>
                  <a:cubicBezTo>
                    <a:pt x="1" y="455"/>
                    <a:pt x="332" y="1008"/>
                    <a:pt x="766" y="1220"/>
                  </a:cubicBezTo>
                  <a:cubicBezTo>
                    <a:pt x="1049" y="1356"/>
                    <a:pt x="1364" y="1399"/>
                    <a:pt x="1668" y="1459"/>
                  </a:cubicBezTo>
                  <a:cubicBezTo>
                    <a:pt x="2004" y="1530"/>
                    <a:pt x="2346" y="1595"/>
                    <a:pt x="2683" y="1665"/>
                  </a:cubicBezTo>
                  <a:cubicBezTo>
                    <a:pt x="2690" y="1667"/>
                    <a:pt x="2696" y="1667"/>
                    <a:pt x="2702" y="1667"/>
                  </a:cubicBezTo>
                  <a:cubicBezTo>
                    <a:pt x="2807" y="1667"/>
                    <a:pt x="2845" y="1501"/>
                    <a:pt x="2732" y="1481"/>
                  </a:cubicBezTo>
                  <a:cubicBezTo>
                    <a:pt x="2466" y="1426"/>
                    <a:pt x="2194" y="1372"/>
                    <a:pt x="1923" y="1318"/>
                  </a:cubicBezTo>
                  <a:cubicBezTo>
                    <a:pt x="1657" y="1269"/>
                    <a:pt x="1385" y="1226"/>
                    <a:pt x="1125" y="1150"/>
                  </a:cubicBezTo>
                  <a:cubicBezTo>
                    <a:pt x="897" y="1090"/>
                    <a:pt x="669" y="987"/>
                    <a:pt x="522" y="797"/>
                  </a:cubicBezTo>
                  <a:cubicBezTo>
                    <a:pt x="386" y="618"/>
                    <a:pt x="343" y="346"/>
                    <a:pt x="506" y="167"/>
                  </a:cubicBezTo>
                  <a:cubicBezTo>
                    <a:pt x="564" y="96"/>
                    <a:pt x="501" y="0"/>
                    <a:pt x="4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6696275" y="3418950"/>
              <a:ext cx="52050" cy="25050"/>
            </a:xfrm>
            <a:custGeom>
              <a:rect b="b" l="l" r="r" t="t"/>
              <a:pathLst>
                <a:path extrusionOk="0" h="1002" w="2082">
                  <a:moveTo>
                    <a:pt x="120" y="1"/>
                  </a:moveTo>
                  <a:cubicBezTo>
                    <a:pt x="0" y="1"/>
                    <a:pt x="2" y="185"/>
                    <a:pt x="125" y="191"/>
                  </a:cubicBezTo>
                  <a:cubicBezTo>
                    <a:pt x="782" y="234"/>
                    <a:pt x="1406" y="511"/>
                    <a:pt x="1879" y="973"/>
                  </a:cubicBezTo>
                  <a:cubicBezTo>
                    <a:pt x="1899" y="993"/>
                    <a:pt x="1922" y="1001"/>
                    <a:pt x="1944" y="1001"/>
                  </a:cubicBezTo>
                  <a:cubicBezTo>
                    <a:pt x="2017" y="1001"/>
                    <a:pt x="2081" y="909"/>
                    <a:pt x="2014" y="842"/>
                  </a:cubicBezTo>
                  <a:cubicBezTo>
                    <a:pt x="1504" y="343"/>
                    <a:pt x="831" y="44"/>
                    <a:pt x="125" y="1"/>
                  </a:cubicBezTo>
                  <a:cubicBezTo>
                    <a:pt x="123" y="1"/>
                    <a:pt x="121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6731550" y="3393700"/>
              <a:ext cx="26350" cy="9350"/>
            </a:xfrm>
            <a:custGeom>
              <a:rect b="b" l="l" r="r" t="t"/>
              <a:pathLst>
                <a:path extrusionOk="0" h="374" w="1054">
                  <a:moveTo>
                    <a:pt x="120" y="1"/>
                  </a:moveTo>
                  <a:cubicBezTo>
                    <a:pt x="1" y="1"/>
                    <a:pt x="2" y="185"/>
                    <a:pt x="126" y="191"/>
                  </a:cubicBezTo>
                  <a:cubicBezTo>
                    <a:pt x="397" y="202"/>
                    <a:pt x="669" y="261"/>
                    <a:pt x="918" y="370"/>
                  </a:cubicBezTo>
                  <a:cubicBezTo>
                    <a:pt x="926" y="373"/>
                    <a:pt x="934" y="374"/>
                    <a:pt x="942" y="374"/>
                  </a:cubicBezTo>
                  <a:cubicBezTo>
                    <a:pt x="984" y="374"/>
                    <a:pt x="1024" y="340"/>
                    <a:pt x="1038" y="299"/>
                  </a:cubicBezTo>
                  <a:cubicBezTo>
                    <a:pt x="1054" y="245"/>
                    <a:pt x="1016" y="207"/>
                    <a:pt x="973" y="185"/>
                  </a:cubicBezTo>
                  <a:cubicBezTo>
                    <a:pt x="701" y="77"/>
                    <a:pt x="413" y="12"/>
                    <a:pt x="126" y="1"/>
                  </a:cubicBezTo>
                  <a:cubicBezTo>
                    <a:pt x="124" y="1"/>
                    <a:pt x="122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6749600" y="3347500"/>
              <a:ext cx="22150" cy="8975"/>
            </a:xfrm>
            <a:custGeom>
              <a:rect b="b" l="l" r="r" t="t"/>
              <a:pathLst>
                <a:path extrusionOk="0" h="359" w="886">
                  <a:moveTo>
                    <a:pt x="108" y="0"/>
                  </a:moveTo>
                  <a:cubicBezTo>
                    <a:pt x="63" y="0"/>
                    <a:pt x="26" y="26"/>
                    <a:pt x="12" y="68"/>
                  </a:cubicBezTo>
                  <a:cubicBezTo>
                    <a:pt x="1" y="117"/>
                    <a:pt x="28" y="171"/>
                    <a:pt x="77" y="187"/>
                  </a:cubicBezTo>
                  <a:cubicBezTo>
                    <a:pt x="305" y="242"/>
                    <a:pt x="527" y="296"/>
                    <a:pt x="755" y="356"/>
                  </a:cubicBezTo>
                  <a:cubicBezTo>
                    <a:pt x="763" y="357"/>
                    <a:pt x="770" y="358"/>
                    <a:pt x="777" y="358"/>
                  </a:cubicBezTo>
                  <a:cubicBezTo>
                    <a:pt x="819" y="358"/>
                    <a:pt x="860" y="331"/>
                    <a:pt x="870" y="285"/>
                  </a:cubicBezTo>
                  <a:cubicBezTo>
                    <a:pt x="886" y="242"/>
                    <a:pt x="853" y="182"/>
                    <a:pt x="804" y="171"/>
                  </a:cubicBezTo>
                  <a:cubicBezTo>
                    <a:pt x="582" y="117"/>
                    <a:pt x="354" y="57"/>
                    <a:pt x="131" y="3"/>
                  </a:cubicBezTo>
                  <a:cubicBezTo>
                    <a:pt x="123" y="1"/>
                    <a:pt x="115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6657975" y="3423150"/>
              <a:ext cx="36550" cy="30875"/>
            </a:xfrm>
            <a:custGeom>
              <a:rect b="b" l="l" r="r" t="t"/>
              <a:pathLst>
                <a:path extrusionOk="0" h="1235" w="1462">
                  <a:moveTo>
                    <a:pt x="186" y="1"/>
                  </a:moveTo>
                  <a:cubicBezTo>
                    <a:pt x="126" y="120"/>
                    <a:pt x="77" y="256"/>
                    <a:pt x="50" y="397"/>
                  </a:cubicBezTo>
                  <a:cubicBezTo>
                    <a:pt x="6" y="636"/>
                    <a:pt x="1" y="886"/>
                    <a:pt x="82" y="1114"/>
                  </a:cubicBezTo>
                  <a:lnTo>
                    <a:pt x="832" y="1228"/>
                  </a:lnTo>
                  <a:cubicBezTo>
                    <a:pt x="858" y="1232"/>
                    <a:pt x="885" y="1234"/>
                    <a:pt x="911" y="1234"/>
                  </a:cubicBezTo>
                  <a:cubicBezTo>
                    <a:pt x="1151" y="1234"/>
                    <a:pt x="1362" y="1060"/>
                    <a:pt x="1396" y="815"/>
                  </a:cubicBezTo>
                  <a:lnTo>
                    <a:pt x="1418" y="690"/>
                  </a:lnTo>
                  <a:cubicBezTo>
                    <a:pt x="1461" y="424"/>
                    <a:pt x="1271" y="169"/>
                    <a:pt x="1005" y="126"/>
                  </a:cubicBezTo>
                  <a:lnTo>
                    <a:pt x="186" y="1"/>
                  </a:lnTo>
                  <a:close/>
                </a:path>
              </a:pathLst>
            </a:custGeom>
            <a:solidFill>
              <a:srgbClr val="FEB5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6711875" y="3395750"/>
              <a:ext cx="32050" cy="30375"/>
            </a:xfrm>
            <a:custGeom>
              <a:rect b="b" l="l" r="r" t="t"/>
              <a:pathLst>
                <a:path extrusionOk="0" h="1215" w="1282">
                  <a:moveTo>
                    <a:pt x="337" y="0"/>
                  </a:moveTo>
                  <a:cubicBezTo>
                    <a:pt x="250" y="103"/>
                    <a:pt x="6" y="695"/>
                    <a:pt x="0" y="923"/>
                  </a:cubicBezTo>
                  <a:lnTo>
                    <a:pt x="543" y="1184"/>
                  </a:lnTo>
                  <a:cubicBezTo>
                    <a:pt x="587" y="1204"/>
                    <a:pt x="634" y="1214"/>
                    <a:pt x="681" y="1214"/>
                  </a:cubicBezTo>
                  <a:cubicBezTo>
                    <a:pt x="846" y="1214"/>
                    <a:pt x="1021" y="1097"/>
                    <a:pt x="1113" y="907"/>
                  </a:cubicBezTo>
                  <a:lnTo>
                    <a:pt x="1168" y="793"/>
                  </a:lnTo>
                  <a:cubicBezTo>
                    <a:pt x="1282" y="543"/>
                    <a:pt x="1217" y="266"/>
                    <a:pt x="1021" y="174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FEB5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6734825" y="3359650"/>
              <a:ext cx="25675" cy="30125"/>
            </a:xfrm>
            <a:custGeom>
              <a:rect b="b" l="l" r="r" t="t"/>
              <a:pathLst>
                <a:path extrusionOk="0" h="1205" w="1027">
                  <a:moveTo>
                    <a:pt x="206" y="0"/>
                  </a:moveTo>
                  <a:cubicBezTo>
                    <a:pt x="152" y="125"/>
                    <a:pt x="109" y="255"/>
                    <a:pt x="76" y="396"/>
                  </a:cubicBezTo>
                  <a:cubicBezTo>
                    <a:pt x="27" y="630"/>
                    <a:pt x="0" y="880"/>
                    <a:pt x="33" y="1102"/>
                  </a:cubicBezTo>
                  <a:lnTo>
                    <a:pt x="527" y="1200"/>
                  </a:lnTo>
                  <a:cubicBezTo>
                    <a:pt x="542" y="1203"/>
                    <a:pt x="557" y="1205"/>
                    <a:pt x="573" y="1205"/>
                  </a:cubicBezTo>
                  <a:cubicBezTo>
                    <a:pt x="737" y="1205"/>
                    <a:pt x="901" y="1025"/>
                    <a:pt x="950" y="782"/>
                  </a:cubicBezTo>
                  <a:lnTo>
                    <a:pt x="972" y="657"/>
                  </a:lnTo>
                  <a:cubicBezTo>
                    <a:pt x="1026" y="391"/>
                    <a:pt x="928" y="147"/>
                    <a:pt x="749" y="109"/>
                  </a:cubicBezTo>
                  <a:lnTo>
                    <a:pt x="206" y="0"/>
                  </a:lnTo>
                  <a:close/>
                </a:path>
              </a:pathLst>
            </a:custGeom>
            <a:solidFill>
              <a:srgbClr val="FEB5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566100" y="3198250"/>
              <a:ext cx="22825" cy="36875"/>
            </a:xfrm>
            <a:custGeom>
              <a:rect b="b" l="l" r="r" t="t"/>
              <a:pathLst>
                <a:path extrusionOk="0" h="1475" w="913">
                  <a:moveTo>
                    <a:pt x="407" y="0"/>
                  </a:moveTo>
                  <a:lnTo>
                    <a:pt x="0" y="1472"/>
                  </a:lnTo>
                  <a:cubicBezTo>
                    <a:pt x="0" y="1472"/>
                    <a:pt x="19" y="1474"/>
                    <a:pt x="51" y="1474"/>
                  </a:cubicBezTo>
                  <a:cubicBezTo>
                    <a:pt x="187" y="1474"/>
                    <a:pt x="559" y="1428"/>
                    <a:pt x="695" y="940"/>
                  </a:cubicBezTo>
                  <a:cubicBezTo>
                    <a:pt x="858" y="343"/>
                    <a:pt x="912" y="142"/>
                    <a:pt x="912" y="142"/>
                  </a:cubicBezTo>
                  <a:lnTo>
                    <a:pt x="407" y="0"/>
                  </a:lnTo>
                  <a:close/>
                </a:path>
              </a:pathLst>
            </a:custGeom>
            <a:solidFill>
              <a:srgbClr val="FEB5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6479500" y="3633000"/>
              <a:ext cx="365000" cy="449050"/>
            </a:xfrm>
            <a:custGeom>
              <a:rect b="b" l="l" r="r" t="t"/>
              <a:pathLst>
                <a:path extrusionOk="0" h="17962" w="14600">
                  <a:moveTo>
                    <a:pt x="2818" y="1"/>
                  </a:moveTo>
                  <a:lnTo>
                    <a:pt x="1998" y="1488"/>
                  </a:lnTo>
                  <a:lnTo>
                    <a:pt x="0" y="1950"/>
                  </a:lnTo>
                  <a:lnTo>
                    <a:pt x="7553" y="17961"/>
                  </a:lnTo>
                  <a:lnTo>
                    <a:pt x="14600" y="13574"/>
                  </a:lnTo>
                  <a:lnTo>
                    <a:pt x="2818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6549950" y="3564600"/>
              <a:ext cx="364725" cy="407775"/>
            </a:xfrm>
            <a:custGeom>
              <a:rect b="b" l="l" r="r" t="t"/>
              <a:pathLst>
                <a:path extrusionOk="0" h="16311" w="14589">
                  <a:moveTo>
                    <a:pt x="1678" y="0"/>
                  </a:moveTo>
                  <a:lnTo>
                    <a:pt x="0" y="2737"/>
                  </a:lnTo>
                  <a:lnTo>
                    <a:pt x="11782" y="16310"/>
                  </a:lnTo>
                  <a:lnTo>
                    <a:pt x="14589" y="10360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6525775" y="3667000"/>
              <a:ext cx="322000" cy="308500"/>
            </a:xfrm>
            <a:custGeom>
              <a:rect b="b" l="l" r="r" t="t"/>
              <a:pathLst>
                <a:path extrusionOk="0" h="12340" w="12880">
                  <a:moveTo>
                    <a:pt x="146" y="1"/>
                  </a:moveTo>
                  <a:cubicBezTo>
                    <a:pt x="125" y="1"/>
                    <a:pt x="102" y="7"/>
                    <a:pt x="82" y="20"/>
                  </a:cubicBezTo>
                  <a:cubicBezTo>
                    <a:pt x="22" y="58"/>
                    <a:pt x="1" y="134"/>
                    <a:pt x="39" y="194"/>
                  </a:cubicBezTo>
                  <a:lnTo>
                    <a:pt x="7303" y="12057"/>
                  </a:lnTo>
                  <a:cubicBezTo>
                    <a:pt x="7325" y="12095"/>
                    <a:pt x="7363" y="12117"/>
                    <a:pt x="7401" y="12117"/>
                  </a:cubicBezTo>
                  <a:lnTo>
                    <a:pt x="7406" y="12117"/>
                  </a:lnTo>
                  <a:lnTo>
                    <a:pt x="12744" y="12339"/>
                  </a:lnTo>
                  <a:cubicBezTo>
                    <a:pt x="12814" y="12339"/>
                    <a:pt x="12874" y="12285"/>
                    <a:pt x="12879" y="12220"/>
                  </a:cubicBezTo>
                  <a:cubicBezTo>
                    <a:pt x="12879" y="12152"/>
                    <a:pt x="12829" y="12089"/>
                    <a:pt x="12763" y="12089"/>
                  </a:cubicBezTo>
                  <a:cubicBezTo>
                    <a:pt x="12760" y="12089"/>
                    <a:pt x="12757" y="12089"/>
                    <a:pt x="12754" y="12089"/>
                  </a:cubicBezTo>
                  <a:lnTo>
                    <a:pt x="7482" y="11872"/>
                  </a:lnTo>
                  <a:lnTo>
                    <a:pt x="256" y="63"/>
                  </a:lnTo>
                  <a:cubicBezTo>
                    <a:pt x="231" y="24"/>
                    <a:pt x="189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6664775" y="3963625"/>
              <a:ext cx="49825" cy="121550"/>
            </a:xfrm>
            <a:custGeom>
              <a:rect b="b" l="l" r="r" t="t"/>
              <a:pathLst>
                <a:path extrusionOk="0" h="4862" w="1993">
                  <a:moveTo>
                    <a:pt x="1854" y="0"/>
                  </a:moveTo>
                  <a:cubicBezTo>
                    <a:pt x="1803" y="0"/>
                    <a:pt x="1754" y="32"/>
                    <a:pt x="1732" y="83"/>
                  </a:cubicBezTo>
                  <a:lnTo>
                    <a:pt x="28" y="4693"/>
                  </a:lnTo>
                  <a:cubicBezTo>
                    <a:pt x="0" y="4758"/>
                    <a:pt x="33" y="4828"/>
                    <a:pt x="98" y="4856"/>
                  </a:cubicBezTo>
                  <a:cubicBezTo>
                    <a:pt x="109" y="4856"/>
                    <a:pt x="120" y="4861"/>
                    <a:pt x="131" y="4861"/>
                  </a:cubicBezTo>
                  <a:cubicBezTo>
                    <a:pt x="135" y="4861"/>
                    <a:pt x="139" y="4862"/>
                    <a:pt x="143" y="4862"/>
                  </a:cubicBezTo>
                  <a:cubicBezTo>
                    <a:pt x="193" y="4862"/>
                    <a:pt x="241" y="4830"/>
                    <a:pt x="261" y="4780"/>
                  </a:cubicBezTo>
                  <a:lnTo>
                    <a:pt x="1971" y="170"/>
                  </a:lnTo>
                  <a:cubicBezTo>
                    <a:pt x="1993" y="105"/>
                    <a:pt x="1960" y="34"/>
                    <a:pt x="1895" y="7"/>
                  </a:cubicBezTo>
                  <a:cubicBezTo>
                    <a:pt x="1882" y="3"/>
                    <a:pt x="1868" y="0"/>
                    <a:pt x="1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358275" y="3698025"/>
              <a:ext cx="207575" cy="445100"/>
            </a:xfrm>
            <a:custGeom>
              <a:rect b="b" l="l" r="r" t="t"/>
              <a:pathLst>
                <a:path extrusionOk="0" h="17804" w="8303">
                  <a:moveTo>
                    <a:pt x="5305" y="0"/>
                  </a:moveTo>
                  <a:lnTo>
                    <a:pt x="3829" y="842"/>
                  </a:lnTo>
                  <a:lnTo>
                    <a:pt x="1885" y="201"/>
                  </a:lnTo>
                  <a:lnTo>
                    <a:pt x="1" y="17803"/>
                  </a:lnTo>
                  <a:lnTo>
                    <a:pt x="8302" y="17722"/>
                  </a:lnTo>
                  <a:lnTo>
                    <a:pt x="53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6490900" y="3661500"/>
              <a:ext cx="212175" cy="479575"/>
            </a:xfrm>
            <a:custGeom>
              <a:rect b="b" l="l" r="r" t="t"/>
              <a:pathLst>
                <a:path extrusionOk="0" h="19183" w="8487">
                  <a:moveTo>
                    <a:pt x="2856" y="1"/>
                  </a:moveTo>
                  <a:lnTo>
                    <a:pt x="0" y="1461"/>
                  </a:lnTo>
                  <a:lnTo>
                    <a:pt x="2997" y="19183"/>
                  </a:lnTo>
                  <a:lnTo>
                    <a:pt x="8487" y="15562"/>
                  </a:lnTo>
                  <a:lnTo>
                    <a:pt x="2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6354900" y="4040900"/>
              <a:ext cx="214475" cy="105350"/>
            </a:xfrm>
            <a:custGeom>
              <a:rect b="b" l="l" r="r" t="t"/>
              <a:pathLst>
                <a:path extrusionOk="0" h="4214" w="8579">
                  <a:moveTo>
                    <a:pt x="4211" y="1"/>
                  </a:moveTo>
                  <a:cubicBezTo>
                    <a:pt x="4178" y="1"/>
                    <a:pt x="4146" y="13"/>
                    <a:pt x="4121" y="38"/>
                  </a:cubicBezTo>
                  <a:lnTo>
                    <a:pt x="49" y="3996"/>
                  </a:lnTo>
                  <a:cubicBezTo>
                    <a:pt x="0" y="4045"/>
                    <a:pt x="0" y="4121"/>
                    <a:pt x="49" y="4175"/>
                  </a:cubicBezTo>
                  <a:cubicBezTo>
                    <a:pt x="71" y="4197"/>
                    <a:pt x="98" y="4208"/>
                    <a:pt x="125" y="4213"/>
                  </a:cubicBezTo>
                  <a:cubicBezTo>
                    <a:pt x="163" y="4213"/>
                    <a:pt x="196" y="4202"/>
                    <a:pt x="223" y="4175"/>
                  </a:cubicBezTo>
                  <a:lnTo>
                    <a:pt x="4213" y="299"/>
                  </a:lnTo>
                  <a:lnTo>
                    <a:pt x="8356" y="4099"/>
                  </a:lnTo>
                  <a:cubicBezTo>
                    <a:pt x="8379" y="4122"/>
                    <a:pt x="8409" y="4133"/>
                    <a:pt x="8440" y="4133"/>
                  </a:cubicBezTo>
                  <a:cubicBezTo>
                    <a:pt x="8473" y="4133"/>
                    <a:pt x="8507" y="4120"/>
                    <a:pt x="8530" y="4094"/>
                  </a:cubicBezTo>
                  <a:cubicBezTo>
                    <a:pt x="8579" y="4040"/>
                    <a:pt x="8573" y="3964"/>
                    <a:pt x="8524" y="3915"/>
                  </a:cubicBezTo>
                  <a:lnTo>
                    <a:pt x="4295" y="33"/>
                  </a:lnTo>
                  <a:cubicBezTo>
                    <a:pt x="4271" y="12"/>
                    <a:pt x="4241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6450850" y="3715950"/>
              <a:ext cx="12525" cy="331200"/>
            </a:xfrm>
            <a:custGeom>
              <a:rect b="b" l="l" r="r" t="t"/>
              <a:pathLst>
                <a:path extrusionOk="0" h="13248" w="501">
                  <a:moveTo>
                    <a:pt x="120" y="0"/>
                  </a:moveTo>
                  <a:cubicBezTo>
                    <a:pt x="55" y="0"/>
                    <a:pt x="1" y="60"/>
                    <a:pt x="1" y="130"/>
                  </a:cubicBezTo>
                  <a:lnTo>
                    <a:pt x="245" y="13128"/>
                  </a:lnTo>
                  <a:cubicBezTo>
                    <a:pt x="245" y="13194"/>
                    <a:pt x="294" y="13242"/>
                    <a:pt x="359" y="13248"/>
                  </a:cubicBezTo>
                  <a:lnTo>
                    <a:pt x="375" y="13248"/>
                  </a:lnTo>
                  <a:cubicBezTo>
                    <a:pt x="440" y="13248"/>
                    <a:pt x="500" y="13194"/>
                    <a:pt x="495" y="13123"/>
                  </a:cubicBezTo>
                  <a:lnTo>
                    <a:pt x="250" y="125"/>
                  </a:lnTo>
                  <a:cubicBezTo>
                    <a:pt x="250" y="54"/>
                    <a:pt x="191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6427975" y="3447700"/>
              <a:ext cx="37625" cy="269275"/>
            </a:xfrm>
            <a:custGeom>
              <a:rect b="b" l="l" r="r" t="t"/>
              <a:pathLst>
                <a:path extrusionOk="0" h="10771" w="1505">
                  <a:moveTo>
                    <a:pt x="1381" y="0"/>
                  </a:moveTo>
                  <a:cubicBezTo>
                    <a:pt x="1316" y="0"/>
                    <a:pt x="1247" y="42"/>
                    <a:pt x="1236" y="127"/>
                  </a:cubicBezTo>
                  <a:lnTo>
                    <a:pt x="280" y="8319"/>
                  </a:lnTo>
                  <a:cubicBezTo>
                    <a:pt x="194" y="9096"/>
                    <a:pt x="101" y="9872"/>
                    <a:pt x="9" y="10649"/>
                  </a:cubicBezTo>
                  <a:cubicBezTo>
                    <a:pt x="1" y="10730"/>
                    <a:pt x="61" y="10771"/>
                    <a:pt x="125" y="10771"/>
                  </a:cubicBezTo>
                  <a:cubicBezTo>
                    <a:pt x="189" y="10771"/>
                    <a:pt x="259" y="10730"/>
                    <a:pt x="270" y="10649"/>
                  </a:cubicBezTo>
                  <a:lnTo>
                    <a:pt x="1225" y="2450"/>
                  </a:lnTo>
                  <a:cubicBezTo>
                    <a:pt x="1312" y="1674"/>
                    <a:pt x="1404" y="903"/>
                    <a:pt x="1497" y="127"/>
                  </a:cubicBezTo>
                  <a:cubicBezTo>
                    <a:pt x="1505" y="42"/>
                    <a:pt x="1445" y="0"/>
                    <a:pt x="1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6466875" y="3446875"/>
              <a:ext cx="10200" cy="269300"/>
            </a:xfrm>
            <a:custGeom>
              <a:rect b="b" l="l" r="r" t="t"/>
              <a:pathLst>
                <a:path extrusionOk="0" h="10772" w="408">
                  <a:moveTo>
                    <a:pt x="277" y="1"/>
                  </a:moveTo>
                  <a:cubicBezTo>
                    <a:pt x="212" y="1"/>
                    <a:pt x="147" y="43"/>
                    <a:pt x="147" y="127"/>
                  </a:cubicBezTo>
                  <a:cubicBezTo>
                    <a:pt x="109" y="2858"/>
                    <a:pt x="71" y="5594"/>
                    <a:pt x="33" y="8325"/>
                  </a:cubicBezTo>
                  <a:cubicBezTo>
                    <a:pt x="22" y="9096"/>
                    <a:pt x="11" y="9873"/>
                    <a:pt x="0" y="10649"/>
                  </a:cubicBezTo>
                  <a:cubicBezTo>
                    <a:pt x="0" y="10731"/>
                    <a:pt x="65" y="10771"/>
                    <a:pt x="131" y="10771"/>
                  </a:cubicBezTo>
                  <a:cubicBezTo>
                    <a:pt x="196" y="10771"/>
                    <a:pt x="261" y="10731"/>
                    <a:pt x="261" y="10649"/>
                  </a:cubicBezTo>
                  <a:cubicBezTo>
                    <a:pt x="299" y="7913"/>
                    <a:pt x="337" y="5182"/>
                    <a:pt x="375" y="2451"/>
                  </a:cubicBezTo>
                  <a:lnTo>
                    <a:pt x="408" y="127"/>
                  </a:lnTo>
                  <a:cubicBezTo>
                    <a:pt x="408" y="43"/>
                    <a:pt x="342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6486950" y="3609433"/>
              <a:ext cx="14874" cy="69218"/>
            </a:xfrm>
            <a:custGeom>
              <a:rect b="b" l="l" r="r" t="t"/>
              <a:pathLst>
                <a:path extrusionOk="0" h="2412" w="595">
                  <a:moveTo>
                    <a:pt x="161" y="0"/>
                  </a:moveTo>
                  <a:cubicBezTo>
                    <a:pt x="85" y="0"/>
                    <a:pt x="1" y="65"/>
                    <a:pt x="17" y="163"/>
                  </a:cubicBezTo>
                  <a:cubicBezTo>
                    <a:pt x="120" y="880"/>
                    <a:pt x="229" y="1597"/>
                    <a:pt x="332" y="2319"/>
                  </a:cubicBezTo>
                  <a:cubicBezTo>
                    <a:pt x="341" y="2383"/>
                    <a:pt x="385" y="2411"/>
                    <a:pt x="434" y="2411"/>
                  </a:cubicBezTo>
                  <a:cubicBezTo>
                    <a:pt x="509" y="2411"/>
                    <a:pt x="595" y="2347"/>
                    <a:pt x="582" y="2248"/>
                  </a:cubicBezTo>
                  <a:lnTo>
                    <a:pt x="267" y="93"/>
                  </a:lnTo>
                  <a:cubicBezTo>
                    <a:pt x="256" y="28"/>
                    <a:pt x="210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6522924" y="3577522"/>
              <a:ext cx="27847" cy="56018"/>
            </a:xfrm>
            <a:custGeom>
              <a:rect b="b" l="l" r="r" t="t"/>
              <a:pathLst>
                <a:path extrusionOk="0" h="1952" w="1114">
                  <a:moveTo>
                    <a:pt x="176" y="0"/>
                  </a:moveTo>
                  <a:cubicBezTo>
                    <a:pt x="92" y="0"/>
                    <a:pt x="1" y="95"/>
                    <a:pt x="50" y="200"/>
                  </a:cubicBezTo>
                  <a:cubicBezTo>
                    <a:pt x="316" y="760"/>
                    <a:pt x="582" y="1324"/>
                    <a:pt x="842" y="1883"/>
                  </a:cubicBezTo>
                  <a:cubicBezTo>
                    <a:pt x="864" y="1931"/>
                    <a:pt x="902" y="1951"/>
                    <a:pt x="940" y="1951"/>
                  </a:cubicBezTo>
                  <a:cubicBezTo>
                    <a:pt x="1024" y="1951"/>
                    <a:pt x="1113" y="1857"/>
                    <a:pt x="1065" y="1753"/>
                  </a:cubicBezTo>
                  <a:cubicBezTo>
                    <a:pt x="804" y="1194"/>
                    <a:pt x="538" y="629"/>
                    <a:pt x="272" y="65"/>
                  </a:cubicBezTo>
                  <a:cubicBezTo>
                    <a:pt x="250" y="19"/>
                    <a:pt x="214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6486100" y="3444900"/>
              <a:ext cx="89750" cy="157575"/>
            </a:xfrm>
            <a:custGeom>
              <a:rect b="b" l="l" r="r" t="t"/>
              <a:pathLst>
                <a:path extrusionOk="0" h="6303" w="3590">
                  <a:moveTo>
                    <a:pt x="178" y="1"/>
                  </a:moveTo>
                  <a:cubicBezTo>
                    <a:pt x="92" y="1"/>
                    <a:pt x="0" y="94"/>
                    <a:pt x="57" y="195"/>
                  </a:cubicBezTo>
                  <a:lnTo>
                    <a:pt x="3314" y="6238"/>
                  </a:lnTo>
                  <a:cubicBezTo>
                    <a:pt x="3338" y="6283"/>
                    <a:pt x="3375" y="6302"/>
                    <a:pt x="3414" y="6302"/>
                  </a:cubicBezTo>
                  <a:cubicBezTo>
                    <a:pt x="3500" y="6302"/>
                    <a:pt x="3589" y="6209"/>
                    <a:pt x="3537" y="6108"/>
                  </a:cubicBezTo>
                  <a:lnTo>
                    <a:pt x="279" y="65"/>
                  </a:lnTo>
                  <a:cubicBezTo>
                    <a:pt x="256" y="19"/>
                    <a:pt x="218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6477375" y="3446800"/>
              <a:ext cx="80825" cy="184450"/>
            </a:xfrm>
            <a:custGeom>
              <a:rect b="b" l="l" r="r" t="t"/>
              <a:pathLst>
                <a:path extrusionOk="0" h="7378" w="3233">
                  <a:moveTo>
                    <a:pt x="156" y="0"/>
                  </a:moveTo>
                  <a:cubicBezTo>
                    <a:pt x="77" y="0"/>
                    <a:pt x="0" y="60"/>
                    <a:pt x="36" y="152"/>
                  </a:cubicBezTo>
                  <a:lnTo>
                    <a:pt x="2947" y="7291"/>
                  </a:lnTo>
                  <a:cubicBezTo>
                    <a:pt x="2970" y="7351"/>
                    <a:pt x="3023" y="7378"/>
                    <a:pt x="3075" y="7378"/>
                  </a:cubicBezTo>
                  <a:cubicBezTo>
                    <a:pt x="3155" y="7378"/>
                    <a:pt x="3232" y="7316"/>
                    <a:pt x="3196" y="7221"/>
                  </a:cubicBezTo>
                  <a:cubicBezTo>
                    <a:pt x="2224" y="4843"/>
                    <a:pt x="1258" y="2465"/>
                    <a:pt x="286" y="87"/>
                  </a:cubicBezTo>
                  <a:cubicBezTo>
                    <a:pt x="262" y="26"/>
                    <a:pt x="209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6669123" y="3161754"/>
              <a:ext cx="321994" cy="119350"/>
            </a:xfrm>
            <a:custGeom>
              <a:rect b="b" l="l" r="r" t="t"/>
              <a:pathLst>
                <a:path extrusionOk="0" h="4774" w="19036">
                  <a:moveTo>
                    <a:pt x="17181" y="0"/>
                  </a:moveTo>
                  <a:cubicBezTo>
                    <a:pt x="17136" y="0"/>
                    <a:pt x="17089" y="2"/>
                    <a:pt x="17043" y="5"/>
                  </a:cubicBezTo>
                  <a:lnTo>
                    <a:pt x="1678" y="1211"/>
                  </a:lnTo>
                  <a:cubicBezTo>
                    <a:pt x="1189" y="1249"/>
                    <a:pt x="760" y="1482"/>
                    <a:pt x="462" y="1830"/>
                  </a:cubicBezTo>
                  <a:cubicBezTo>
                    <a:pt x="168" y="2177"/>
                    <a:pt x="0" y="2639"/>
                    <a:pt x="38" y="3127"/>
                  </a:cubicBezTo>
                  <a:cubicBezTo>
                    <a:pt x="110" y="4060"/>
                    <a:pt x="892" y="4773"/>
                    <a:pt x="1812" y="4773"/>
                  </a:cubicBezTo>
                  <a:cubicBezTo>
                    <a:pt x="1861" y="4773"/>
                    <a:pt x="1910" y="4771"/>
                    <a:pt x="1960" y="4767"/>
                  </a:cubicBezTo>
                  <a:lnTo>
                    <a:pt x="17320" y="3562"/>
                  </a:lnTo>
                  <a:cubicBezTo>
                    <a:pt x="18297" y="3486"/>
                    <a:pt x="19036" y="2622"/>
                    <a:pt x="18960" y="1645"/>
                  </a:cubicBezTo>
                  <a:cubicBezTo>
                    <a:pt x="18887" y="714"/>
                    <a:pt x="18101" y="0"/>
                    <a:pt x="17181" y="0"/>
                  </a:cubicBezTo>
                  <a:close/>
                </a:path>
              </a:pathLst>
            </a:custGeom>
            <a:solidFill>
              <a:srgbClr val="FED0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6662473" y="3156027"/>
              <a:ext cx="321994" cy="119350"/>
            </a:xfrm>
            <a:custGeom>
              <a:rect b="b" l="l" r="r" t="t"/>
              <a:pathLst>
                <a:path extrusionOk="0" h="4774" w="19036">
                  <a:moveTo>
                    <a:pt x="17178" y="1"/>
                  </a:moveTo>
                  <a:cubicBezTo>
                    <a:pt x="17131" y="1"/>
                    <a:pt x="17085" y="3"/>
                    <a:pt x="17038" y="6"/>
                  </a:cubicBezTo>
                  <a:lnTo>
                    <a:pt x="1678" y="1212"/>
                  </a:lnTo>
                  <a:cubicBezTo>
                    <a:pt x="1189" y="1250"/>
                    <a:pt x="760" y="1483"/>
                    <a:pt x="462" y="1831"/>
                  </a:cubicBezTo>
                  <a:cubicBezTo>
                    <a:pt x="163" y="2178"/>
                    <a:pt x="0" y="2640"/>
                    <a:pt x="38" y="3128"/>
                  </a:cubicBezTo>
                  <a:cubicBezTo>
                    <a:pt x="111" y="4064"/>
                    <a:pt x="897" y="4773"/>
                    <a:pt x="1816" y="4773"/>
                  </a:cubicBezTo>
                  <a:cubicBezTo>
                    <a:pt x="1862" y="4773"/>
                    <a:pt x="1908" y="4772"/>
                    <a:pt x="1955" y="4768"/>
                  </a:cubicBezTo>
                  <a:lnTo>
                    <a:pt x="17320" y="3563"/>
                  </a:lnTo>
                  <a:cubicBezTo>
                    <a:pt x="18297" y="3487"/>
                    <a:pt x="19036" y="2623"/>
                    <a:pt x="18960" y="1646"/>
                  </a:cubicBezTo>
                  <a:cubicBezTo>
                    <a:pt x="18887" y="710"/>
                    <a:pt x="18101" y="1"/>
                    <a:pt x="17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 rot="-178147">
              <a:off x="6706367" y="3192924"/>
              <a:ext cx="64228" cy="62728"/>
            </a:xfrm>
            <a:custGeom>
              <a:rect b="b" l="l" r="r" t="t"/>
              <a:pathLst>
                <a:path extrusionOk="0" h="2509" w="2569">
                  <a:moveTo>
                    <a:pt x="1211" y="1"/>
                  </a:moveTo>
                  <a:lnTo>
                    <a:pt x="875" y="837"/>
                  </a:lnTo>
                  <a:lnTo>
                    <a:pt x="1" y="1038"/>
                  </a:lnTo>
                  <a:lnTo>
                    <a:pt x="690" y="1613"/>
                  </a:lnTo>
                  <a:lnTo>
                    <a:pt x="609" y="2509"/>
                  </a:lnTo>
                  <a:lnTo>
                    <a:pt x="1369" y="2026"/>
                  </a:lnTo>
                  <a:lnTo>
                    <a:pt x="2194" y="2384"/>
                  </a:lnTo>
                  <a:lnTo>
                    <a:pt x="2194" y="2384"/>
                  </a:lnTo>
                  <a:lnTo>
                    <a:pt x="1971" y="1510"/>
                  </a:lnTo>
                  <a:lnTo>
                    <a:pt x="2569" y="837"/>
                  </a:lnTo>
                  <a:lnTo>
                    <a:pt x="1667" y="777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 rot="-178147">
              <a:off x="6793716" y="3181457"/>
              <a:ext cx="64228" cy="62753"/>
            </a:xfrm>
            <a:custGeom>
              <a:rect b="b" l="l" r="r" t="t"/>
              <a:pathLst>
                <a:path extrusionOk="0" h="2510" w="2569">
                  <a:moveTo>
                    <a:pt x="1211" y="1"/>
                  </a:moveTo>
                  <a:lnTo>
                    <a:pt x="875" y="837"/>
                  </a:lnTo>
                  <a:lnTo>
                    <a:pt x="0" y="1038"/>
                  </a:lnTo>
                  <a:lnTo>
                    <a:pt x="690" y="1613"/>
                  </a:lnTo>
                  <a:lnTo>
                    <a:pt x="609" y="2509"/>
                  </a:lnTo>
                  <a:lnTo>
                    <a:pt x="1369" y="2026"/>
                  </a:lnTo>
                  <a:lnTo>
                    <a:pt x="2194" y="2384"/>
                  </a:lnTo>
                  <a:lnTo>
                    <a:pt x="2194" y="2384"/>
                  </a:lnTo>
                  <a:lnTo>
                    <a:pt x="1977" y="1510"/>
                  </a:lnTo>
                  <a:lnTo>
                    <a:pt x="2569" y="837"/>
                  </a:lnTo>
                  <a:lnTo>
                    <a:pt x="1673" y="777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 rot="-178147">
              <a:off x="6881738" y="3169954"/>
              <a:ext cx="64228" cy="62753"/>
            </a:xfrm>
            <a:custGeom>
              <a:rect b="b" l="l" r="r" t="t"/>
              <a:pathLst>
                <a:path extrusionOk="0" h="2510" w="2569">
                  <a:moveTo>
                    <a:pt x="1211" y="1"/>
                  </a:moveTo>
                  <a:lnTo>
                    <a:pt x="880" y="837"/>
                  </a:lnTo>
                  <a:lnTo>
                    <a:pt x="0" y="1038"/>
                  </a:lnTo>
                  <a:lnTo>
                    <a:pt x="695" y="1613"/>
                  </a:lnTo>
                  <a:lnTo>
                    <a:pt x="608" y="2509"/>
                  </a:lnTo>
                  <a:lnTo>
                    <a:pt x="1374" y="2026"/>
                  </a:lnTo>
                  <a:lnTo>
                    <a:pt x="2199" y="2384"/>
                  </a:lnTo>
                  <a:lnTo>
                    <a:pt x="1977" y="1510"/>
                  </a:lnTo>
                  <a:lnTo>
                    <a:pt x="2569" y="837"/>
                  </a:lnTo>
                  <a:lnTo>
                    <a:pt x="1673" y="777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9" name="Google Shape;499;p40"/>
          <p:cNvSpPr/>
          <p:nvPr/>
        </p:nvSpPr>
        <p:spPr>
          <a:xfrm>
            <a:off x="6548294" y="1547427"/>
            <a:ext cx="2702025" cy="3707725"/>
          </a:xfrm>
          <a:custGeom>
            <a:rect b="b" l="l" r="r" t="t"/>
            <a:pathLst>
              <a:path extrusionOk="0" h="148309" w="108081">
                <a:moveTo>
                  <a:pt x="108081" y="303"/>
                </a:moveTo>
                <a:cubicBezTo>
                  <a:pt x="93083" y="303"/>
                  <a:pt x="74799" y="-2176"/>
                  <a:pt x="63743" y="7959"/>
                </a:cubicBezTo>
                <a:cubicBezTo>
                  <a:pt x="60544" y="10891"/>
                  <a:pt x="58292" y="14966"/>
                  <a:pt x="57045" y="19123"/>
                </a:cubicBezTo>
                <a:cubicBezTo>
                  <a:pt x="56080" y="22339"/>
                  <a:pt x="57505" y="26637"/>
                  <a:pt x="55131" y="29011"/>
                </a:cubicBezTo>
                <a:cubicBezTo>
                  <a:pt x="50785" y="33357"/>
                  <a:pt x="41603" y="32613"/>
                  <a:pt x="39182" y="38262"/>
                </a:cubicBezTo>
                <a:cubicBezTo>
                  <a:pt x="36860" y="43680"/>
                  <a:pt x="36298" y="49946"/>
                  <a:pt x="36949" y="55805"/>
                </a:cubicBezTo>
                <a:cubicBezTo>
                  <a:pt x="37410" y="59948"/>
                  <a:pt x="39774" y="64376"/>
                  <a:pt x="38225" y="68246"/>
                </a:cubicBezTo>
                <a:cubicBezTo>
                  <a:pt x="33696" y="79562"/>
                  <a:pt x="16725" y="81064"/>
                  <a:pt x="9517" y="90893"/>
                </a:cubicBezTo>
                <a:cubicBezTo>
                  <a:pt x="3636" y="98913"/>
                  <a:pt x="7317" y="110662"/>
                  <a:pt x="6327" y="120558"/>
                </a:cubicBezTo>
                <a:cubicBezTo>
                  <a:pt x="5681" y="127015"/>
                  <a:pt x="2319" y="132902"/>
                  <a:pt x="267" y="139058"/>
                </a:cubicBezTo>
                <a:cubicBezTo>
                  <a:pt x="-754" y="142121"/>
                  <a:pt x="2117" y="145246"/>
                  <a:pt x="3138" y="148309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  <p:grpSp>
        <p:nvGrpSpPr>
          <p:cNvPr id="500" name="Google Shape;500;p40"/>
          <p:cNvGrpSpPr/>
          <p:nvPr/>
        </p:nvGrpSpPr>
        <p:grpSpPr>
          <a:xfrm>
            <a:off x="1415454" y="3365223"/>
            <a:ext cx="154688" cy="281485"/>
            <a:chOff x="1415454" y="3365223"/>
            <a:chExt cx="154688" cy="281485"/>
          </a:xfrm>
        </p:grpSpPr>
        <p:grpSp>
          <p:nvGrpSpPr>
            <p:cNvPr id="501" name="Google Shape;501;p40"/>
            <p:cNvGrpSpPr/>
            <p:nvPr/>
          </p:nvGrpSpPr>
          <p:grpSpPr>
            <a:xfrm>
              <a:off x="1415454" y="3365223"/>
              <a:ext cx="100455" cy="229660"/>
              <a:chOff x="5881500" y="3057600"/>
              <a:chExt cx="50925" cy="116425"/>
            </a:xfrm>
          </p:grpSpPr>
          <p:sp>
            <p:nvSpPr>
              <p:cNvPr id="502" name="Google Shape;502;p40"/>
              <p:cNvSpPr/>
              <p:nvPr/>
            </p:nvSpPr>
            <p:spPr>
              <a:xfrm>
                <a:off x="5881500" y="3160925"/>
                <a:ext cx="16875" cy="13100"/>
              </a:xfrm>
              <a:custGeom>
                <a:rect b="b" l="l" r="r" t="t"/>
                <a:pathLst>
                  <a:path extrusionOk="0" h="524" w="675">
                    <a:moveTo>
                      <a:pt x="341" y="1"/>
                    </a:moveTo>
                    <a:cubicBezTo>
                      <a:pt x="1" y="1"/>
                      <a:pt x="1" y="523"/>
                      <a:pt x="341" y="523"/>
                    </a:cubicBezTo>
                    <a:cubicBezTo>
                      <a:pt x="674" y="523"/>
                      <a:pt x="674" y="1"/>
                      <a:pt x="3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40"/>
              <p:cNvSpPr/>
              <p:nvPr/>
            </p:nvSpPr>
            <p:spPr>
              <a:xfrm>
                <a:off x="5907800" y="3057600"/>
                <a:ext cx="24625" cy="66275"/>
              </a:xfrm>
              <a:custGeom>
                <a:rect b="b" l="l" r="r" t="t"/>
                <a:pathLst>
                  <a:path extrusionOk="0" h="2651" w="985">
                    <a:moveTo>
                      <a:pt x="493" y="1"/>
                    </a:moveTo>
                    <a:lnTo>
                      <a:pt x="1" y="1325"/>
                    </a:lnTo>
                    <a:lnTo>
                      <a:pt x="493" y="2650"/>
                    </a:lnTo>
                    <a:lnTo>
                      <a:pt x="985" y="1325"/>
                    </a:lnTo>
                    <a:lnTo>
                      <a:pt x="49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4" name="Google Shape;504;p40"/>
            <p:cNvSpPr/>
            <p:nvPr/>
          </p:nvSpPr>
          <p:spPr>
            <a:xfrm>
              <a:off x="1482604" y="3620867"/>
              <a:ext cx="33288" cy="25841"/>
            </a:xfrm>
            <a:custGeom>
              <a:rect b="b" l="l" r="r" t="t"/>
              <a:pathLst>
                <a:path extrusionOk="0" h="524" w="675">
                  <a:moveTo>
                    <a:pt x="341" y="1"/>
                  </a:moveTo>
                  <a:cubicBezTo>
                    <a:pt x="1" y="1"/>
                    <a:pt x="1" y="523"/>
                    <a:pt x="341" y="523"/>
                  </a:cubicBezTo>
                  <a:cubicBezTo>
                    <a:pt x="674" y="523"/>
                    <a:pt x="674" y="1"/>
                    <a:pt x="3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1536854" y="3551017"/>
              <a:ext cx="33288" cy="25841"/>
            </a:xfrm>
            <a:custGeom>
              <a:rect b="b" l="l" r="r" t="t"/>
              <a:pathLst>
                <a:path extrusionOk="0" h="524" w="675">
                  <a:moveTo>
                    <a:pt x="341" y="1"/>
                  </a:moveTo>
                  <a:cubicBezTo>
                    <a:pt x="1" y="1"/>
                    <a:pt x="1" y="523"/>
                    <a:pt x="341" y="523"/>
                  </a:cubicBezTo>
                  <a:cubicBezTo>
                    <a:pt x="674" y="523"/>
                    <a:pt x="674" y="1"/>
                    <a:pt x="3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40"/>
          <p:cNvGrpSpPr/>
          <p:nvPr/>
        </p:nvGrpSpPr>
        <p:grpSpPr>
          <a:xfrm>
            <a:off x="7532303" y="3444371"/>
            <a:ext cx="253175" cy="281487"/>
            <a:chOff x="6050500" y="3685025"/>
            <a:chExt cx="402953" cy="448014"/>
          </a:xfrm>
        </p:grpSpPr>
        <p:sp>
          <p:nvSpPr>
            <p:cNvPr id="507" name="Google Shape;507;p40"/>
            <p:cNvSpPr/>
            <p:nvPr/>
          </p:nvSpPr>
          <p:spPr>
            <a:xfrm>
              <a:off x="6214562" y="3873472"/>
              <a:ext cx="96926" cy="259567"/>
            </a:xfrm>
            <a:custGeom>
              <a:rect b="b" l="l" r="r" t="t"/>
              <a:pathLst>
                <a:path extrusionOk="0" h="13006" w="4856">
                  <a:moveTo>
                    <a:pt x="2434" y="1"/>
                  </a:moveTo>
                  <a:lnTo>
                    <a:pt x="0" y="6509"/>
                  </a:lnTo>
                  <a:lnTo>
                    <a:pt x="2434" y="13005"/>
                  </a:lnTo>
                  <a:lnTo>
                    <a:pt x="4855" y="6509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050500" y="3838385"/>
              <a:ext cx="78563" cy="61130"/>
            </a:xfrm>
            <a:custGeom>
              <a:rect b="b" l="l" r="r" t="t"/>
              <a:pathLst>
                <a:path extrusionOk="0" h="3063" w="3936">
                  <a:moveTo>
                    <a:pt x="1968" y="1"/>
                  </a:moveTo>
                  <a:cubicBezTo>
                    <a:pt x="1" y="1"/>
                    <a:pt x="1" y="3063"/>
                    <a:pt x="1968" y="3063"/>
                  </a:cubicBezTo>
                  <a:cubicBezTo>
                    <a:pt x="3936" y="3063"/>
                    <a:pt x="3936" y="1"/>
                    <a:pt x="19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6406267" y="3820263"/>
              <a:ext cx="47185" cy="36502"/>
            </a:xfrm>
            <a:custGeom>
              <a:rect b="b" l="l" r="r" t="t"/>
              <a:pathLst>
                <a:path extrusionOk="0" h="1829" w="2364">
                  <a:moveTo>
                    <a:pt x="1176" y="1"/>
                  </a:moveTo>
                  <a:cubicBezTo>
                    <a:pt x="0" y="1"/>
                    <a:pt x="0" y="1829"/>
                    <a:pt x="1176" y="1829"/>
                  </a:cubicBezTo>
                  <a:cubicBezTo>
                    <a:pt x="2364" y="1829"/>
                    <a:pt x="2364" y="1"/>
                    <a:pt x="1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6298210" y="3703387"/>
              <a:ext cx="47185" cy="36742"/>
            </a:xfrm>
            <a:custGeom>
              <a:rect b="b" l="l" r="r" t="t"/>
              <a:pathLst>
                <a:path extrusionOk="0" h="1841" w="2364">
                  <a:moveTo>
                    <a:pt x="1188" y="1"/>
                  </a:moveTo>
                  <a:cubicBezTo>
                    <a:pt x="0" y="1"/>
                    <a:pt x="0" y="1840"/>
                    <a:pt x="1188" y="1840"/>
                  </a:cubicBezTo>
                  <a:cubicBezTo>
                    <a:pt x="2364" y="1840"/>
                    <a:pt x="2364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6085827" y="3685025"/>
              <a:ext cx="47185" cy="36742"/>
            </a:xfrm>
            <a:custGeom>
              <a:rect b="b" l="l" r="r" t="t"/>
              <a:pathLst>
                <a:path extrusionOk="0" h="1841" w="2364">
                  <a:moveTo>
                    <a:pt x="1176" y="1"/>
                  </a:moveTo>
                  <a:cubicBezTo>
                    <a:pt x="0" y="1"/>
                    <a:pt x="0" y="1840"/>
                    <a:pt x="1176" y="1840"/>
                  </a:cubicBezTo>
                  <a:cubicBezTo>
                    <a:pt x="2364" y="1840"/>
                    <a:pt x="2364" y="1"/>
                    <a:pt x="1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2" name="Google Shape;512;p40"/>
          <p:cNvSpPr/>
          <p:nvPr/>
        </p:nvSpPr>
        <p:spPr>
          <a:xfrm>
            <a:off x="-366825" y="-23925"/>
            <a:ext cx="1936975" cy="2416575"/>
          </a:xfrm>
          <a:custGeom>
            <a:rect b="b" l="l" r="r" t="t"/>
            <a:pathLst>
              <a:path extrusionOk="0" h="96663" w="77479">
                <a:moveTo>
                  <a:pt x="0" y="92184"/>
                </a:moveTo>
                <a:cubicBezTo>
                  <a:pt x="4035" y="92184"/>
                  <a:pt x="7569" y="95033"/>
                  <a:pt x="11483" y="96012"/>
                </a:cubicBezTo>
                <a:cubicBezTo>
                  <a:pt x="18241" y="97701"/>
                  <a:pt x="26547" y="96005"/>
                  <a:pt x="31898" y="91546"/>
                </a:cubicBezTo>
                <a:cubicBezTo>
                  <a:pt x="35051" y="88919"/>
                  <a:pt x="37936" y="85551"/>
                  <a:pt x="39234" y="81658"/>
                </a:cubicBezTo>
                <a:cubicBezTo>
                  <a:pt x="40594" y="77578"/>
                  <a:pt x="39014" y="72633"/>
                  <a:pt x="41148" y="68899"/>
                </a:cubicBezTo>
                <a:cubicBezTo>
                  <a:pt x="45439" y="61389"/>
                  <a:pt x="57233" y="59241"/>
                  <a:pt x="59968" y="51036"/>
                </a:cubicBezTo>
                <a:cubicBezTo>
                  <a:pt x="62003" y="44930"/>
                  <a:pt x="60046" y="37839"/>
                  <a:pt x="62520" y="31898"/>
                </a:cubicBezTo>
                <a:cubicBezTo>
                  <a:pt x="65406" y="24968"/>
                  <a:pt x="72377" y="20474"/>
                  <a:pt x="76236" y="14035"/>
                </a:cubicBezTo>
                <a:cubicBezTo>
                  <a:pt x="78681" y="9956"/>
                  <a:pt x="77046" y="3362"/>
                  <a:pt x="73684" y="0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  <p:grpSp>
        <p:nvGrpSpPr>
          <p:cNvPr id="513" name="Google Shape;513;p40"/>
          <p:cNvGrpSpPr/>
          <p:nvPr/>
        </p:nvGrpSpPr>
        <p:grpSpPr>
          <a:xfrm>
            <a:off x="4721706" y="4364459"/>
            <a:ext cx="1015144" cy="826889"/>
            <a:chOff x="339875" y="3409400"/>
            <a:chExt cx="1159900" cy="944800"/>
          </a:xfrm>
        </p:grpSpPr>
        <p:sp>
          <p:nvSpPr>
            <p:cNvPr id="514" name="Google Shape;514;p40"/>
            <p:cNvSpPr/>
            <p:nvPr/>
          </p:nvSpPr>
          <p:spPr>
            <a:xfrm>
              <a:off x="799300" y="3409400"/>
              <a:ext cx="363850" cy="944800"/>
            </a:xfrm>
            <a:custGeom>
              <a:rect b="b" l="l" r="r" t="t"/>
              <a:pathLst>
                <a:path extrusionOk="0" h="37792" w="14554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948450" y="3782325"/>
              <a:ext cx="551325" cy="568575"/>
            </a:xfrm>
            <a:custGeom>
              <a:rect b="b" l="l" r="r" t="t"/>
              <a:pathLst>
                <a:path extrusionOk="0" h="22743" w="22053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339875" y="3524525"/>
              <a:ext cx="445025" cy="829675"/>
            </a:xfrm>
            <a:custGeom>
              <a:rect b="b" l="l" r="r" t="t"/>
              <a:pathLst>
                <a:path extrusionOk="0" h="33187" w="17801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872625" y="3543375"/>
              <a:ext cx="149625" cy="802075"/>
            </a:xfrm>
            <a:custGeom>
              <a:rect b="b" l="l" r="r" t="t"/>
              <a:pathLst>
                <a:path extrusionOk="0" h="32083" w="5985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413225" y="3602675"/>
              <a:ext cx="331100" cy="747300"/>
            </a:xfrm>
            <a:custGeom>
              <a:rect b="b" l="l" r="r" t="t"/>
              <a:pathLst>
                <a:path extrusionOk="0" h="29892" w="13244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986350" y="3868275"/>
              <a:ext cx="416750" cy="476800"/>
            </a:xfrm>
            <a:custGeom>
              <a:rect b="b" l="l" r="r" t="t"/>
              <a:pathLst>
                <a:path extrusionOk="0" h="19072" w="1667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40"/>
          <p:cNvGrpSpPr/>
          <p:nvPr/>
        </p:nvGrpSpPr>
        <p:grpSpPr>
          <a:xfrm flipH="1">
            <a:off x="3398091" y="4102118"/>
            <a:ext cx="1282501" cy="1044665"/>
            <a:chOff x="339875" y="3409400"/>
            <a:chExt cx="1159900" cy="944800"/>
          </a:xfrm>
        </p:grpSpPr>
        <p:sp>
          <p:nvSpPr>
            <p:cNvPr id="521" name="Google Shape;521;p40"/>
            <p:cNvSpPr/>
            <p:nvPr/>
          </p:nvSpPr>
          <p:spPr>
            <a:xfrm>
              <a:off x="799300" y="3409400"/>
              <a:ext cx="363850" cy="944800"/>
            </a:xfrm>
            <a:custGeom>
              <a:rect b="b" l="l" r="r" t="t"/>
              <a:pathLst>
                <a:path extrusionOk="0" h="37792" w="14554">
                  <a:moveTo>
                    <a:pt x="10235" y="0"/>
                  </a:moveTo>
                  <a:cubicBezTo>
                    <a:pt x="8752" y="0"/>
                    <a:pt x="7334" y="693"/>
                    <a:pt x="6247" y="1698"/>
                  </a:cubicBezTo>
                  <a:cubicBezTo>
                    <a:pt x="5142" y="2687"/>
                    <a:pt x="4351" y="3972"/>
                    <a:pt x="3676" y="5291"/>
                  </a:cubicBezTo>
                  <a:cubicBezTo>
                    <a:pt x="1055" y="10400"/>
                    <a:pt x="83" y="16234"/>
                    <a:pt x="33" y="21986"/>
                  </a:cubicBezTo>
                  <a:cubicBezTo>
                    <a:pt x="0" y="27293"/>
                    <a:pt x="709" y="32550"/>
                    <a:pt x="1500" y="37791"/>
                  </a:cubicBezTo>
                  <a:lnTo>
                    <a:pt x="5489" y="37791"/>
                  </a:lnTo>
                  <a:cubicBezTo>
                    <a:pt x="5587" y="33325"/>
                    <a:pt x="6346" y="28875"/>
                    <a:pt x="7450" y="24557"/>
                  </a:cubicBezTo>
                  <a:cubicBezTo>
                    <a:pt x="8966" y="18657"/>
                    <a:pt x="11142" y="12938"/>
                    <a:pt x="13301" y="7252"/>
                  </a:cubicBezTo>
                  <a:cubicBezTo>
                    <a:pt x="13927" y="5620"/>
                    <a:pt x="14553" y="3775"/>
                    <a:pt x="13828" y="2176"/>
                  </a:cubicBezTo>
                  <a:cubicBezTo>
                    <a:pt x="13218" y="841"/>
                    <a:pt x="11718" y="17"/>
                    <a:pt x="10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948450" y="3782325"/>
              <a:ext cx="551325" cy="568575"/>
            </a:xfrm>
            <a:custGeom>
              <a:rect b="b" l="l" r="r" t="t"/>
              <a:pathLst>
                <a:path extrusionOk="0" h="22743" w="22053">
                  <a:moveTo>
                    <a:pt x="19066" y="1"/>
                  </a:moveTo>
                  <a:cubicBezTo>
                    <a:pt x="18957" y="1"/>
                    <a:pt x="18848" y="6"/>
                    <a:pt x="18740" y="15"/>
                  </a:cubicBezTo>
                  <a:cubicBezTo>
                    <a:pt x="17800" y="98"/>
                    <a:pt x="16927" y="493"/>
                    <a:pt x="16086" y="922"/>
                  </a:cubicBezTo>
                  <a:cubicBezTo>
                    <a:pt x="11752" y="3163"/>
                    <a:pt x="8159" y="6690"/>
                    <a:pt x="5456" y="10744"/>
                  </a:cubicBezTo>
                  <a:cubicBezTo>
                    <a:pt x="3017" y="14420"/>
                    <a:pt x="1270" y="18523"/>
                    <a:pt x="0" y="22743"/>
                  </a:cubicBezTo>
                  <a:lnTo>
                    <a:pt x="3758" y="22743"/>
                  </a:lnTo>
                  <a:cubicBezTo>
                    <a:pt x="5340" y="20287"/>
                    <a:pt x="7450" y="18111"/>
                    <a:pt x="9642" y="16150"/>
                  </a:cubicBezTo>
                  <a:cubicBezTo>
                    <a:pt x="13251" y="12920"/>
                    <a:pt x="17240" y="10052"/>
                    <a:pt x="20289" y="6294"/>
                  </a:cubicBezTo>
                  <a:cubicBezTo>
                    <a:pt x="20915" y="5520"/>
                    <a:pt x="21508" y="4696"/>
                    <a:pt x="21789" y="3740"/>
                  </a:cubicBezTo>
                  <a:cubicBezTo>
                    <a:pt x="22052" y="2768"/>
                    <a:pt x="21953" y="1663"/>
                    <a:pt x="21294" y="905"/>
                  </a:cubicBezTo>
                  <a:cubicBezTo>
                    <a:pt x="20741" y="279"/>
                    <a:pt x="19893" y="1"/>
                    <a:pt x="19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339875" y="3524525"/>
              <a:ext cx="445025" cy="829675"/>
            </a:xfrm>
            <a:custGeom>
              <a:rect b="b" l="l" r="r" t="t"/>
              <a:pathLst>
                <a:path extrusionOk="0" h="33187" w="17801">
                  <a:moveTo>
                    <a:pt x="3947" y="1"/>
                  </a:moveTo>
                  <a:cubicBezTo>
                    <a:pt x="3148" y="1"/>
                    <a:pt x="2355" y="207"/>
                    <a:pt x="1715" y="669"/>
                  </a:cubicBezTo>
                  <a:cubicBezTo>
                    <a:pt x="512" y="1510"/>
                    <a:pt x="1" y="3108"/>
                    <a:pt x="116" y="4592"/>
                  </a:cubicBezTo>
                  <a:cubicBezTo>
                    <a:pt x="232" y="6059"/>
                    <a:pt x="858" y="7443"/>
                    <a:pt x="1550" y="8745"/>
                  </a:cubicBezTo>
                  <a:cubicBezTo>
                    <a:pt x="3923" y="13277"/>
                    <a:pt x="7038" y="17381"/>
                    <a:pt x="9708" y="21732"/>
                  </a:cubicBezTo>
                  <a:cubicBezTo>
                    <a:pt x="11884" y="25292"/>
                    <a:pt x="13779" y="29132"/>
                    <a:pt x="14603" y="33186"/>
                  </a:cubicBezTo>
                  <a:lnTo>
                    <a:pt x="17800" y="33186"/>
                  </a:lnTo>
                  <a:cubicBezTo>
                    <a:pt x="17784" y="26330"/>
                    <a:pt x="16746" y="19491"/>
                    <a:pt x="14719" y="12948"/>
                  </a:cubicBezTo>
                  <a:cubicBezTo>
                    <a:pt x="13384" y="8630"/>
                    <a:pt x="11455" y="4229"/>
                    <a:pt x="7829" y="1526"/>
                  </a:cubicBezTo>
                  <a:cubicBezTo>
                    <a:pt x="6956" y="851"/>
                    <a:pt x="5951" y="307"/>
                    <a:pt x="4879" y="92"/>
                  </a:cubicBezTo>
                  <a:cubicBezTo>
                    <a:pt x="4574" y="32"/>
                    <a:pt x="4260" y="1"/>
                    <a:pt x="39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872625" y="3543375"/>
              <a:ext cx="149625" cy="802075"/>
            </a:xfrm>
            <a:custGeom>
              <a:rect b="b" l="l" r="r" t="t"/>
              <a:pathLst>
                <a:path extrusionOk="0" h="32083" w="5985">
                  <a:moveTo>
                    <a:pt x="5788" y="1"/>
                  </a:moveTo>
                  <a:cubicBezTo>
                    <a:pt x="5722" y="1"/>
                    <a:pt x="5653" y="35"/>
                    <a:pt x="5621" y="113"/>
                  </a:cubicBezTo>
                  <a:cubicBezTo>
                    <a:pt x="4715" y="2322"/>
                    <a:pt x="3923" y="4579"/>
                    <a:pt x="3231" y="6870"/>
                  </a:cubicBezTo>
                  <a:cubicBezTo>
                    <a:pt x="2028" y="10908"/>
                    <a:pt x="1171" y="15061"/>
                    <a:pt x="660" y="19248"/>
                  </a:cubicBezTo>
                  <a:cubicBezTo>
                    <a:pt x="149" y="23450"/>
                    <a:pt x="1" y="27702"/>
                    <a:pt x="215" y="31921"/>
                  </a:cubicBezTo>
                  <a:cubicBezTo>
                    <a:pt x="215" y="32029"/>
                    <a:pt x="302" y="32082"/>
                    <a:pt x="386" y="32082"/>
                  </a:cubicBezTo>
                  <a:cubicBezTo>
                    <a:pt x="471" y="32082"/>
                    <a:pt x="553" y="32029"/>
                    <a:pt x="545" y="31921"/>
                  </a:cubicBezTo>
                  <a:cubicBezTo>
                    <a:pt x="429" y="29565"/>
                    <a:pt x="413" y="27191"/>
                    <a:pt x="528" y="24835"/>
                  </a:cubicBezTo>
                  <a:cubicBezTo>
                    <a:pt x="710" y="20615"/>
                    <a:pt x="1270" y="16396"/>
                    <a:pt x="2176" y="12276"/>
                  </a:cubicBezTo>
                  <a:cubicBezTo>
                    <a:pt x="3083" y="8156"/>
                    <a:pt x="4352" y="4118"/>
                    <a:pt x="5934" y="212"/>
                  </a:cubicBezTo>
                  <a:cubicBezTo>
                    <a:pt x="5984" y="82"/>
                    <a:pt x="5889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413225" y="3602675"/>
              <a:ext cx="331100" cy="747300"/>
            </a:xfrm>
            <a:custGeom>
              <a:rect b="b" l="l" r="r" t="t"/>
              <a:pathLst>
                <a:path extrusionOk="0" h="29892" w="13244">
                  <a:moveTo>
                    <a:pt x="239" y="1"/>
                  </a:moveTo>
                  <a:cubicBezTo>
                    <a:pt x="113" y="1"/>
                    <a:pt x="1" y="168"/>
                    <a:pt x="116" y="296"/>
                  </a:cubicBezTo>
                  <a:cubicBezTo>
                    <a:pt x="1780" y="2010"/>
                    <a:pt x="3313" y="3856"/>
                    <a:pt x="4681" y="5833"/>
                  </a:cubicBezTo>
                  <a:cubicBezTo>
                    <a:pt x="7120" y="9311"/>
                    <a:pt x="9082" y="13151"/>
                    <a:pt x="10466" y="17172"/>
                  </a:cubicBezTo>
                  <a:cubicBezTo>
                    <a:pt x="11867" y="21210"/>
                    <a:pt x="12691" y="25446"/>
                    <a:pt x="12905" y="29731"/>
                  </a:cubicBezTo>
                  <a:cubicBezTo>
                    <a:pt x="12905" y="29838"/>
                    <a:pt x="12992" y="29891"/>
                    <a:pt x="13076" y="29891"/>
                  </a:cubicBezTo>
                  <a:cubicBezTo>
                    <a:pt x="13161" y="29891"/>
                    <a:pt x="13243" y="29838"/>
                    <a:pt x="13235" y="29731"/>
                  </a:cubicBezTo>
                  <a:cubicBezTo>
                    <a:pt x="13119" y="27325"/>
                    <a:pt x="12806" y="24918"/>
                    <a:pt x="12312" y="22562"/>
                  </a:cubicBezTo>
                  <a:cubicBezTo>
                    <a:pt x="11422" y="18342"/>
                    <a:pt x="9939" y="14272"/>
                    <a:pt x="7928" y="10481"/>
                  </a:cubicBezTo>
                  <a:cubicBezTo>
                    <a:pt x="5901" y="6674"/>
                    <a:pt x="3363" y="3147"/>
                    <a:pt x="347" y="48"/>
                  </a:cubicBezTo>
                  <a:cubicBezTo>
                    <a:pt x="313" y="15"/>
                    <a:pt x="27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986350" y="3868275"/>
              <a:ext cx="416750" cy="476800"/>
            </a:xfrm>
            <a:custGeom>
              <a:rect b="b" l="l" r="r" t="t"/>
              <a:pathLst>
                <a:path extrusionOk="0" h="19072" w="16670">
                  <a:moveTo>
                    <a:pt x="16427" y="1"/>
                  </a:moveTo>
                  <a:cubicBezTo>
                    <a:pt x="16403" y="1"/>
                    <a:pt x="16376" y="7"/>
                    <a:pt x="16350" y="22"/>
                  </a:cubicBezTo>
                  <a:cubicBezTo>
                    <a:pt x="13499" y="1686"/>
                    <a:pt x="10878" y="3713"/>
                    <a:pt x="8538" y="6054"/>
                  </a:cubicBezTo>
                  <a:cubicBezTo>
                    <a:pt x="6214" y="8394"/>
                    <a:pt x="4170" y="11031"/>
                    <a:pt x="2506" y="13882"/>
                  </a:cubicBezTo>
                  <a:cubicBezTo>
                    <a:pt x="1566" y="15481"/>
                    <a:pt x="742" y="17162"/>
                    <a:pt x="50" y="18876"/>
                  </a:cubicBezTo>
                  <a:cubicBezTo>
                    <a:pt x="1" y="18995"/>
                    <a:pt x="100" y="19072"/>
                    <a:pt x="204" y="19072"/>
                  </a:cubicBezTo>
                  <a:cubicBezTo>
                    <a:pt x="274" y="19072"/>
                    <a:pt x="347" y="19038"/>
                    <a:pt x="380" y="18958"/>
                  </a:cubicBezTo>
                  <a:cubicBezTo>
                    <a:pt x="1599" y="15942"/>
                    <a:pt x="3231" y="13075"/>
                    <a:pt x="5176" y="10454"/>
                  </a:cubicBezTo>
                  <a:cubicBezTo>
                    <a:pt x="7137" y="7834"/>
                    <a:pt x="9428" y="5460"/>
                    <a:pt x="11983" y="3433"/>
                  </a:cubicBezTo>
                  <a:cubicBezTo>
                    <a:pt x="13416" y="2280"/>
                    <a:pt x="14933" y="1241"/>
                    <a:pt x="16515" y="318"/>
                  </a:cubicBezTo>
                  <a:cubicBezTo>
                    <a:pt x="16670" y="220"/>
                    <a:pt x="16572" y="1"/>
                    <a:pt x="16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/>
          <p:nvPr/>
        </p:nvSpPr>
        <p:spPr>
          <a:xfrm>
            <a:off x="-143550" y="1542450"/>
            <a:ext cx="2934593" cy="3460405"/>
          </a:xfrm>
          <a:custGeom>
            <a:rect b="b" l="l" r="r" t="t"/>
            <a:pathLst>
              <a:path extrusionOk="0" h="38300" w="40886">
                <a:moveTo>
                  <a:pt x="18168" y="0"/>
                </a:moveTo>
                <a:cubicBezTo>
                  <a:pt x="12622" y="0"/>
                  <a:pt x="7392" y="3780"/>
                  <a:pt x="5216" y="8934"/>
                </a:cubicBezTo>
                <a:cubicBezTo>
                  <a:pt x="0" y="21893"/>
                  <a:pt x="12006" y="37071"/>
                  <a:pt x="25072" y="38138"/>
                </a:cubicBezTo>
                <a:cubicBezTo>
                  <a:pt x="25927" y="38243"/>
                  <a:pt x="26830" y="38300"/>
                  <a:pt x="27753" y="38300"/>
                </a:cubicBezTo>
                <a:cubicBezTo>
                  <a:pt x="32929" y="38300"/>
                  <a:pt x="38728" y="36500"/>
                  <a:pt x="40083" y="31091"/>
                </a:cubicBezTo>
                <a:cubicBezTo>
                  <a:pt x="40886" y="27646"/>
                  <a:pt x="38350" y="24702"/>
                  <a:pt x="37752" y="21454"/>
                </a:cubicBezTo>
                <a:cubicBezTo>
                  <a:pt x="37275" y="18880"/>
                  <a:pt x="38418" y="16413"/>
                  <a:pt x="38471" y="13854"/>
                </a:cubicBezTo>
                <a:cubicBezTo>
                  <a:pt x="38107" y="5421"/>
                  <a:pt x="28017" y="2620"/>
                  <a:pt x="21340" y="425"/>
                </a:cubicBezTo>
                <a:cubicBezTo>
                  <a:pt x="20284" y="136"/>
                  <a:pt x="19220" y="0"/>
                  <a:pt x="18168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1"/>
          <p:cNvSpPr/>
          <p:nvPr/>
        </p:nvSpPr>
        <p:spPr>
          <a:xfrm>
            <a:off x="3299287" y="1385027"/>
            <a:ext cx="739567" cy="697327"/>
          </a:xfrm>
          <a:custGeom>
            <a:rect b="b" l="l" r="r" t="t"/>
            <a:pathLst>
              <a:path extrusionOk="0" h="4057" w="19232">
                <a:moveTo>
                  <a:pt x="0" y="1"/>
                </a:moveTo>
                <a:lnTo>
                  <a:pt x="212" y="4057"/>
                </a:lnTo>
                <a:lnTo>
                  <a:pt x="18721" y="3812"/>
                </a:lnTo>
                <a:lnTo>
                  <a:pt x="192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1"/>
          <p:cNvSpPr/>
          <p:nvPr/>
        </p:nvSpPr>
        <p:spPr>
          <a:xfrm>
            <a:off x="3299275" y="2215568"/>
            <a:ext cx="739567" cy="697327"/>
          </a:xfrm>
          <a:custGeom>
            <a:rect b="b" l="l" r="r" t="t"/>
            <a:pathLst>
              <a:path extrusionOk="0" h="4057" w="19232">
                <a:moveTo>
                  <a:pt x="0" y="1"/>
                </a:moveTo>
                <a:lnTo>
                  <a:pt x="212" y="4057"/>
                </a:lnTo>
                <a:lnTo>
                  <a:pt x="18721" y="3812"/>
                </a:lnTo>
                <a:lnTo>
                  <a:pt x="192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1"/>
          <p:cNvSpPr/>
          <p:nvPr/>
        </p:nvSpPr>
        <p:spPr>
          <a:xfrm>
            <a:off x="3299758" y="3027497"/>
            <a:ext cx="739567" cy="697327"/>
          </a:xfrm>
          <a:custGeom>
            <a:rect b="b" l="l" r="r" t="t"/>
            <a:pathLst>
              <a:path extrusionOk="0" h="4057" w="19232">
                <a:moveTo>
                  <a:pt x="0" y="1"/>
                </a:moveTo>
                <a:lnTo>
                  <a:pt x="212" y="4057"/>
                </a:lnTo>
                <a:lnTo>
                  <a:pt x="18721" y="3812"/>
                </a:lnTo>
                <a:lnTo>
                  <a:pt x="192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1"/>
          <p:cNvSpPr/>
          <p:nvPr/>
        </p:nvSpPr>
        <p:spPr>
          <a:xfrm>
            <a:off x="3299758" y="3840764"/>
            <a:ext cx="739567" cy="697327"/>
          </a:xfrm>
          <a:custGeom>
            <a:rect b="b" l="l" r="r" t="t"/>
            <a:pathLst>
              <a:path extrusionOk="0" h="4057" w="19232">
                <a:moveTo>
                  <a:pt x="0" y="1"/>
                </a:moveTo>
                <a:lnTo>
                  <a:pt x="212" y="4057"/>
                </a:lnTo>
                <a:lnTo>
                  <a:pt x="18721" y="3812"/>
                </a:lnTo>
                <a:lnTo>
                  <a:pt x="192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rancois One"/>
                <a:ea typeface="Francois One"/>
                <a:cs typeface="Francois One"/>
                <a:sym typeface="Francois One"/>
              </a:rPr>
              <a:t>EXPLORACIÓN DATASET</a:t>
            </a:r>
            <a:endParaRPr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37" name="Google Shape;537;p41"/>
          <p:cNvSpPr txBox="1"/>
          <p:nvPr/>
        </p:nvSpPr>
        <p:spPr>
          <a:xfrm>
            <a:off x="4093950" y="1542450"/>
            <a:ext cx="31605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91F4E"/>
                </a:solidFill>
                <a:latin typeface="Francois One"/>
                <a:ea typeface="Francois One"/>
                <a:cs typeface="Francois One"/>
                <a:sym typeface="Francois One"/>
              </a:rPr>
              <a:t>Distribución de los datos.</a:t>
            </a:r>
            <a:endParaRPr sz="1600">
              <a:solidFill>
                <a:srgbClr val="091F4E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38" name="Google Shape;538;p41"/>
          <p:cNvSpPr txBox="1"/>
          <p:nvPr/>
        </p:nvSpPr>
        <p:spPr>
          <a:xfrm>
            <a:off x="4093950" y="2371487"/>
            <a:ext cx="3161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91F4E"/>
                </a:solidFill>
                <a:latin typeface="Francois One"/>
                <a:ea typeface="Francois One"/>
                <a:cs typeface="Francois One"/>
                <a:sym typeface="Francois One"/>
              </a:rPr>
              <a:t>Detección de valores </a:t>
            </a:r>
            <a:r>
              <a:rPr lang="en" sz="1600">
                <a:solidFill>
                  <a:srgbClr val="091F4E"/>
                </a:solidFill>
                <a:latin typeface="Francois One"/>
                <a:ea typeface="Francois One"/>
                <a:cs typeface="Francois One"/>
                <a:sym typeface="Francois One"/>
              </a:rPr>
              <a:t>atípicos.</a:t>
            </a:r>
            <a:endParaRPr sz="1600">
              <a:solidFill>
                <a:srgbClr val="091F4E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39" name="Google Shape;539;p41"/>
          <p:cNvSpPr txBox="1"/>
          <p:nvPr/>
        </p:nvSpPr>
        <p:spPr>
          <a:xfrm>
            <a:off x="4093950" y="3183413"/>
            <a:ext cx="3161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91F4E"/>
                </a:solidFill>
                <a:latin typeface="Francois One"/>
                <a:ea typeface="Francois One"/>
                <a:cs typeface="Francois One"/>
                <a:sym typeface="Francois One"/>
              </a:rPr>
              <a:t>Explorar relaciones entre datos.</a:t>
            </a:r>
            <a:endParaRPr sz="1600">
              <a:solidFill>
                <a:srgbClr val="091F4E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40" name="Google Shape;540;p41"/>
          <p:cNvSpPr txBox="1"/>
          <p:nvPr/>
        </p:nvSpPr>
        <p:spPr>
          <a:xfrm>
            <a:off x="4093950" y="3996675"/>
            <a:ext cx="31605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91F4E"/>
                </a:solidFill>
                <a:latin typeface="Francois One"/>
                <a:ea typeface="Francois One"/>
                <a:cs typeface="Francois One"/>
                <a:sym typeface="Francois One"/>
              </a:rPr>
              <a:t>Detección de valores faltantes</a:t>
            </a:r>
            <a:endParaRPr sz="1600">
              <a:solidFill>
                <a:srgbClr val="091F4E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41" name="Google Shape;541;p41"/>
          <p:cNvSpPr txBox="1"/>
          <p:nvPr>
            <p:ph idx="4294967295" type="title"/>
          </p:nvPr>
        </p:nvSpPr>
        <p:spPr>
          <a:xfrm>
            <a:off x="3477963" y="1464591"/>
            <a:ext cx="3831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2" name="Google Shape;542;p41"/>
          <p:cNvSpPr txBox="1"/>
          <p:nvPr>
            <p:ph idx="4294967295" type="title"/>
          </p:nvPr>
        </p:nvSpPr>
        <p:spPr>
          <a:xfrm>
            <a:off x="3477963" y="2295132"/>
            <a:ext cx="3831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3" name="Google Shape;543;p41"/>
          <p:cNvSpPr txBox="1"/>
          <p:nvPr>
            <p:ph idx="4294967295" type="title"/>
          </p:nvPr>
        </p:nvSpPr>
        <p:spPr>
          <a:xfrm>
            <a:off x="3477963" y="3107061"/>
            <a:ext cx="3831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4" name="Google Shape;544;p41"/>
          <p:cNvSpPr txBox="1"/>
          <p:nvPr>
            <p:ph idx="4294967295" type="title"/>
          </p:nvPr>
        </p:nvSpPr>
        <p:spPr>
          <a:xfrm>
            <a:off x="3477963" y="3920327"/>
            <a:ext cx="3831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545" name="Google Shape;545;p41"/>
          <p:cNvGrpSpPr/>
          <p:nvPr/>
        </p:nvGrpSpPr>
        <p:grpSpPr>
          <a:xfrm flipH="1">
            <a:off x="49286" y="1785765"/>
            <a:ext cx="2450406" cy="3369655"/>
            <a:chOff x="2429275" y="1558575"/>
            <a:chExt cx="2226225" cy="3061375"/>
          </a:xfrm>
        </p:grpSpPr>
        <p:sp>
          <p:nvSpPr>
            <p:cNvPr id="546" name="Google Shape;546;p41"/>
            <p:cNvSpPr/>
            <p:nvPr/>
          </p:nvSpPr>
          <p:spPr>
            <a:xfrm>
              <a:off x="3125600" y="3000900"/>
              <a:ext cx="303700" cy="456175"/>
            </a:xfrm>
            <a:custGeom>
              <a:rect b="b" l="l" r="r" t="t"/>
              <a:pathLst>
                <a:path extrusionOk="0" h="18247" w="12148">
                  <a:moveTo>
                    <a:pt x="11987" y="0"/>
                  </a:moveTo>
                  <a:cubicBezTo>
                    <a:pt x="11930" y="0"/>
                    <a:pt x="11867" y="30"/>
                    <a:pt x="11834" y="74"/>
                  </a:cubicBezTo>
                  <a:lnTo>
                    <a:pt x="50" y="17988"/>
                  </a:lnTo>
                  <a:cubicBezTo>
                    <a:pt x="1" y="18071"/>
                    <a:pt x="34" y="18170"/>
                    <a:pt x="100" y="18219"/>
                  </a:cubicBezTo>
                  <a:cubicBezTo>
                    <a:pt x="131" y="18238"/>
                    <a:pt x="164" y="18247"/>
                    <a:pt x="196" y="18247"/>
                  </a:cubicBezTo>
                  <a:cubicBezTo>
                    <a:pt x="249" y="18247"/>
                    <a:pt x="300" y="18221"/>
                    <a:pt x="330" y="18170"/>
                  </a:cubicBezTo>
                  <a:lnTo>
                    <a:pt x="12114" y="255"/>
                  </a:lnTo>
                  <a:cubicBezTo>
                    <a:pt x="12147" y="222"/>
                    <a:pt x="12147" y="189"/>
                    <a:pt x="12147" y="156"/>
                  </a:cubicBezTo>
                  <a:cubicBezTo>
                    <a:pt x="12147" y="107"/>
                    <a:pt x="12114" y="57"/>
                    <a:pt x="12065" y="24"/>
                  </a:cubicBezTo>
                  <a:cubicBezTo>
                    <a:pt x="12043" y="8"/>
                    <a:pt x="12016" y="0"/>
                    <a:pt x="11987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1"/>
            <p:cNvSpPr/>
            <p:nvPr/>
          </p:nvSpPr>
          <p:spPr>
            <a:xfrm>
              <a:off x="4151550" y="3737375"/>
              <a:ext cx="6225" cy="3725"/>
            </a:xfrm>
            <a:custGeom>
              <a:rect b="b" l="l" r="r" t="t"/>
              <a:pathLst>
                <a:path extrusionOk="0" h="149" w="249">
                  <a:moveTo>
                    <a:pt x="248" y="0"/>
                  </a:moveTo>
                  <a:lnTo>
                    <a:pt x="1" y="149"/>
                  </a:lnTo>
                  <a:lnTo>
                    <a:pt x="1" y="149"/>
                  </a:lnTo>
                  <a:lnTo>
                    <a:pt x="248" y="17"/>
                  </a:lnTo>
                  <a:cubicBezTo>
                    <a:pt x="248" y="17"/>
                    <a:pt x="248" y="0"/>
                    <a:pt x="248" y="0"/>
                  </a:cubicBezTo>
                  <a:close/>
                </a:path>
              </a:pathLst>
            </a:custGeom>
            <a:solidFill>
              <a:srgbClr val="3242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1"/>
            <p:cNvSpPr/>
            <p:nvPr/>
          </p:nvSpPr>
          <p:spPr>
            <a:xfrm>
              <a:off x="3805450" y="3675150"/>
              <a:ext cx="850050" cy="853750"/>
            </a:xfrm>
            <a:custGeom>
              <a:rect b="b" l="l" r="r" t="t"/>
              <a:pathLst>
                <a:path extrusionOk="0" h="34150" w="34002">
                  <a:moveTo>
                    <a:pt x="18278" y="1"/>
                  </a:moveTo>
                  <a:lnTo>
                    <a:pt x="14092" y="2489"/>
                  </a:lnTo>
                  <a:lnTo>
                    <a:pt x="13845" y="2638"/>
                  </a:lnTo>
                  <a:lnTo>
                    <a:pt x="4088" y="8422"/>
                  </a:lnTo>
                  <a:lnTo>
                    <a:pt x="1" y="10845"/>
                  </a:lnTo>
                  <a:lnTo>
                    <a:pt x="9626" y="30425"/>
                  </a:lnTo>
                  <a:cubicBezTo>
                    <a:pt x="9922" y="31067"/>
                    <a:pt x="10170" y="31710"/>
                    <a:pt x="10104" y="32435"/>
                  </a:cubicBezTo>
                  <a:cubicBezTo>
                    <a:pt x="10045" y="33209"/>
                    <a:pt x="10077" y="34150"/>
                    <a:pt x="10669" y="34150"/>
                  </a:cubicBezTo>
                  <a:cubicBezTo>
                    <a:pt x="10745" y="34150"/>
                    <a:pt x="10831" y="34134"/>
                    <a:pt x="10928" y="34100"/>
                  </a:cubicBezTo>
                  <a:lnTo>
                    <a:pt x="33342" y="20800"/>
                  </a:lnTo>
                  <a:cubicBezTo>
                    <a:pt x="34001" y="20223"/>
                    <a:pt x="33078" y="19630"/>
                    <a:pt x="32271" y="19283"/>
                  </a:cubicBezTo>
                  <a:cubicBezTo>
                    <a:pt x="31612" y="18987"/>
                    <a:pt x="31167" y="18476"/>
                    <a:pt x="30738" y="17899"/>
                  </a:cubicBezTo>
                  <a:lnTo>
                    <a:pt x="182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1"/>
            <p:cNvSpPr/>
            <p:nvPr/>
          </p:nvSpPr>
          <p:spPr>
            <a:xfrm>
              <a:off x="3959150" y="3615650"/>
              <a:ext cx="219225" cy="154475"/>
            </a:xfrm>
            <a:custGeom>
              <a:rect b="b" l="l" r="r" t="t"/>
              <a:pathLst>
                <a:path extrusionOk="0" h="6179" w="8769">
                  <a:moveTo>
                    <a:pt x="1484" y="0"/>
                  </a:moveTo>
                  <a:cubicBezTo>
                    <a:pt x="985" y="0"/>
                    <a:pt x="488" y="79"/>
                    <a:pt x="0" y="238"/>
                  </a:cubicBezTo>
                  <a:cubicBezTo>
                    <a:pt x="66" y="321"/>
                    <a:pt x="132" y="419"/>
                    <a:pt x="181" y="518"/>
                  </a:cubicBezTo>
                  <a:cubicBezTo>
                    <a:pt x="608" y="399"/>
                    <a:pt x="1039" y="337"/>
                    <a:pt x="1473" y="337"/>
                  </a:cubicBezTo>
                  <a:cubicBezTo>
                    <a:pt x="1876" y="337"/>
                    <a:pt x="2281" y="391"/>
                    <a:pt x="2687" y="502"/>
                  </a:cubicBezTo>
                  <a:cubicBezTo>
                    <a:pt x="5620" y="1276"/>
                    <a:pt x="7582" y="4573"/>
                    <a:pt x="7796" y="4952"/>
                  </a:cubicBezTo>
                  <a:lnTo>
                    <a:pt x="8439" y="6089"/>
                  </a:lnTo>
                  <a:cubicBezTo>
                    <a:pt x="8472" y="6145"/>
                    <a:pt x="8529" y="6178"/>
                    <a:pt x="8587" y="6178"/>
                  </a:cubicBezTo>
                  <a:cubicBezTo>
                    <a:pt x="8615" y="6178"/>
                    <a:pt x="8643" y="6171"/>
                    <a:pt x="8669" y="6155"/>
                  </a:cubicBezTo>
                  <a:cubicBezTo>
                    <a:pt x="8686" y="6138"/>
                    <a:pt x="8686" y="6138"/>
                    <a:pt x="8702" y="6122"/>
                  </a:cubicBezTo>
                  <a:cubicBezTo>
                    <a:pt x="8752" y="6072"/>
                    <a:pt x="8768" y="5990"/>
                    <a:pt x="8735" y="5924"/>
                  </a:cubicBezTo>
                  <a:lnTo>
                    <a:pt x="8076" y="4787"/>
                  </a:lnTo>
                  <a:cubicBezTo>
                    <a:pt x="7862" y="4408"/>
                    <a:pt x="5835" y="996"/>
                    <a:pt x="2769" y="172"/>
                  </a:cubicBezTo>
                  <a:cubicBezTo>
                    <a:pt x="2343" y="58"/>
                    <a:pt x="1913" y="0"/>
                    <a:pt x="1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1"/>
            <p:cNvSpPr/>
            <p:nvPr/>
          </p:nvSpPr>
          <p:spPr>
            <a:xfrm>
              <a:off x="3849125" y="3725825"/>
              <a:ext cx="80800" cy="194800"/>
            </a:xfrm>
            <a:custGeom>
              <a:rect b="b" l="l" r="r" t="t"/>
              <a:pathLst>
                <a:path extrusionOk="0" h="7792" w="3232">
                  <a:moveTo>
                    <a:pt x="512" y="1"/>
                  </a:moveTo>
                  <a:cubicBezTo>
                    <a:pt x="1" y="3033"/>
                    <a:pt x="2110" y="6346"/>
                    <a:pt x="2193" y="6478"/>
                  </a:cubicBezTo>
                  <a:lnTo>
                    <a:pt x="2901" y="7714"/>
                  </a:lnTo>
                  <a:cubicBezTo>
                    <a:pt x="2932" y="7765"/>
                    <a:pt x="2983" y="7791"/>
                    <a:pt x="3036" y="7791"/>
                  </a:cubicBezTo>
                  <a:cubicBezTo>
                    <a:pt x="3068" y="7791"/>
                    <a:pt x="3101" y="7782"/>
                    <a:pt x="3132" y="7763"/>
                  </a:cubicBezTo>
                  <a:cubicBezTo>
                    <a:pt x="3198" y="7730"/>
                    <a:pt x="3231" y="7632"/>
                    <a:pt x="3182" y="7549"/>
                  </a:cubicBezTo>
                  <a:lnTo>
                    <a:pt x="2473" y="6297"/>
                  </a:lnTo>
                  <a:cubicBezTo>
                    <a:pt x="2456" y="6264"/>
                    <a:pt x="578" y="3313"/>
                    <a:pt x="792" y="528"/>
                  </a:cubicBezTo>
                  <a:cubicBezTo>
                    <a:pt x="726" y="413"/>
                    <a:pt x="643" y="297"/>
                    <a:pt x="578" y="166"/>
                  </a:cubicBezTo>
                  <a:cubicBezTo>
                    <a:pt x="561" y="116"/>
                    <a:pt x="545" y="67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1"/>
            <p:cNvSpPr/>
            <p:nvPr/>
          </p:nvSpPr>
          <p:spPr>
            <a:xfrm>
              <a:off x="4098000" y="4132625"/>
              <a:ext cx="445425" cy="320325"/>
            </a:xfrm>
            <a:custGeom>
              <a:rect b="b" l="l" r="r" t="t"/>
              <a:pathLst>
                <a:path extrusionOk="0" h="12813" w="17817">
                  <a:moveTo>
                    <a:pt x="17633" y="1"/>
                  </a:moveTo>
                  <a:cubicBezTo>
                    <a:pt x="17600" y="1"/>
                    <a:pt x="17567" y="10"/>
                    <a:pt x="17536" y="29"/>
                  </a:cubicBezTo>
                  <a:lnTo>
                    <a:pt x="99" y="12505"/>
                  </a:lnTo>
                  <a:cubicBezTo>
                    <a:pt x="33" y="12571"/>
                    <a:pt x="0" y="12670"/>
                    <a:pt x="66" y="12735"/>
                  </a:cubicBezTo>
                  <a:cubicBezTo>
                    <a:pt x="97" y="12787"/>
                    <a:pt x="147" y="12813"/>
                    <a:pt x="201" y="12813"/>
                  </a:cubicBezTo>
                  <a:cubicBezTo>
                    <a:pt x="233" y="12813"/>
                    <a:pt x="266" y="12803"/>
                    <a:pt x="297" y="12785"/>
                  </a:cubicBezTo>
                  <a:lnTo>
                    <a:pt x="17734" y="309"/>
                  </a:lnTo>
                  <a:cubicBezTo>
                    <a:pt x="17751" y="309"/>
                    <a:pt x="17751" y="292"/>
                    <a:pt x="17751" y="292"/>
                  </a:cubicBezTo>
                  <a:cubicBezTo>
                    <a:pt x="17816" y="243"/>
                    <a:pt x="17816" y="144"/>
                    <a:pt x="17783" y="78"/>
                  </a:cubicBezTo>
                  <a:cubicBezTo>
                    <a:pt x="17742" y="26"/>
                    <a:pt x="17688" y="1"/>
                    <a:pt x="17633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1"/>
            <p:cNvSpPr/>
            <p:nvPr/>
          </p:nvSpPr>
          <p:spPr>
            <a:xfrm>
              <a:off x="2452350" y="1578800"/>
              <a:ext cx="150425" cy="216725"/>
            </a:xfrm>
            <a:custGeom>
              <a:rect b="b" l="l" r="r" t="t"/>
              <a:pathLst>
                <a:path extrusionOk="0" h="8669" w="6017">
                  <a:moveTo>
                    <a:pt x="1514" y="1"/>
                  </a:moveTo>
                  <a:cubicBezTo>
                    <a:pt x="1459" y="1"/>
                    <a:pt x="1405" y="11"/>
                    <a:pt x="1352" y="32"/>
                  </a:cubicBezTo>
                  <a:cubicBezTo>
                    <a:pt x="1" y="576"/>
                    <a:pt x="2011" y="2685"/>
                    <a:pt x="2638" y="5767"/>
                  </a:cubicBezTo>
                  <a:cubicBezTo>
                    <a:pt x="2638" y="5767"/>
                    <a:pt x="3011" y="5569"/>
                    <a:pt x="3389" y="5569"/>
                  </a:cubicBezTo>
                  <a:cubicBezTo>
                    <a:pt x="3555" y="5569"/>
                    <a:pt x="3721" y="5607"/>
                    <a:pt x="3857" y="5718"/>
                  </a:cubicBezTo>
                  <a:cubicBezTo>
                    <a:pt x="4302" y="6081"/>
                    <a:pt x="5868" y="8009"/>
                    <a:pt x="6016" y="8668"/>
                  </a:cubicBezTo>
                  <a:lnTo>
                    <a:pt x="5917" y="7564"/>
                  </a:lnTo>
                  <a:cubicBezTo>
                    <a:pt x="5324" y="7333"/>
                    <a:pt x="4945" y="6163"/>
                    <a:pt x="4945" y="6163"/>
                  </a:cubicBezTo>
                  <a:cubicBezTo>
                    <a:pt x="4929" y="6147"/>
                    <a:pt x="4912" y="6114"/>
                    <a:pt x="4912" y="6097"/>
                  </a:cubicBezTo>
                  <a:cubicBezTo>
                    <a:pt x="4912" y="6081"/>
                    <a:pt x="4912" y="6081"/>
                    <a:pt x="4896" y="6064"/>
                  </a:cubicBezTo>
                  <a:cubicBezTo>
                    <a:pt x="4879" y="6031"/>
                    <a:pt x="4879" y="5998"/>
                    <a:pt x="4863" y="5965"/>
                  </a:cubicBezTo>
                  <a:cubicBezTo>
                    <a:pt x="4863" y="5949"/>
                    <a:pt x="4863" y="5916"/>
                    <a:pt x="4846" y="5899"/>
                  </a:cubicBezTo>
                  <a:cubicBezTo>
                    <a:pt x="4437" y="4718"/>
                    <a:pt x="2703" y="1"/>
                    <a:pt x="1514" y="1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1"/>
            <p:cNvSpPr/>
            <p:nvPr/>
          </p:nvSpPr>
          <p:spPr>
            <a:xfrm>
              <a:off x="3806275" y="3539175"/>
              <a:ext cx="247650" cy="269900"/>
            </a:xfrm>
            <a:custGeom>
              <a:rect b="b" l="l" r="r" t="t"/>
              <a:pathLst>
                <a:path extrusionOk="0" h="10796" w="9906">
                  <a:moveTo>
                    <a:pt x="2325" y="1"/>
                  </a:moveTo>
                  <a:cubicBezTo>
                    <a:pt x="1814" y="611"/>
                    <a:pt x="264" y="2490"/>
                    <a:pt x="133" y="3165"/>
                  </a:cubicBezTo>
                  <a:cubicBezTo>
                    <a:pt x="1" y="3874"/>
                    <a:pt x="528" y="6824"/>
                    <a:pt x="512" y="8126"/>
                  </a:cubicBezTo>
                  <a:cubicBezTo>
                    <a:pt x="497" y="8372"/>
                    <a:pt x="698" y="8567"/>
                    <a:pt x="925" y="8567"/>
                  </a:cubicBezTo>
                  <a:cubicBezTo>
                    <a:pt x="957" y="8567"/>
                    <a:pt x="990" y="8563"/>
                    <a:pt x="1023" y="8555"/>
                  </a:cubicBezTo>
                  <a:cubicBezTo>
                    <a:pt x="1171" y="8538"/>
                    <a:pt x="1319" y="8472"/>
                    <a:pt x="1418" y="8357"/>
                  </a:cubicBezTo>
                  <a:lnTo>
                    <a:pt x="1418" y="8357"/>
                  </a:lnTo>
                  <a:cubicBezTo>
                    <a:pt x="1418" y="8357"/>
                    <a:pt x="973" y="9988"/>
                    <a:pt x="1962" y="10153"/>
                  </a:cubicBezTo>
                  <a:cubicBezTo>
                    <a:pt x="2074" y="10174"/>
                    <a:pt x="2178" y="10183"/>
                    <a:pt x="2273" y="10183"/>
                  </a:cubicBezTo>
                  <a:cubicBezTo>
                    <a:pt x="3018" y="10183"/>
                    <a:pt x="3264" y="9626"/>
                    <a:pt x="3264" y="9626"/>
                  </a:cubicBezTo>
                  <a:cubicBezTo>
                    <a:pt x="3264" y="9626"/>
                    <a:pt x="3330" y="10796"/>
                    <a:pt x="4500" y="10796"/>
                  </a:cubicBezTo>
                  <a:cubicBezTo>
                    <a:pt x="5670" y="10779"/>
                    <a:pt x="5687" y="9626"/>
                    <a:pt x="5687" y="9626"/>
                  </a:cubicBezTo>
                  <a:cubicBezTo>
                    <a:pt x="5687" y="9626"/>
                    <a:pt x="5920" y="10079"/>
                    <a:pt x="6397" y="10079"/>
                  </a:cubicBezTo>
                  <a:cubicBezTo>
                    <a:pt x="6458" y="10079"/>
                    <a:pt x="6524" y="10071"/>
                    <a:pt x="6593" y="10054"/>
                  </a:cubicBezTo>
                  <a:cubicBezTo>
                    <a:pt x="7186" y="9922"/>
                    <a:pt x="7533" y="10203"/>
                    <a:pt x="7714" y="8291"/>
                  </a:cubicBezTo>
                  <a:cubicBezTo>
                    <a:pt x="7714" y="8291"/>
                    <a:pt x="7917" y="8751"/>
                    <a:pt x="8471" y="8751"/>
                  </a:cubicBezTo>
                  <a:cubicBezTo>
                    <a:pt x="8528" y="8751"/>
                    <a:pt x="8589" y="8747"/>
                    <a:pt x="8653" y="8736"/>
                  </a:cubicBezTo>
                  <a:cubicBezTo>
                    <a:pt x="9345" y="8620"/>
                    <a:pt x="9477" y="8901"/>
                    <a:pt x="9692" y="6033"/>
                  </a:cubicBezTo>
                  <a:cubicBezTo>
                    <a:pt x="9906" y="3182"/>
                    <a:pt x="9741" y="2275"/>
                    <a:pt x="9741" y="2275"/>
                  </a:cubicBezTo>
                  <a:lnTo>
                    <a:pt x="9065" y="17"/>
                  </a:lnTo>
                  <a:cubicBezTo>
                    <a:pt x="8018" y="333"/>
                    <a:pt x="6944" y="446"/>
                    <a:pt x="5942" y="446"/>
                  </a:cubicBezTo>
                  <a:cubicBezTo>
                    <a:pt x="4482" y="446"/>
                    <a:pt x="3175" y="206"/>
                    <a:pt x="2325" y="1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1"/>
            <p:cNvSpPr/>
            <p:nvPr/>
          </p:nvSpPr>
          <p:spPr>
            <a:xfrm>
              <a:off x="2429275" y="1694375"/>
              <a:ext cx="248075" cy="322800"/>
            </a:xfrm>
            <a:custGeom>
              <a:rect b="b" l="l" r="r" t="t"/>
              <a:pathLst>
                <a:path extrusionOk="0" h="12912" w="9923">
                  <a:moveTo>
                    <a:pt x="6347" y="1"/>
                  </a:moveTo>
                  <a:cubicBezTo>
                    <a:pt x="6235" y="1"/>
                    <a:pt x="6122" y="40"/>
                    <a:pt x="6033" y="123"/>
                  </a:cubicBezTo>
                  <a:cubicBezTo>
                    <a:pt x="5802" y="353"/>
                    <a:pt x="5604" y="716"/>
                    <a:pt x="5769" y="1276"/>
                  </a:cubicBezTo>
                  <a:cubicBezTo>
                    <a:pt x="5786" y="1293"/>
                    <a:pt x="5786" y="1326"/>
                    <a:pt x="5786" y="1342"/>
                  </a:cubicBezTo>
                  <a:cubicBezTo>
                    <a:pt x="5802" y="1375"/>
                    <a:pt x="5819" y="1408"/>
                    <a:pt x="5819" y="1441"/>
                  </a:cubicBezTo>
                  <a:cubicBezTo>
                    <a:pt x="5835" y="1458"/>
                    <a:pt x="5835" y="1458"/>
                    <a:pt x="5835" y="1474"/>
                  </a:cubicBezTo>
                  <a:cubicBezTo>
                    <a:pt x="5835" y="1491"/>
                    <a:pt x="5852" y="1524"/>
                    <a:pt x="5868" y="1540"/>
                  </a:cubicBezTo>
                  <a:cubicBezTo>
                    <a:pt x="5868" y="1540"/>
                    <a:pt x="6247" y="2710"/>
                    <a:pt x="6840" y="2941"/>
                  </a:cubicBezTo>
                  <a:lnTo>
                    <a:pt x="6939" y="4045"/>
                  </a:lnTo>
                  <a:cubicBezTo>
                    <a:pt x="7071" y="4688"/>
                    <a:pt x="7615" y="6336"/>
                    <a:pt x="6066" y="6484"/>
                  </a:cubicBezTo>
                  <a:cubicBezTo>
                    <a:pt x="6148" y="6830"/>
                    <a:pt x="6181" y="7111"/>
                    <a:pt x="6148" y="7275"/>
                  </a:cubicBezTo>
                  <a:cubicBezTo>
                    <a:pt x="6040" y="7756"/>
                    <a:pt x="5669" y="8038"/>
                    <a:pt x="5293" y="8038"/>
                  </a:cubicBezTo>
                  <a:cubicBezTo>
                    <a:pt x="5037" y="8038"/>
                    <a:pt x="4779" y="7908"/>
                    <a:pt x="4599" y="7622"/>
                  </a:cubicBezTo>
                  <a:cubicBezTo>
                    <a:pt x="4698" y="6962"/>
                    <a:pt x="4302" y="5973"/>
                    <a:pt x="4302" y="5973"/>
                  </a:cubicBezTo>
                  <a:cubicBezTo>
                    <a:pt x="4302" y="5973"/>
                    <a:pt x="3228" y="4307"/>
                    <a:pt x="2192" y="4307"/>
                  </a:cubicBezTo>
                  <a:cubicBezTo>
                    <a:pt x="2030" y="4307"/>
                    <a:pt x="1870" y="4347"/>
                    <a:pt x="1715" y="4441"/>
                  </a:cubicBezTo>
                  <a:cubicBezTo>
                    <a:pt x="1715" y="4441"/>
                    <a:pt x="297" y="4721"/>
                    <a:pt x="149" y="5611"/>
                  </a:cubicBezTo>
                  <a:cubicBezTo>
                    <a:pt x="1" y="6484"/>
                    <a:pt x="264" y="7885"/>
                    <a:pt x="1055" y="9319"/>
                  </a:cubicBezTo>
                  <a:cubicBezTo>
                    <a:pt x="1830" y="10769"/>
                    <a:pt x="2835" y="12121"/>
                    <a:pt x="2835" y="12121"/>
                  </a:cubicBezTo>
                  <a:lnTo>
                    <a:pt x="2951" y="12912"/>
                  </a:lnTo>
                  <a:cubicBezTo>
                    <a:pt x="4689" y="11473"/>
                    <a:pt x="6784" y="11179"/>
                    <a:pt x="8172" y="11179"/>
                  </a:cubicBezTo>
                  <a:cubicBezTo>
                    <a:pt x="8389" y="11179"/>
                    <a:pt x="8590" y="11187"/>
                    <a:pt x="8769" y="11198"/>
                  </a:cubicBezTo>
                  <a:lnTo>
                    <a:pt x="8554" y="10258"/>
                  </a:lnTo>
                  <a:cubicBezTo>
                    <a:pt x="8554" y="10258"/>
                    <a:pt x="9313" y="8627"/>
                    <a:pt x="9626" y="7473"/>
                  </a:cubicBezTo>
                  <a:cubicBezTo>
                    <a:pt x="9922" y="6336"/>
                    <a:pt x="9741" y="5133"/>
                    <a:pt x="9741" y="5133"/>
                  </a:cubicBezTo>
                  <a:lnTo>
                    <a:pt x="8670" y="1721"/>
                  </a:lnTo>
                  <a:cubicBezTo>
                    <a:pt x="8670" y="1721"/>
                    <a:pt x="7434" y="1260"/>
                    <a:pt x="6758" y="222"/>
                  </a:cubicBezTo>
                  <a:cubicBezTo>
                    <a:pt x="6662" y="77"/>
                    <a:pt x="6504" y="1"/>
                    <a:pt x="6347" y="1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1"/>
            <p:cNvSpPr/>
            <p:nvPr/>
          </p:nvSpPr>
          <p:spPr>
            <a:xfrm>
              <a:off x="2492725" y="1718000"/>
              <a:ext cx="126925" cy="138500"/>
            </a:xfrm>
            <a:custGeom>
              <a:rect b="b" l="l" r="r" t="t"/>
              <a:pathLst>
                <a:path extrusionOk="0" h="5540" w="5077">
                  <a:moveTo>
                    <a:pt x="1774" y="1"/>
                  </a:moveTo>
                  <a:cubicBezTo>
                    <a:pt x="1396" y="1"/>
                    <a:pt x="1023" y="199"/>
                    <a:pt x="1023" y="199"/>
                  </a:cubicBezTo>
                  <a:cubicBezTo>
                    <a:pt x="1023" y="199"/>
                    <a:pt x="1" y="1089"/>
                    <a:pt x="380" y="2045"/>
                  </a:cubicBezTo>
                  <a:cubicBezTo>
                    <a:pt x="380" y="2045"/>
                    <a:pt x="749" y="1813"/>
                    <a:pt x="1243" y="1813"/>
                  </a:cubicBezTo>
                  <a:cubicBezTo>
                    <a:pt x="1366" y="1813"/>
                    <a:pt x="1497" y="1828"/>
                    <a:pt x="1632" y="1864"/>
                  </a:cubicBezTo>
                  <a:cubicBezTo>
                    <a:pt x="2160" y="2012"/>
                    <a:pt x="3215" y="4237"/>
                    <a:pt x="3528" y="5539"/>
                  </a:cubicBezTo>
                  <a:cubicBezTo>
                    <a:pt x="5077" y="5391"/>
                    <a:pt x="4533" y="3743"/>
                    <a:pt x="4401" y="3100"/>
                  </a:cubicBezTo>
                  <a:cubicBezTo>
                    <a:pt x="4253" y="2441"/>
                    <a:pt x="2687" y="513"/>
                    <a:pt x="2242" y="150"/>
                  </a:cubicBezTo>
                  <a:cubicBezTo>
                    <a:pt x="2106" y="39"/>
                    <a:pt x="1940" y="1"/>
                    <a:pt x="1774" y="1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1"/>
            <p:cNvSpPr/>
            <p:nvPr/>
          </p:nvSpPr>
          <p:spPr>
            <a:xfrm>
              <a:off x="2468825" y="1763325"/>
              <a:ext cx="115000" cy="132025"/>
            </a:xfrm>
            <a:custGeom>
              <a:rect b="b" l="l" r="r" t="t"/>
              <a:pathLst>
                <a:path extrusionOk="0" h="5281" w="4600">
                  <a:moveTo>
                    <a:pt x="2199" y="0"/>
                  </a:moveTo>
                  <a:cubicBezTo>
                    <a:pt x="1705" y="0"/>
                    <a:pt x="1336" y="232"/>
                    <a:pt x="1336" y="232"/>
                  </a:cubicBezTo>
                  <a:cubicBezTo>
                    <a:pt x="1336" y="232"/>
                    <a:pt x="1" y="628"/>
                    <a:pt x="133" y="1683"/>
                  </a:cubicBezTo>
                  <a:cubicBezTo>
                    <a:pt x="288" y="1589"/>
                    <a:pt x="448" y="1549"/>
                    <a:pt x="610" y="1549"/>
                  </a:cubicBezTo>
                  <a:cubicBezTo>
                    <a:pt x="1646" y="1549"/>
                    <a:pt x="2720" y="3215"/>
                    <a:pt x="2720" y="3215"/>
                  </a:cubicBezTo>
                  <a:cubicBezTo>
                    <a:pt x="2720" y="3215"/>
                    <a:pt x="3116" y="4204"/>
                    <a:pt x="3017" y="4864"/>
                  </a:cubicBezTo>
                  <a:cubicBezTo>
                    <a:pt x="3197" y="5150"/>
                    <a:pt x="3455" y="5280"/>
                    <a:pt x="3711" y="5280"/>
                  </a:cubicBezTo>
                  <a:cubicBezTo>
                    <a:pt x="4087" y="5280"/>
                    <a:pt x="4458" y="4998"/>
                    <a:pt x="4566" y="4517"/>
                  </a:cubicBezTo>
                  <a:cubicBezTo>
                    <a:pt x="4599" y="4353"/>
                    <a:pt x="4566" y="4072"/>
                    <a:pt x="4484" y="3726"/>
                  </a:cubicBezTo>
                  <a:cubicBezTo>
                    <a:pt x="4171" y="2424"/>
                    <a:pt x="3116" y="199"/>
                    <a:pt x="2588" y="51"/>
                  </a:cubicBezTo>
                  <a:cubicBezTo>
                    <a:pt x="2453" y="15"/>
                    <a:pt x="2322" y="0"/>
                    <a:pt x="2199" y="0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1"/>
            <p:cNvSpPr/>
            <p:nvPr/>
          </p:nvSpPr>
          <p:spPr>
            <a:xfrm>
              <a:off x="2487375" y="1973850"/>
              <a:ext cx="1566975" cy="1577450"/>
            </a:xfrm>
            <a:custGeom>
              <a:rect b="b" l="l" r="r" t="t"/>
              <a:pathLst>
                <a:path extrusionOk="0" h="63098" w="62679">
                  <a:moveTo>
                    <a:pt x="5848" y="0"/>
                  </a:moveTo>
                  <a:cubicBezTo>
                    <a:pt x="4460" y="0"/>
                    <a:pt x="2365" y="294"/>
                    <a:pt x="627" y="1733"/>
                  </a:cubicBezTo>
                  <a:cubicBezTo>
                    <a:pt x="413" y="1914"/>
                    <a:pt x="198" y="2112"/>
                    <a:pt x="1" y="2326"/>
                  </a:cubicBezTo>
                  <a:lnTo>
                    <a:pt x="4450" y="22713"/>
                  </a:lnTo>
                  <a:cubicBezTo>
                    <a:pt x="4960" y="25743"/>
                    <a:pt x="7587" y="27849"/>
                    <a:pt x="10522" y="27849"/>
                  </a:cubicBezTo>
                  <a:cubicBezTo>
                    <a:pt x="11003" y="27849"/>
                    <a:pt x="11493" y="27792"/>
                    <a:pt x="11982" y="27674"/>
                  </a:cubicBezTo>
                  <a:lnTo>
                    <a:pt x="24360" y="24625"/>
                  </a:lnTo>
                  <a:lnTo>
                    <a:pt x="24376" y="35124"/>
                  </a:lnTo>
                  <a:lnTo>
                    <a:pt x="23272" y="45704"/>
                  </a:lnTo>
                  <a:cubicBezTo>
                    <a:pt x="23272" y="45704"/>
                    <a:pt x="23536" y="45803"/>
                    <a:pt x="24063" y="45985"/>
                  </a:cubicBezTo>
                  <a:cubicBezTo>
                    <a:pt x="25804" y="46547"/>
                    <a:pt x="30337" y="47787"/>
                    <a:pt x="36506" y="47787"/>
                  </a:cubicBezTo>
                  <a:cubicBezTo>
                    <a:pt x="39912" y="47787"/>
                    <a:pt x="43817" y="47409"/>
                    <a:pt x="48027" y="46331"/>
                  </a:cubicBezTo>
                  <a:lnTo>
                    <a:pt x="47895" y="36409"/>
                  </a:lnTo>
                  <a:lnTo>
                    <a:pt x="48076" y="31020"/>
                  </a:lnTo>
                  <a:lnTo>
                    <a:pt x="53119" y="42161"/>
                  </a:lnTo>
                  <a:lnTo>
                    <a:pt x="53910" y="59367"/>
                  </a:lnTo>
                  <a:cubicBezTo>
                    <a:pt x="53910" y="59367"/>
                    <a:pt x="54108" y="62597"/>
                    <a:pt x="54009" y="62713"/>
                  </a:cubicBezTo>
                  <a:cubicBezTo>
                    <a:pt x="54815" y="62905"/>
                    <a:pt x="56344" y="63097"/>
                    <a:pt x="57984" y="63097"/>
                  </a:cubicBezTo>
                  <a:cubicBezTo>
                    <a:pt x="59296" y="63097"/>
                    <a:pt x="60679" y="62975"/>
                    <a:pt x="61821" y="62630"/>
                  </a:cubicBezTo>
                  <a:cubicBezTo>
                    <a:pt x="62101" y="62548"/>
                    <a:pt x="62398" y="62449"/>
                    <a:pt x="62678" y="62334"/>
                  </a:cubicBezTo>
                  <a:lnTo>
                    <a:pt x="62151" y="39788"/>
                  </a:lnTo>
                  <a:cubicBezTo>
                    <a:pt x="62134" y="39491"/>
                    <a:pt x="62069" y="39194"/>
                    <a:pt x="61953" y="38914"/>
                  </a:cubicBezTo>
                  <a:lnTo>
                    <a:pt x="53020" y="16632"/>
                  </a:lnTo>
                  <a:cubicBezTo>
                    <a:pt x="52130" y="14753"/>
                    <a:pt x="50350" y="13451"/>
                    <a:pt x="48290" y="13171"/>
                  </a:cubicBezTo>
                  <a:lnTo>
                    <a:pt x="42621" y="12231"/>
                  </a:lnTo>
                  <a:lnTo>
                    <a:pt x="42621" y="12231"/>
                  </a:lnTo>
                  <a:lnTo>
                    <a:pt x="42654" y="12479"/>
                  </a:lnTo>
                  <a:cubicBezTo>
                    <a:pt x="42654" y="12479"/>
                    <a:pt x="42060" y="14555"/>
                    <a:pt x="37676" y="14555"/>
                  </a:cubicBezTo>
                  <a:cubicBezTo>
                    <a:pt x="33292" y="14555"/>
                    <a:pt x="32551" y="13467"/>
                    <a:pt x="32551" y="13467"/>
                  </a:cubicBezTo>
                  <a:lnTo>
                    <a:pt x="32699" y="12544"/>
                  </a:lnTo>
                  <a:lnTo>
                    <a:pt x="32765" y="12165"/>
                  </a:lnTo>
                  <a:lnTo>
                    <a:pt x="26024" y="12215"/>
                  </a:lnTo>
                  <a:cubicBezTo>
                    <a:pt x="25316" y="12231"/>
                    <a:pt x="24623" y="12363"/>
                    <a:pt x="23981" y="12610"/>
                  </a:cubicBezTo>
                  <a:lnTo>
                    <a:pt x="12263" y="17621"/>
                  </a:lnTo>
                  <a:lnTo>
                    <a:pt x="7351" y="118"/>
                  </a:lnTo>
                  <a:cubicBezTo>
                    <a:pt x="7351" y="118"/>
                    <a:pt x="7005" y="35"/>
                    <a:pt x="6445" y="19"/>
                  </a:cubicBezTo>
                  <a:cubicBezTo>
                    <a:pt x="6266" y="8"/>
                    <a:pt x="6065" y="0"/>
                    <a:pt x="5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1"/>
            <p:cNvSpPr/>
            <p:nvPr/>
          </p:nvSpPr>
          <p:spPr>
            <a:xfrm>
              <a:off x="3084000" y="2424700"/>
              <a:ext cx="13625" cy="162825"/>
            </a:xfrm>
            <a:custGeom>
              <a:rect b="b" l="l" r="r" t="t"/>
              <a:pathLst>
                <a:path extrusionOk="0" h="6513" w="545">
                  <a:moveTo>
                    <a:pt x="185" y="1"/>
                  </a:moveTo>
                  <a:cubicBezTo>
                    <a:pt x="92" y="1"/>
                    <a:pt x="0" y="58"/>
                    <a:pt x="0" y="180"/>
                  </a:cubicBezTo>
                  <a:cubicBezTo>
                    <a:pt x="50" y="2224"/>
                    <a:pt x="99" y="4284"/>
                    <a:pt x="165" y="6327"/>
                  </a:cubicBezTo>
                  <a:cubicBezTo>
                    <a:pt x="165" y="6451"/>
                    <a:pt x="260" y="6513"/>
                    <a:pt x="355" y="6513"/>
                  </a:cubicBezTo>
                  <a:cubicBezTo>
                    <a:pt x="449" y="6513"/>
                    <a:pt x="544" y="6451"/>
                    <a:pt x="544" y="6327"/>
                  </a:cubicBezTo>
                  <a:cubicBezTo>
                    <a:pt x="478" y="4284"/>
                    <a:pt x="429" y="2224"/>
                    <a:pt x="379" y="180"/>
                  </a:cubicBezTo>
                  <a:cubicBezTo>
                    <a:pt x="379" y="63"/>
                    <a:pt x="281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1"/>
            <p:cNvSpPr/>
            <p:nvPr/>
          </p:nvSpPr>
          <p:spPr>
            <a:xfrm>
              <a:off x="3028875" y="2487575"/>
              <a:ext cx="49025" cy="87325"/>
            </a:xfrm>
            <a:custGeom>
              <a:rect b="b" l="l" r="r" t="t"/>
              <a:pathLst>
                <a:path extrusionOk="0" h="3493" w="1961">
                  <a:moveTo>
                    <a:pt x="255" y="1"/>
                  </a:moveTo>
                  <a:cubicBezTo>
                    <a:pt x="129" y="1"/>
                    <a:pt x="0" y="139"/>
                    <a:pt x="79" y="285"/>
                  </a:cubicBezTo>
                  <a:cubicBezTo>
                    <a:pt x="574" y="1324"/>
                    <a:pt x="1068" y="2362"/>
                    <a:pt x="1562" y="3400"/>
                  </a:cubicBezTo>
                  <a:cubicBezTo>
                    <a:pt x="1593" y="3466"/>
                    <a:pt x="1644" y="3493"/>
                    <a:pt x="1698" y="3493"/>
                  </a:cubicBezTo>
                  <a:cubicBezTo>
                    <a:pt x="1822" y="3493"/>
                    <a:pt x="1961" y="3352"/>
                    <a:pt x="1892" y="3203"/>
                  </a:cubicBezTo>
                  <a:cubicBezTo>
                    <a:pt x="1398" y="2164"/>
                    <a:pt x="903" y="1142"/>
                    <a:pt x="409" y="104"/>
                  </a:cubicBezTo>
                  <a:cubicBezTo>
                    <a:pt x="372" y="31"/>
                    <a:pt x="314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1"/>
            <p:cNvSpPr/>
            <p:nvPr/>
          </p:nvSpPr>
          <p:spPr>
            <a:xfrm>
              <a:off x="3576675" y="2583850"/>
              <a:ext cx="113650" cy="164950"/>
            </a:xfrm>
            <a:custGeom>
              <a:rect b="b" l="l" r="r" t="t"/>
              <a:pathLst>
                <a:path extrusionOk="0" h="6598" w="4546">
                  <a:moveTo>
                    <a:pt x="266" y="1"/>
                  </a:moveTo>
                  <a:cubicBezTo>
                    <a:pt x="128" y="1"/>
                    <a:pt x="0" y="142"/>
                    <a:pt x="104" y="291"/>
                  </a:cubicBezTo>
                  <a:cubicBezTo>
                    <a:pt x="1439" y="2351"/>
                    <a:pt x="2790" y="4428"/>
                    <a:pt x="4125" y="6504"/>
                  </a:cubicBezTo>
                  <a:cubicBezTo>
                    <a:pt x="4165" y="6570"/>
                    <a:pt x="4225" y="6597"/>
                    <a:pt x="4283" y="6597"/>
                  </a:cubicBezTo>
                  <a:cubicBezTo>
                    <a:pt x="4416" y="6597"/>
                    <a:pt x="4546" y="6460"/>
                    <a:pt x="4455" y="6323"/>
                  </a:cubicBezTo>
                  <a:cubicBezTo>
                    <a:pt x="3120" y="4246"/>
                    <a:pt x="1768" y="2170"/>
                    <a:pt x="433" y="93"/>
                  </a:cubicBezTo>
                  <a:cubicBezTo>
                    <a:pt x="388" y="28"/>
                    <a:pt x="326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1"/>
            <p:cNvSpPr/>
            <p:nvPr/>
          </p:nvSpPr>
          <p:spPr>
            <a:xfrm>
              <a:off x="2479550" y="1722675"/>
              <a:ext cx="133100" cy="184775"/>
            </a:xfrm>
            <a:custGeom>
              <a:rect b="b" l="l" r="r" t="t"/>
              <a:pathLst>
                <a:path extrusionOk="0" h="7391" w="5324">
                  <a:moveTo>
                    <a:pt x="1760" y="0"/>
                  </a:moveTo>
                  <a:cubicBezTo>
                    <a:pt x="1566" y="0"/>
                    <a:pt x="1507" y="301"/>
                    <a:pt x="1714" y="375"/>
                  </a:cubicBezTo>
                  <a:cubicBezTo>
                    <a:pt x="2967" y="754"/>
                    <a:pt x="3939" y="1842"/>
                    <a:pt x="4187" y="3127"/>
                  </a:cubicBezTo>
                  <a:cubicBezTo>
                    <a:pt x="4055" y="3325"/>
                    <a:pt x="3956" y="3539"/>
                    <a:pt x="3857" y="3754"/>
                  </a:cubicBezTo>
                  <a:cubicBezTo>
                    <a:pt x="3346" y="2781"/>
                    <a:pt x="2390" y="2040"/>
                    <a:pt x="1302" y="1842"/>
                  </a:cubicBezTo>
                  <a:cubicBezTo>
                    <a:pt x="1292" y="1840"/>
                    <a:pt x="1281" y="1840"/>
                    <a:pt x="1271" y="1840"/>
                  </a:cubicBezTo>
                  <a:cubicBezTo>
                    <a:pt x="1047" y="1840"/>
                    <a:pt x="967" y="2173"/>
                    <a:pt x="1204" y="2204"/>
                  </a:cubicBezTo>
                  <a:cubicBezTo>
                    <a:pt x="2308" y="2402"/>
                    <a:pt x="3264" y="3193"/>
                    <a:pt x="3676" y="4248"/>
                  </a:cubicBezTo>
                  <a:cubicBezTo>
                    <a:pt x="3626" y="4380"/>
                    <a:pt x="3593" y="4512"/>
                    <a:pt x="3560" y="4644"/>
                  </a:cubicBezTo>
                  <a:cubicBezTo>
                    <a:pt x="3297" y="4182"/>
                    <a:pt x="2703" y="3918"/>
                    <a:pt x="2258" y="3737"/>
                  </a:cubicBezTo>
                  <a:cubicBezTo>
                    <a:pt x="1616" y="3457"/>
                    <a:pt x="940" y="3309"/>
                    <a:pt x="248" y="3292"/>
                  </a:cubicBezTo>
                  <a:cubicBezTo>
                    <a:pt x="243" y="3292"/>
                    <a:pt x="238" y="3292"/>
                    <a:pt x="233" y="3292"/>
                  </a:cubicBezTo>
                  <a:cubicBezTo>
                    <a:pt x="1" y="3292"/>
                    <a:pt x="5" y="3671"/>
                    <a:pt x="248" y="3671"/>
                  </a:cubicBezTo>
                  <a:cubicBezTo>
                    <a:pt x="808" y="3688"/>
                    <a:pt x="1368" y="3803"/>
                    <a:pt x="1896" y="4001"/>
                  </a:cubicBezTo>
                  <a:cubicBezTo>
                    <a:pt x="2159" y="4083"/>
                    <a:pt x="2423" y="4215"/>
                    <a:pt x="2654" y="4347"/>
                  </a:cubicBezTo>
                  <a:cubicBezTo>
                    <a:pt x="2885" y="4479"/>
                    <a:pt x="3165" y="4644"/>
                    <a:pt x="3280" y="4891"/>
                  </a:cubicBezTo>
                  <a:cubicBezTo>
                    <a:pt x="3544" y="5484"/>
                    <a:pt x="2720" y="5550"/>
                    <a:pt x="2341" y="5567"/>
                  </a:cubicBezTo>
                  <a:cubicBezTo>
                    <a:pt x="2184" y="5575"/>
                    <a:pt x="2027" y="5579"/>
                    <a:pt x="1868" y="5579"/>
                  </a:cubicBezTo>
                  <a:cubicBezTo>
                    <a:pt x="1394" y="5579"/>
                    <a:pt x="915" y="5542"/>
                    <a:pt x="445" y="5468"/>
                  </a:cubicBezTo>
                  <a:cubicBezTo>
                    <a:pt x="436" y="5466"/>
                    <a:pt x="426" y="5466"/>
                    <a:pt x="417" y="5466"/>
                  </a:cubicBezTo>
                  <a:cubicBezTo>
                    <a:pt x="295" y="5466"/>
                    <a:pt x="184" y="5561"/>
                    <a:pt x="215" y="5698"/>
                  </a:cubicBezTo>
                  <a:cubicBezTo>
                    <a:pt x="347" y="6226"/>
                    <a:pt x="495" y="6737"/>
                    <a:pt x="627" y="7248"/>
                  </a:cubicBezTo>
                  <a:cubicBezTo>
                    <a:pt x="647" y="7347"/>
                    <a:pt x="720" y="7391"/>
                    <a:pt x="797" y="7391"/>
                  </a:cubicBezTo>
                  <a:cubicBezTo>
                    <a:pt x="910" y="7391"/>
                    <a:pt x="1029" y="7296"/>
                    <a:pt x="989" y="7149"/>
                  </a:cubicBezTo>
                  <a:cubicBezTo>
                    <a:pt x="874" y="6720"/>
                    <a:pt x="759" y="6308"/>
                    <a:pt x="660" y="5880"/>
                  </a:cubicBezTo>
                  <a:lnTo>
                    <a:pt x="660" y="5880"/>
                  </a:lnTo>
                  <a:cubicBezTo>
                    <a:pt x="1061" y="5931"/>
                    <a:pt x="1476" y="5957"/>
                    <a:pt x="1887" y="5957"/>
                  </a:cubicBezTo>
                  <a:cubicBezTo>
                    <a:pt x="2134" y="5957"/>
                    <a:pt x="2380" y="5948"/>
                    <a:pt x="2621" y="5929"/>
                  </a:cubicBezTo>
                  <a:cubicBezTo>
                    <a:pt x="2951" y="5896"/>
                    <a:pt x="3297" y="5797"/>
                    <a:pt x="3511" y="5567"/>
                  </a:cubicBezTo>
                  <a:cubicBezTo>
                    <a:pt x="3544" y="5585"/>
                    <a:pt x="3581" y="5595"/>
                    <a:pt x="3617" y="5595"/>
                  </a:cubicBezTo>
                  <a:cubicBezTo>
                    <a:pt x="3708" y="5595"/>
                    <a:pt x="3796" y="5536"/>
                    <a:pt x="3808" y="5418"/>
                  </a:cubicBezTo>
                  <a:cubicBezTo>
                    <a:pt x="3841" y="5072"/>
                    <a:pt x="3906" y="4743"/>
                    <a:pt x="4005" y="4413"/>
                  </a:cubicBezTo>
                  <a:cubicBezTo>
                    <a:pt x="4071" y="4380"/>
                    <a:pt x="4088" y="4314"/>
                    <a:pt x="4071" y="4232"/>
                  </a:cubicBezTo>
                  <a:cubicBezTo>
                    <a:pt x="4318" y="3539"/>
                    <a:pt x="4714" y="2913"/>
                    <a:pt x="5241" y="2386"/>
                  </a:cubicBezTo>
                  <a:cubicBezTo>
                    <a:pt x="5307" y="2320"/>
                    <a:pt x="5324" y="2188"/>
                    <a:pt x="5241" y="2122"/>
                  </a:cubicBezTo>
                  <a:cubicBezTo>
                    <a:pt x="4665" y="1611"/>
                    <a:pt x="4269" y="968"/>
                    <a:pt x="4071" y="227"/>
                  </a:cubicBezTo>
                  <a:cubicBezTo>
                    <a:pt x="4045" y="135"/>
                    <a:pt x="3972" y="95"/>
                    <a:pt x="3898" y="95"/>
                  </a:cubicBezTo>
                  <a:cubicBezTo>
                    <a:pt x="3785" y="95"/>
                    <a:pt x="3669" y="187"/>
                    <a:pt x="3709" y="326"/>
                  </a:cubicBezTo>
                  <a:cubicBezTo>
                    <a:pt x="3890" y="1067"/>
                    <a:pt x="4286" y="1743"/>
                    <a:pt x="4846" y="2254"/>
                  </a:cubicBezTo>
                  <a:cubicBezTo>
                    <a:pt x="4714" y="2402"/>
                    <a:pt x="4582" y="2551"/>
                    <a:pt x="4467" y="2715"/>
                  </a:cubicBezTo>
                  <a:cubicBezTo>
                    <a:pt x="4104" y="1446"/>
                    <a:pt x="3082" y="392"/>
                    <a:pt x="1830" y="12"/>
                  </a:cubicBezTo>
                  <a:cubicBezTo>
                    <a:pt x="1805" y="4"/>
                    <a:pt x="1781" y="0"/>
                    <a:pt x="1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1"/>
            <p:cNvSpPr/>
            <p:nvPr/>
          </p:nvSpPr>
          <p:spPr>
            <a:xfrm>
              <a:off x="3840475" y="3656625"/>
              <a:ext cx="27800" cy="94475"/>
            </a:xfrm>
            <a:custGeom>
              <a:rect b="b" l="l" r="r" t="t"/>
              <a:pathLst>
                <a:path extrusionOk="0" h="3779" w="1112">
                  <a:moveTo>
                    <a:pt x="879" y="1"/>
                  </a:moveTo>
                  <a:cubicBezTo>
                    <a:pt x="803" y="1"/>
                    <a:pt x="726" y="40"/>
                    <a:pt x="693" y="132"/>
                  </a:cubicBezTo>
                  <a:cubicBezTo>
                    <a:pt x="330" y="1253"/>
                    <a:pt x="116" y="2423"/>
                    <a:pt x="17" y="3593"/>
                  </a:cubicBezTo>
                  <a:cubicBezTo>
                    <a:pt x="1" y="3716"/>
                    <a:pt x="87" y="3778"/>
                    <a:pt x="182" y="3778"/>
                  </a:cubicBezTo>
                  <a:cubicBezTo>
                    <a:pt x="277" y="3778"/>
                    <a:pt x="380" y="3716"/>
                    <a:pt x="396" y="3593"/>
                  </a:cubicBezTo>
                  <a:cubicBezTo>
                    <a:pt x="495" y="2456"/>
                    <a:pt x="709" y="1318"/>
                    <a:pt x="1072" y="231"/>
                  </a:cubicBezTo>
                  <a:cubicBezTo>
                    <a:pt x="1112" y="92"/>
                    <a:pt x="996" y="1"/>
                    <a:pt x="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1"/>
            <p:cNvSpPr/>
            <p:nvPr/>
          </p:nvSpPr>
          <p:spPr>
            <a:xfrm>
              <a:off x="2905175" y="3123450"/>
              <a:ext cx="960050" cy="1496500"/>
            </a:xfrm>
            <a:custGeom>
              <a:rect b="b" l="l" r="r" t="t"/>
              <a:pathLst>
                <a:path extrusionOk="0" h="59860" w="38402">
                  <a:moveTo>
                    <a:pt x="7351" y="1"/>
                  </a:moveTo>
                  <a:cubicBezTo>
                    <a:pt x="7351" y="1"/>
                    <a:pt x="1962" y="39077"/>
                    <a:pt x="0" y="59860"/>
                  </a:cubicBezTo>
                  <a:lnTo>
                    <a:pt x="14290" y="59860"/>
                  </a:lnTo>
                  <a:lnTo>
                    <a:pt x="19415" y="18805"/>
                  </a:lnTo>
                  <a:lnTo>
                    <a:pt x="24541" y="59860"/>
                  </a:lnTo>
                  <a:lnTo>
                    <a:pt x="38401" y="59860"/>
                  </a:lnTo>
                  <a:cubicBezTo>
                    <a:pt x="38401" y="59860"/>
                    <a:pt x="33490" y="16531"/>
                    <a:pt x="31315" y="347"/>
                  </a:cubicBezTo>
                  <a:cubicBezTo>
                    <a:pt x="27105" y="1425"/>
                    <a:pt x="23200" y="1803"/>
                    <a:pt x="19794" y="1803"/>
                  </a:cubicBezTo>
                  <a:cubicBezTo>
                    <a:pt x="13625" y="1803"/>
                    <a:pt x="9092" y="563"/>
                    <a:pt x="73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1"/>
            <p:cNvSpPr/>
            <p:nvPr/>
          </p:nvSpPr>
          <p:spPr>
            <a:xfrm>
              <a:off x="3116500" y="3414150"/>
              <a:ext cx="257125" cy="157550"/>
            </a:xfrm>
            <a:custGeom>
              <a:rect b="b" l="l" r="r" t="t"/>
              <a:pathLst>
                <a:path extrusionOk="0" h="6302" w="10285">
                  <a:moveTo>
                    <a:pt x="290" y="0"/>
                  </a:moveTo>
                  <a:cubicBezTo>
                    <a:pt x="118" y="0"/>
                    <a:pt x="0" y="256"/>
                    <a:pt x="184" y="354"/>
                  </a:cubicBezTo>
                  <a:cubicBezTo>
                    <a:pt x="3430" y="2332"/>
                    <a:pt x="6677" y="4310"/>
                    <a:pt x="9924" y="6271"/>
                  </a:cubicBezTo>
                  <a:cubicBezTo>
                    <a:pt x="9958" y="6292"/>
                    <a:pt x="9992" y="6301"/>
                    <a:pt x="10024" y="6301"/>
                  </a:cubicBezTo>
                  <a:cubicBezTo>
                    <a:pt x="10186" y="6301"/>
                    <a:pt x="10285" y="6052"/>
                    <a:pt x="10105" y="5941"/>
                  </a:cubicBezTo>
                  <a:cubicBezTo>
                    <a:pt x="6858" y="3980"/>
                    <a:pt x="3628" y="2002"/>
                    <a:pt x="381" y="25"/>
                  </a:cubicBezTo>
                  <a:cubicBezTo>
                    <a:pt x="350" y="8"/>
                    <a:pt x="319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1"/>
            <p:cNvSpPr/>
            <p:nvPr/>
          </p:nvSpPr>
          <p:spPr>
            <a:xfrm>
              <a:off x="3152750" y="3551025"/>
              <a:ext cx="177700" cy="40625"/>
            </a:xfrm>
            <a:custGeom>
              <a:rect b="b" l="l" r="r" t="t"/>
              <a:pathLst>
                <a:path extrusionOk="0" h="1625" w="7108">
                  <a:moveTo>
                    <a:pt x="273" y="0"/>
                  </a:moveTo>
                  <a:cubicBezTo>
                    <a:pt x="74" y="0"/>
                    <a:pt x="1" y="321"/>
                    <a:pt x="217" y="367"/>
                  </a:cubicBezTo>
                  <a:cubicBezTo>
                    <a:pt x="2409" y="779"/>
                    <a:pt x="4601" y="1208"/>
                    <a:pt x="6776" y="1620"/>
                  </a:cubicBezTo>
                  <a:cubicBezTo>
                    <a:pt x="6792" y="1623"/>
                    <a:pt x="6807" y="1625"/>
                    <a:pt x="6822" y="1625"/>
                  </a:cubicBezTo>
                  <a:cubicBezTo>
                    <a:pt x="7035" y="1625"/>
                    <a:pt x="7108" y="1304"/>
                    <a:pt x="6892" y="1257"/>
                  </a:cubicBezTo>
                  <a:cubicBezTo>
                    <a:pt x="4700" y="829"/>
                    <a:pt x="2508" y="417"/>
                    <a:pt x="316" y="5"/>
                  </a:cubicBezTo>
                  <a:cubicBezTo>
                    <a:pt x="301" y="2"/>
                    <a:pt x="287" y="0"/>
                    <a:pt x="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1"/>
            <p:cNvSpPr/>
            <p:nvPr/>
          </p:nvSpPr>
          <p:spPr>
            <a:xfrm>
              <a:off x="3660825" y="3161975"/>
              <a:ext cx="155975" cy="1443650"/>
            </a:xfrm>
            <a:custGeom>
              <a:rect b="b" l="l" r="r" t="t"/>
              <a:pathLst>
                <a:path extrusionOk="0" h="57746" w="6239">
                  <a:moveTo>
                    <a:pt x="182" y="0"/>
                  </a:moveTo>
                  <a:cubicBezTo>
                    <a:pt x="87" y="0"/>
                    <a:pt x="1" y="58"/>
                    <a:pt x="17" y="174"/>
                  </a:cubicBezTo>
                  <a:cubicBezTo>
                    <a:pt x="957" y="7639"/>
                    <a:pt x="1830" y="15122"/>
                    <a:pt x="2638" y="22604"/>
                  </a:cubicBezTo>
                  <a:cubicBezTo>
                    <a:pt x="3429" y="30054"/>
                    <a:pt x="4154" y="37503"/>
                    <a:pt x="4813" y="44953"/>
                  </a:cubicBezTo>
                  <a:cubicBezTo>
                    <a:pt x="5176" y="49155"/>
                    <a:pt x="5522" y="53358"/>
                    <a:pt x="5852" y="57561"/>
                  </a:cubicBezTo>
                  <a:cubicBezTo>
                    <a:pt x="5860" y="57684"/>
                    <a:pt x="5959" y="57746"/>
                    <a:pt x="6054" y="57746"/>
                  </a:cubicBezTo>
                  <a:cubicBezTo>
                    <a:pt x="6148" y="57746"/>
                    <a:pt x="6239" y="57684"/>
                    <a:pt x="6231" y="57561"/>
                  </a:cubicBezTo>
                  <a:cubicBezTo>
                    <a:pt x="5654" y="50062"/>
                    <a:pt x="4995" y="42563"/>
                    <a:pt x="4286" y="35080"/>
                  </a:cubicBezTo>
                  <a:cubicBezTo>
                    <a:pt x="3561" y="27631"/>
                    <a:pt x="2770" y="20182"/>
                    <a:pt x="1913" y="12749"/>
                  </a:cubicBezTo>
                  <a:cubicBezTo>
                    <a:pt x="1435" y="8546"/>
                    <a:pt x="924" y="4360"/>
                    <a:pt x="396" y="174"/>
                  </a:cubicBezTo>
                  <a:cubicBezTo>
                    <a:pt x="380" y="58"/>
                    <a:pt x="277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1"/>
            <p:cNvSpPr/>
            <p:nvPr/>
          </p:nvSpPr>
          <p:spPr>
            <a:xfrm>
              <a:off x="3192350" y="1816500"/>
              <a:ext cx="412875" cy="409575"/>
            </a:xfrm>
            <a:custGeom>
              <a:rect b="b" l="l" r="r" t="t"/>
              <a:pathLst>
                <a:path extrusionOk="0" h="16383" w="16515">
                  <a:moveTo>
                    <a:pt x="10582" y="1"/>
                  </a:moveTo>
                  <a:cubicBezTo>
                    <a:pt x="9834" y="1290"/>
                    <a:pt x="8378" y="2180"/>
                    <a:pt x="6869" y="2180"/>
                  </a:cubicBezTo>
                  <a:cubicBezTo>
                    <a:pt x="6816" y="2180"/>
                    <a:pt x="6762" y="2178"/>
                    <a:pt x="6709" y="2176"/>
                  </a:cubicBezTo>
                  <a:cubicBezTo>
                    <a:pt x="6198" y="2160"/>
                    <a:pt x="5654" y="2028"/>
                    <a:pt x="5308" y="1649"/>
                  </a:cubicBezTo>
                  <a:cubicBezTo>
                    <a:pt x="4962" y="1270"/>
                    <a:pt x="4912" y="577"/>
                    <a:pt x="5341" y="264"/>
                  </a:cubicBezTo>
                  <a:lnTo>
                    <a:pt x="5341" y="264"/>
                  </a:lnTo>
                  <a:cubicBezTo>
                    <a:pt x="4484" y="643"/>
                    <a:pt x="3627" y="990"/>
                    <a:pt x="2720" y="1187"/>
                  </a:cubicBezTo>
                  <a:cubicBezTo>
                    <a:pt x="2336" y="1264"/>
                    <a:pt x="1936" y="1307"/>
                    <a:pt x="1538" y="1307"/>
                  </a:cubicBezTo>
                  <a:cubicBezTo>
                    <a:pt x="1253" y="1307"/>
                    <a:pt x="969" y="1285"/>
                    <a:pt x="693" y="1237"/>
                  </a:cubicBezTo>
                  <a:cubicBezTo>
                    <a:pt x="462" y="1929"/>
                    <a:pt x="347" y="2671"/>
                    <a:pt x="347" y="3429"/>
                  </a:cubicBezTo>
                  <a:cubicBezTo>
                    <a:pt x="347" y="3725"/>
                    <a:pt x="363" y="4022"/>
                    <a:pt x="396" y="4302"/>
                  </a:cubicBezTo>
                  <a:cubicBezTo>
                    <a:pt x="396" y="4302"/>
                    <a:pt x="396" y="4335"/>
                    <a:pt x="413" y="4401"/>
                  </a:cubicBezTo>
                  <a:cubicBezTo>
                    <a:pt x="413" y="4467"/>
                    <a:pt x="429" y="4533"/>
                    <a:pt x="446" y="4582"/>
                  </a:cubicBezTo>
                  <a:cubicBezTo>
                    <a:pt x="446" y="4615"/>
                    <a:pt x="446" y="4632"/>
                    <a:pt x="446" y="4665"/>
                  </a:cubicBezTo>
                  <a:cubicBezTo>
                    <a:pt x="512" y="5159"/>
                    <a:pt x="578" y="6049"/>
                    <a:pt x="347" y="6774"/>
                  </a:cubicBezTo>
                  <a:cubicBezTo>
                    <a:pt x="1" y="7829"/>
                    <a:pt x="627" y="11059"/>
                    <a:pt x="1501" y="12839"/>
                  </a:cubicBezTo>
                  <a:cubicBezTo>
                    <a:pt x="2555" y="14982"/>
                    <a:pt x="3857" y="15905"/>
                    <a:pt x="4929" y="16234"/>
                  </a:cubicBezTo>
                  <a:cubicBezTo>
                    <a:pt x="5275" y="16350"/>
                    <a:pt x="5588" y="16383"/>
                    <a:pt x="5868" y="16383"/>
                  </a:cubicBezTo>
                  <a:cubicBezTo>
                    <a:pt x="7038" y="16383"/>
                    <a:pt x="10499" y="15377"/>
                    <a:pt x="12230" y="12724"/>
                  </a:cubicBezTo>
                  <a:cubicBezTo>
                    <a:pt x="12823" y="11834"/>
                    <a:pt x="13219" y="10730"/>
                    <a:pt x="13235" y="9428"/>
                  </a:cubicBezTo>
                  <a:cubicBezTo>
                    <a:pt x="13298" y="9432"/>
                    <a:pt x="13361" y="9434"/>
                    <a:pt x="13424" y="9434"/>
                  </a:cubicBezTo>
                  <a:cubicBezTo>
                    <a:pt x="14151" y="9434"/>
                    <a:pt x="14865" y="9174"/>
                    <a:pt x="15411" y="8719"/>
                  </a:cubicBezTo>
                  <a:cubicBezTo>
                    <a:pt x="16103" y="8126"/>
                    <a:pt x="16515" y="7219"/>
                    <a:pt x="16498" y="6313"/>
                  </a:cubicBezTo>
                  <a:cubicBezTo>
                    <a:pt x="16498" y="5851"/>
                    <a:pt x="16383" y="5406"/>
                    <a:pt x="16119" y="5027"/>
                  </a:cubicBezTo>
                  <a:cubicBezTo>
                    <a:pt x="15922" y="4698"/>
                    <a:pt x="15608" y="4434"/>
                    <a:pt x="15229" y="4319"/>
                  </a:cubicBezTo>
                  <a:cubicBezTo>
                    <a:pt x="15180" y="4302"/>
                    <a:pt x="15098" y="4286"/>
                    <a:pt x="15032" y="4269"/>
                  </a:cubicBezTo>
                  <a:cubicBezTo>
                    <a:pt x="14951" y="4251"/>
                    <a:pt x="14866" y="4241"/>
                    <a:pt x="14780" y="4241"/>
                  </a:cubicBezTo>
                  <a:cubicBezTo>
                    <a:pt x="14637" y="4241"/>
                    <a:pt x="14490" y="4267"/>
                    <a:pt x="14356" y="4319"/>
                  </a:cubicBezTo>
                  <a:cubicBezTo>
                    <a:pt x="14356" y="4319"/>
                    <a:pt x="11455" y="3363"/>
                    <a:pt x="10582" y="1"/>
                  </a:cubicBez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1"/>
            <p:cNvSpPr/>
            <p:nvPr/>
          </p:nvSpPr>
          <p:spPr>
            <a:xfrm>
              <a:off x="3301125" y="2052175"/>
              <a:ext cx="252600" cy="285575"/>
            </a:xfrm>
            <a:custGeom>
              <a:rect b="b" l="l" r="r" t="t"/>
              <a:pathLst>
                <a:path extrusionOk="0" h="11423" w="10104">
                  <a:moveTo>
                    <a:pt x="8884" y="1"/>
                  </a:moveTo>
                  <a:cubicBezTo>
                    <a:pt x="8868" y="1303"/>
                    <a:pt x="8472" y="2407"/>
                    <a:pt x="7879" y="3297"/>
                  </a:cubicBezTo>
                  <a:cubicBezTo>
                    <a:pt x="7879" y="3297"/>
                    <a:pt x="7982" y="9496"/>
                    <a:pt x="1503" y="9496"/>
                  </a:cubicBezTo>
                  <a:cubicBezTo>
                    <a:pt x="1119" y="9496"/>
                    <a:pt x="712" y="9474"/>
                    <a:pt x="281" y="9428"/>
                  </a:cubicBezTo>
                  <a:lnTo>
                    <a:pt x="149" y="9411"/>
                  </a:lnTo>
                  <a:lnTo>
                    <a:pt x="1" y="10318"/>
                  </a:lnTo>
                  <a:cubicBezTo>
                    <a:pt x="1" y="10318"/>
                    <a:pt x="742" y="11422"/>
                    <a:pt x="5126" y="11422"/>
                  </a:cubicBezTo>
                  <a:cubicBezTo>
                    <a:pt x="9510" y="11422"/>
                    <a:pt x="10104" y="9346"/>
                    <a:pt x="10104" y="9346"/>
                  </a:cubicBezTo>
                  <a:lnTo>
                    <a:pt x="10071" y="9098"/>
                  </a:lnTo>
                  <a:lnTo>
                    <a:pt x="8884" y="1"/>
                  </a:lnTo>
                  <a:close/>
                </a:path>
              </a:pathLst>
            </a:custGeom>
            <a:solidFill>
              <a:srgbClr val="FEA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1"/>
            <p:cNvSpPr/>
            <p:nvPr/>
          </p:nvSpPr>
          <p:spPr>
            <a:xfrm>
              <a:off x="3134675" y="1603675"/>
              <a:ext cx="450375" cy="320800"/>
            </a:xfrm>
            <a:custGeom>
              <a:rect b="b" l="l" r="r" t="t"/>
              <a:pathLst>
                <a:path extrusionOk="0" h="12832" w="18015">
                  <a:moveTo>
                    <a:pt x="6983" y="0"/>
                  </a:moveTo>
                  <a:cubicBezTo>
                    <a:pt x="6641" y="0"/>
                    <a:pt x="6304" y="55"/>
                    <a:pt x="5983" y="191"/>
                  </a:cubicBezTo>
                  <a:cubicBezTo>
                    <a:pt x="5324" y="454"/>
                    <a:pt x="4813" y="1081"/>
                    <a:pt x="4665" y="1806"/>
                  </a:cubicBezTo>
                  <a:cubicBezTo>
                    <a:pt x="4516" y="2515"/>
                    <a:pt x="4763" y="3289"/>
                    <a:pt x="5274" y="3800"/>
                  </a:cubicBezTo>
                  <a:cubicBezTo>
                    <a:pt x="4882" y="3711"/>
                    <a:pt x="4477" y="3664"/>
                    <a:pt x="4075" y="3664"/>
                  </a:cubicBezTo>
                  <a:cubicBezTo>
                    <a:pt x="3211" y="3664"/>
                    <a:pt x="2357" y="3882"/>
                    <a:pt x="1649" y="4377"/>
                  </a:cubicBezTo>
                  <a:cubicBezTo>
                    <a:pt x="610" y="5086"/>
                    <a:pt x="0" y="6470"/>
                    <a:pt x="379" y="7673"/>
                  </a:cubicBezTo>
                  <a:cubicBezTo>
                    <a:pt x="660" y="8547"/>
                    <a:pt x="1418" y="9239"/>
                    <a:pt x="2291" y="9552"/>
                  </a:cubicBezTo>
                  <a:cubicBezTo>
                    <a:pt x="2522" y="9651"/>
                    <a:pt x="2753" y="9700"/>
                    <a:pt x="3000" y="9750"/>
                  </a:cubicBezTo>
                  <a:cubicBezTo>
                    <a:pt x="3276" y="9798"/>
                    <a:pt x="3557" y="9820"/>
                    <a:pt x="3840" y="9820"/>
                  </a:cubicBezTo>
                  <a:cubicBezTo>
                    <a:pt x="4235" y="9820"/>
                    <a:pt x="4634" y="9777"/>
                    <a:pt x="5027" y="9700"/>
                  </a:cubicBezTo>
                  <a:cubicBezTo>
                    <a:pt x="5934" y="9503"/>
                    <a:pt x="6791" y="9156"/>
                    <a:pt x="7631" y="8777"/>
                  </a:cubicBezTo>
                  <a:lnTo>
                    <a:pt x="7631" y="8777"/>
                  </a:lnTo>
                  <a:cubicBezTo>
                    <a:pt x="7219" y="9090"/>
                    <a:pt x="7269" y="9783"/>
                    <a:pt x="7615" y="10162"/>
                  </a:cubicBezTo>
                  <a:cubicBezTo>
                    <a:pt x="7961" y="10541"/>
                    <a:pt x="8505" y="10673"/>
                    <a:pt x="9016" y="10689"/>
                  </a:cubicBezTo>
                  <a:cubicBezTo>
                    <a:pt x="9069" y="10691"/>
                    <a:pt x="9123" y="10693"/>
                    <a:pt x="9176" y="10693"/>
                  </a:cubicBezTo>
                  <a:cubicBezTo>
                    <a:pt x="10685" y="10693"/>
                    <a:pt x="12141" y="9803"/>
                    <a:pt x="12889" y="8514"/>
                  </a:cubicBezTo>
                  <a:cubicBezTo>
                    <a:pt x="13762" y="11876"/>
                    <a:pt x="16663" y="12832"/>
                    <a:pt x="16663" y="12832"/>
                  </a:cubicBezTo>
                  <a:cubicBezTo>
                    <a:pt x="16797" y="12780"/>
                    <a:pt x="16937" y="12754"/>
                    <a:pt x="17080" y="12754"/>
                  </a:cubicBezTo>
                  <a:cubicBezTo>
                    <a:pt x="17166" y="12754"/>
                    <a:pt x="17252" y="12764"/>
                    <a:pt x="17339" y="12782"/>
                  </a:cubicBezTo>
                  <a:cubicBezTo>
                    <a:pt x="17405" y="12799"/>
                    <a:pt x="17470" y="12815"/>
                    <a:pt x="17536" y="12832"/>
                  </a:cubicBezTo>
                  <a:cubicBezTo>
                    <a:pt x="17652" y="11876"/>
                    <a:pt x="17751" y="10920"/>
                    <a:pt x="17833" y="9964"/>
                  </a:cubicBezTo>
                  <a:cubicBezTo>
                    <a:pt x="17932" y="9074"/>
                    <a:pt x="18014" y="8168"/>
                    <a:pt x="17882" y="7278"/>
                  </a:cubicBezTo>
                  <a:cubicBezTo>
                    <a:pt x="17751" y="6388"/>
                    <a:pt x="17355" y="5498"/>
                    <a:pt x="16630" y="4954"/>
                  </a:cubicBezTo>
                  <a:cubicBezTo>
                    <a:pt x="16231" y="4652"/>
                    <a:pt x="15723" y="4483"/>
                    <a:pt x="15224" y="4483"/>
                  </a:cubicBezTo>
                  <a:cubicBezTo>
                    <a:pt x="14878" y="4483"/>
                    <a:pt x="14537" y="4564"/>
                    <a:pt x="14240" y="4739"/>
                  </a:cubicBezTo>
                  <a:cubicBezTo>
                    <a:pt x="12922" y="2729"/>
                    <a:pt x="10944" y="1163"/>
                    <a:pt x="8686" y="339"/>
                  </a:cubicBezTo>
                  <a:cubicBezTo>
                    <a:pt x="8139" y="153"/>
                    <a:pt x="7554" y="0"/>
                    <a:pt x="69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1"/>
            <p:cNvSpPr/>
            <p:nvPr/>
          </p:nvSpPr>
          <p:spPr>
            <a:xfrm>
              <a:off x="3304850" y="2134600"/>
              <a:ext cx="195825" cy="154975"/>
            </a:xfrm>
            <a:custGeom>
              <a:rect b="b" l="l" r="r" t="t"/>
              <a:pathLst>
                <a:path extrusionOk="0" h="6199" w="7833">
                  <a:moveTo>
                    <a:pt x="7730" y="0"/>
                  </a:moveTo>
                  <a:lnTo>
                    <a:pt x="7730" y="0"/>
                  </a:lnTo>
                  <a:cubicBezTo>
                    <a:pt x="5999" y="2653"/>
                    <a:pt x="2538" y="3659"/>
                    <a:pt x="1368" y="3659"/>
                  </a:cubicBezTo>
                  <a:cubicBezTo>
                    <a:pt x="1088" y="3659"/>
                    <a:pt x="775" y="3626"/>
                    <a:pt x="429" y="3510"/>
                  </a:cubicBezTo>
                  <a:lnTo>
                    <a:pt x="66" y="5735"/>
                  </a:lnTo>
                  <a:lnTo>
                    <a:pt x="0" y="6114"/>
                  </a:lnTo>
                  <a:lnTo>
                    <a:pt x="132" y="6131"/>
                  </a:lnTo>
                  <a:cubicBezTo>
                    <a:pt x="563" y="6177"/>
                    <a:pt x="970" y="6199"/>
                    <a:pt x="1354" y="6199"/>
                  </a:cubicBezTo>
                  <a:cubicBezTo>
                    <a:pt x="7832" y="6199"/>
                    <a:pt x="7730" y="0"/>
                    <a:pt x="7730" y="0"/>
                  </a:cubicBezTo>
                  <a:close/>
                </a:path>
              </a:pathLst>
            </a:custGeom>
            <a:solidFill>
              <a:srgbClr val="FE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1"/>
            <p:cNvSpPr/>
            <p:nvPr/>
          </p:nvSpPr>
          <p:spPr>
            <a:xfrm>
              <a:off x="3111175" y="1558575"/>
              <a:ext cx="385300" cy="270875"/>
            </a:xfrm>
            <a:custGeom>
              <a:rect b="b" l="l" r="r" t="t"/>
              <a:pathLst>
                <a:path extrusionOk="0" h="10835" w="15412">
                  <a:moveTo>
                    <a:pt x="7537" y="0"/>
                  </a:moveTo>
                  <a:cubicBezTo>
                    <a:pt x="7355" y="0"/>
                    <a:pt x="7172" y="11"/>
                    <a:pt x="6989" y="33"/>
                  </a:cubicBezTo>
                  <a:cubicBezTo>
                    <a:pt x="5835" y="165"/>
                    <a:pt x="4715" y="825"/>
                    <a:pt x="4187" y="1879"/>
                  </a:cubicBezTo>
                  <a:cubicBezTo>
                    <a:pt x="3726" y="2786"/>
                    <a:pt x="3792" y="3939"/>
                    <a:pt x="4401" y="4747"/>
                  </a:cubicBezTo>
                  <a:cubicBezTo>
                    <a:pt x="4183" y="4716"/>
                    <a:pt x="3962" y="4701"/>
                    <a:pt x="3742" y="4701"/>
                  </a:cubicBezTo>
                  <a:cubicBezTo>
                    <a:pt x="2305" y="4701"/>
                    <a:pt x="905" y="5364"/>
                    <a:pt x="347" y="6807"/>
                  </a:cubicBezTo>
                  <a:cubicBezTo>
                    <a:pt x="50" y="7615"/>
                    <a:pt x="116" y="8521"/>
                    <a:pt x="594" y="9246"/>
                  </a:cubicBezTo>
                  <a:cubicBezTo>
                    <a:pt x="1089" y="9955"/>
                    <a:pt x="1880" y="10449"/>
                    <a:pt x="2704" y="10664"/>
                  </a:cubicBezTo>
                  <a:cubicBezTo>
                    <a:pt x="3162" y="10788"/>
                    <a:pt x="3632" y="10835"/>
                    <a:pt x="4106" y="10835"/>
                  </a:cubicBezTo>
                  <a:cubicBezTo>
                    <a:pt x="4893" y="10835"/>
                    <a:pt x="5690" y="10705"/>
                    <a:pt x="6462" y="10581"/>
                  </a:cubicBezTo>
                  <a:cubicBezTo>
                    <a:pt x="6678" y="10550"/>
                    <a:pt x="6604" y="10214"/>
                    <a:pt x="6403" y="10214"/>
                  </a:cubicBezTo>
                  <a:cubicBezTo>
                    <a:pt x="6390" y="10214"/>
                    <a:pt x="6377" y="10216"/>
                    <a:pt x="6363" y="10219"/>
                  </a:cubicBezTo>
                  <a:cubicBezTo>
                    <a:pt x="5656" y="10333"/>
                    <a:pt x="4889" y="10448"/>
                    <a:pt x="4137" y="10448"/>
                  </a:cubicBezTo>
                  <a:cubicBezTo>
                    <a:pt x="3047" y="10448"/>
                    <a:pt x="1987" y="10207"/>
                    <a:pt x="1188" y="9378"/>
                  </a:cubicBezTo>
                  <a:cubicBezTo>
                    <a:pt x="1" y="8126"/>
                    <a:pt x="627" y="6181"/>
                    <a:pt x="2061" y="5439"/>
                  </a:cubicBezTo>
                  <a:cubicBezTo>
                    <a:pt x="2565" y="5183"/>
                    <a:pt x="3124" y="5068"/>
                    <a:pt x="3687" y="5068"/>
                  </a:cubicBezTo>
                  <a:cubicBezTo>
                    <a:pt x="4100" y="5068"/>
                    <a:pt x="4515" y="5130"/>
                    <a:pt x="4912" y="5241"/>
                  </a:cubicBezTo>
                  <a:cubicBezTo>
                    <a:pt x="4927" y="5246"/>
                    <a:pt x="4942" y="5248"/>
                    <a:pt x="4956" y="5248"/>
                  </a:cubicBezTo>
                  <a:cubicBezTo>
                    <a:pt x="5104" y="5248"/>
                    <a:pt x="5229" y="5033"/>
                    <a:pt x="5094" y="4928"/>
                  </a:cubicBezTo>
                  <a:cubicBezTo>
                    <a:pt x="4253" y="4269"/>
                    <a:pt x="4039" y="3082"/>
                    <a:pt x="4484" y="2127"/>
                  </a:cubicBezTo>
                  <a:cubicBezTo>
                    <a:pt x="4962" y="1138"/>
                    <a:pt x="5984" y="511"/>
                    <a:pt x="7071" y="396"/>
                  </a:cubicBezTo>
                  <a:cubicBezTo>
                    <a:pt x="7226" y="380"/>
                    <a:pt x="7379" y="372"/>
                    <a:pt x="7532" y="372"/>
                  </a:cubicBezTo>
                  <a:cubicBezTo>
                    <a:pt x="9741" y="372"/>
                    <a:pt x="11746" y="1991"/>
                    <a:pt x="13087" y="3610"/>
                  </a:cubicBezTo>
                  <a:cubicBezTo>
                    <a:pt x="13911" y="4582"/>
                    <a:pt x="14554" y="5703"/>
                    <a:pt x="14999" y="6906"/>
                  </a:cubicBezTo>
                  <a:cubicBezTo>
                    <a:pt x="15032" y="6998"/>
                    <a:pt x="15109" y="7037"/>
                    <a:pt x="15184" y="7037"/>
                  </a:cubicBezTo>
                  <a:cubicBezTo>
                    <a:pt x="15299" y="7037"/>
                    <a:pt x="15411" y="6946"/>
                    <a:pt x="15361" y="6807"/>
                  </a:cubicBezTo>
                  <a:cubicBezTo>
                    <a:pt x="14488" y="4467"/>
                    <a:pt x="12873" y="2374"/>
                    <a:pt x="10763" y="1039"/>
                  </a:cubicBezTo>
                  <a:cubicBezTo>
                    <a:pt x="9796" y="427"/>
                    <a:pt x="8682" y="0"/>
                    <a:pt x="75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1"/>
            <p:cNvSpPr/>
            <p:nvPr/>
          </p:nvSpPr>
          <p:spPr>
            <a:xfrm>
              <a:off x="3261175" y="1649625"/>
              <a:ext cx="236450" cy="155575"/>
            </a:xfrm>
            <a:custGeom>
              <a:rect b="b" l="l" r="r" t="t"/>
              <a:pathLst>
                <a:path extrusionOk="0" h="6223" w="9458">
                  <a:moveTo>
                    <a:pt x="4433" y="0"/>
                  </a:moveTo>
                  <a:cubicBezTo>
                    <a:pt x="4427" y="0"/>
                    <a:pt x="4422" y="0"/>
                    <a:pt x="4417" y="1"/>
                  </a:cubicBezTo>
                  <a:cubicBezTo>
                    <a:pt x="3511" y="67"/>
                    <a:pt x="2637" y="347"/>
                    <a:pt x="1895" y="841"/>
                  </a:cubicBezTo>
                  <a:cubicBezTo>
                    <a:pt x="1170" y="1319"/>
                    <a:pt x="396" y="2028"/>
                    <a:pt x="132" y="2869"/>
                  </a:cubicBezTo>
                  <a:cubicBezTo>
                    <a:pt x="0" y="3281"/>
                    <a:pt x="66" y="3726"/>
                    <a:pt x="363" y="4055"/>
                  </a:cubicBezTo>
                  <a:cubicBezTo>
                    <a:pt x="626" y="4335"/>
                    <a:pt x="1005" y="4467"/>
                    <a:pt x="1368" y="4550"/>
                  </a:cubicBezTo>
                  <a:cubicBezTo>
                    <a:pt x="1741" y="4631"/>
                    <a:pt x="2119" y="4670"/>
                    <a:pt x="2496" y="4670"/>
                  </a:cubicBezTo>
                  <a:cubicBezTo>
                    <a:pt x="3036" y="4670"/>
                    <a:pt x="3573" y="4589"/>
                    <a:pt x="4087" y="4434"/>
                  </a:cubicBezTo>
                  <a:cubicBezTo>
                    <a:pt x="4467" y="4335"/>
                    <a:pt x="4846" y="4187"/>
                    <a:pt x="5192" y="4006"/>
                  </a:cubicBezTo>
                  <a:lnTo>
                    <a:pt x="5192" y="4006"/>
                  </a:lnTo>
                  <a:cubicBezTo>
                    <a:pt x="4994" y="4517"/>
                    <a:pt x="5010" y="5159"/>
                    <a:pt x="5357" y="5621"/>
                  </a:cubicBezTo>
                  <a:cubicBezTo>
                    <a:pt x="5673" y="6052"/>
                    <a:pt x="6148" y="6223"/>
                    <a:pt x="6651" y="6223"/>
                  </a:cubicBezTo>
                  <a:cubicBezTo>
                    <a:pt x="7302" y="6223"/>
                    <a:pt x="7999" y="5936"/>
                    <a:pt x="8455" y="5555"/>
                  </a:cubicBezTo>
                  <a:cubicBezTo>
                    <a:pt x="8949" y="5143"/>
                    <a:pt x="9312" y="4566"/>
                    <a:pt x="9427" y="3923"/>
                  </a:cubicBezTo>
                  <a:cubicBezTo>
                    <a:pt x="9457" y="3783"/>
                    <a:pt x="9330" y="3686"/>
                    <a:pt x="9217" y="3686"/>
                  </a:cubicBezTo>
                  <a:cubicBezTo>
                    <a:pt x="9144" y="3686"/>
                    <a:pt x="9078" y="3727"/>
                    <a:pt x="9065" y="3824"/>
                  </a:cubicBezTo>
                  <a:cubicBezTo>
                    <a:pt x="8865" y="4915"/>
                    <a:pt x="7850" y="5834"/>
                    <a:pt x="6725" y="5834"/>
                  </a:cubicBezTo>
                  <a:cubicBezTo>
                    <a:pt x="6643" y="5834"/>
                    <a:pt x="6560" y="5829"/>
                    <a:pt x="6477" y="5819"/>
                  </a:cubicBezTo>
                  <a:cubicBezTo>
                    <a:pt x="5785" y="5736"/>
                    <a:pt x="5373" y="5192"/>
                    <a:pt x="5455" y="4500"/>
                  </a:cubicBezTo>
                  <a:cubicBezTo>
                    <a:pt x="5488" y="4138"/>
                    <a:pt x="5670" y="3824"/>
                    <a:pt x="5900" y="3561"/>
                  </a:cubicBezTo>
                  <a:cubicBezTo>
                    <a:pt x="6164" y="3363"/>
                    <a:pt x="6428" y="3149"/>
                    <a:pt x="6659" y="2901"/>
                  </a:cubicBezTo>
                  <a:cubicBezTo>
                    <a:pt x="6780" y="2780"/>
                    <a:pt x="6670" y="2571"/>
                    <a:pt x="6526" y="2571"/>
                  </a:cubicBezTo>
                  <a:cubicBezTo>
                    <a:pt x="6494" y="2571"/>
                    <a:pt x="6461" y="2581"/>
                    <a:pt x="6428" y="2605"/>
                  </a:cubicBezTo>
                  <a:cubicBezTo>
                    <a:pt x="6164" y="2786"/>
                    <a:pt x="5884" y="3000"/>
                    <a:pt x="5670" y="3248"/>
                  </a:cubicBezTo>
                  <a:cubicBezTo>
                    <a:pt x="4740" y="3907"/>
                    <a:pt x="3620" y="4281"/>
                    <a:pt x="2482" y="4281"/>
                  </a:cubicBezTo>
                  <a:cubicBezTo>
                    <a:pt x="2369" y="4281"/>
                    <a:pt x="2256" y="4277"/>
                    <a:pt x="2143" y="4269"/>
                  </a:cubicBezTo>
                  <a:cubicBezTo>
                    <a:pt x="1500" y="4236"/>
                    <a:pt x="330" y="4055"/>
                    <a:pt x="462" y="3165"/>
                  </a:cubicBezTo>
                  <a:cubicBezTo>
                    <a:pt x="511" y="2737"/>
                    <a:pt x="808" y="2358"/>
                    <a:pt x="1071" y="2061"/>
                  </a:cubicBezTo>
                  <a:cubicBezTo>
                    <a:pt x="1319" y="1764"/>
                    <a:pt x="1615" y="1501"/>
                    <a:pt x="1928" y="1270"/>
                  </a:cubicBezTo>
                  <a:cubicBezTo>
                    <a:pt x="2654" y="759"/>
                    <a:pt x="3527" y="446"/>
                    <a:pt x="4417" y="380"/>
                  </a:cubicBezTo>
                  <a:cubicBezTo>
                    <a:pt x="4659" y="364"/>
                    <a:pt x="4664" y="0"/>
                    <a:pt x="44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1"/>
            <p:cNvSpPr/>
            <p:nvPr/>
          </p:nvSpPr>
          <p:spPr>
            <a:xfrm>
              <a:off x="3279300" y="2055900"/>
              <a:ext cx="102625" cy="56600"/>
            </a:xfrm>
            <a:custGeom>
              <a:rect b="b" l="l" r="r" t="t"/>
              <a:pathLst>
                <a:path extrusionOk="0" h="2264" w="4105">
                  <a:moveTo>
                    <a:pt x="3198" y="0"/>
                  </a:moveTo>
                  <a:cubicBezTo>
                    <a:pt x="3066" y="17"/>
                    <a:pt x="2917" y="50"/>
                    <a:pt x="2786" y="83"/>
                  </a:cubicBezTo>
                  <a:cubicBezTo>
                    <a:pt x="2588" y="116"/>
                    <a:pt x="2374" y="181"/>
                    <a:pt x="2176" y="214"/>
                  </a:cubicBezTo>
                  <a:cubicBezTo>
                    <a:pt x="1928" y="271"/>
                    <a:pt x="1688" y="296"/>
                    <a:pt x="1445" y="296"/>
                  </a:cubicBezTo>
                  <a:cubicBezTo>
                    <a:pt x="1332" y="296"/>
                    <a:pt x="1219" y="291"/>
                    <a:pt x="1105" y="280"/>
                  </a:cubicBezTo>
                  <a:cubicBezTo>
                    <a:pt x="967" y="262"/>
                    <a:pt x="834" y="238"/>
                    <a:pt x="703" y="238"/>
                  </a:cubicBezTo>
                  <a:cubicBezTo>
                    <a:pt x="600" y="238"/>
                    <a:pt x="498" y="253"/>
                    <a:pt x="396" y="297"/>
                  </a:cubicBezTo>
                  <a:cubicBezTo>
                    <a:pt x="198" y="396"/>
                    <a:pt x="50" y="610"/>
                    <a:pt x="33" y="841"/>
                  </a:cubicBezTo>
                  <a:cubicBezTo>
                    <a:pt x="0" y="1071"/>
                    <a:pt x="83" y="1302"/>
                    <a:pt x="215" y="1483"/>
                  </a:cubicBezTo>
                  <a:cubicBezTo>
                    <a:pt x="346" y="1665"/>
                    <a:pt x="528" y="1813"/>
                    <a:pt x="725" y="1928"/>
                  </a:cubicBezTo>
                  <a:cubicBezTo>
                    <a:pt x="1106" y="2148"/>
                    <a:pt x="1552" y="2264"/>
                    <a:pt x="1993" y="2264"/>
                  </a:cubicBezTo>
                  <a:cubicBezTo>
                    <a:pt x="2049" y="2264"/>
                    <a:pt x="2104" y="2262"/>
                    <a:pt x="2159" y="2258"/>
                  </a:cubicBezTo>
                  <a:cubicBezTo>
                    <a:pt x="2654" y="2225"/>
                    <a:pt x="3148" y="2027"/>
                    <a:pt x="3544" y="1714"/>
                  </a:cubicBezTo>
                  <a:cubicBezTo>
                    <a:pt x="3758" y="1533"/>
                    <a:pt x="3939" y="1302"/>
                    <a:pt x="4038" y="1038"/>
                  </a:cubicBezTo>
                  <a:cubicBezTo>
                    <a:pt x="4104" y="758"/>
                    <a:pt x="4071" y="445"/>
                    <a:pt x="3873" y="247"/>
                  </a:cubicBezTo>
                  <a:cubicBezTo>
                    <a:pt x="3709" y="66"/>
                    <a:pt x="3445" y="0"/>
                    <a:pt x="31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1"/>
            <p:cNvSpPr/>
            <p:nvPr/>
          </p:nvSpPr>
          <p:spPr>
            <a:xfrm>
              <a:off x="3369125" y="1907975"/>
              <a:ext cx="45350" cy="53175"/>
            </a:xfrm>
            <a:custGeom>
              <a:rect b="b" l="l" r="r" t="t"/>
              <a:pathLst>
                <a:path extrusionOk="0" h="2127" w="1814">
                  <a:moveTo>
                    <a:pt x="907" y="0"/>
                  </a:moveTo>
                  <a:cubicBezTo>
                    <a:pt x="412" y="0"/>
                    <a:pt x="0" y="478"/>
                    <a:pt x="0" y="1055"/>
                  </a:cubicBezTo>
                  <a:cubicBezTo>
                    <a:pt x="0" y="1649"/>
                    <a:pt x="412" y="2126"/>
                    <a:pt x="907" y="2126"/>
                  </a:cubicBezTo>
                  <a:cubicBezTo>
                    <a:pt x="1401" y="2126"/>
                    <a:pt x="1813" y="1649"/>
                    <a:pt x="1813" y="1055"/>
                  </a:cubicBezTo>
                  <a:cubicBezTo>
                    <a:pt x="1813" y="478"/>
                    <a:pt x="1401" y="0"/>
                    <a:pt x="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1"/>
            <p:cNvSpPr/>
            <p:nvPr/>
          </p:nvSpPr>
          <p:spPr>
            <a:xfrm>
              <a:off x="3199775" y="1907975"/>
              <a:ext cx="44925" cy="53175"/>
            </a:xfrm>
            <a:custGeom>
              <a:rect b="b" l="l" r="r" t="t"/>
              <a:pathLst>
                <a:path extrusionOk="0" h="2127" w="1797">
                  <a:moveTo>
                    <a:pt x="907" y="0"/>
                  </a:moveTo>
                  <a:cubicBezTo>
                    <a:pt x="396" y="0"/>
                    <a:pt x="0" y="478"/>
                    <a:pt x="0" y="1055"/>
                  </a:cubicBezTo>
                  <a:cubicBezTo>
                    <a:pt x="0" y="1649"/>
                    <a:pt x="396" y="2126"/>
                    <a:pt x="907" y="2126"/>
                  </a:cubicBezTo>
                  <a:cubicBezTo>
                    <a:pt x="1401" y="2126"/>
                    <a:pt x="1797" y="1649"/>
                    <a:pt x="1797" y="1055"/>
                  </a:cubicBezTo>
                  <a:cubicBezTo>
                    <a:pt x="1797" y="478"/>
                    <a:pt x="1401" y="0"/>
                    <a:pt x="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1"/>
            <p:cNvSpPr/>
            <p:nvPr/>
          </p:nvSpPr>
          <p:spPr>
            <a:xfrm>
              <a:off x="3363750" y="1867425"/>
              <a:ext cx="63900" cy="32950"/>
            </a:xfrm>
            <a:custGeom>
              <a:rect b="b" l="l" r="r" t="t"/>
              <a:pathLst>
                <a:path extrusionOk="0" h="1318" w="2556">
                  <a:moveTo>
                    <a:pt x="1042" y="0"/>
                  </a:moveTo>
                  <a:cubicBezTo>
                    <a:pt x="996" y="0"/>
                    <a:pt x="951" y="2"/>
                    <a:pt x="907" y="7"/>
                  </a:cubicBezTo>
                  <a:cubicBezTo>
                    <a:pt x="726" y="7"/>
                    <a:pt x="561" y="40"/>
                    <a:pt x="396" y="73"/>
                  </a:cubicBezTo>
                  <a:cubicBezTo>
                    <a:pt x="248" y="106"/>
                    <a:pt x="133" y="238"/>
                    <a:pt x="67" y="370"/>
                  </a:cubicBezTo>
                  <a:cubicBezTo>
                    <a:pt x="1" y="502"/>
                    <a:pt x="1" y="667"/>
                    <a:pt x="34" y="815"/>
                  </a:cubicBezTo>
                  <a:cubicBezTo>
                    <a:pt x="83" y="947"/>
                    <a:pt x="199" y="1062"/>
                    <a:pt x="331" y="1128"/>
                  </a:cubicBezTo>
                  <a:cubicBezTo>
                    <a:pt x="408" y="1167"/>
                    <a:pt x="485" y="1183"/>
                    <a:pt x="566" y="1183"/>
                  </a:cubicBezTo>
                  <a:cubicBezTo>
                    <a:pt x="608" y="1183"/>
                    <a:pt x="651" y="1178"/>
                    <a:pt x="696" y="1170"/>
                  </a:cubicBezTo>
                  <a:lnTo>
                    <a:pt x="696" y="1170"/>
                  </a:lnTo>
                  <a:lnTo>
                    <a:pt x="660" y="1177"/>
                  </a:lnTo>
                  <a:cubicBezTo>
                    <a:pt x="793" y="1153"/>
                    <a:pt x="917" y="1138"/>
                    <a:pt x="1045" y="1138"/>
                  </a:cubicBezTo>
                  <a:cubicBezTo>
                    <a:pt x="1092" y="1138"/>
                    <a:pt x="1139" y="1140"/>
                    <a:pt x="1188" y="1144"/>
                  </a:cubicBezTo>
                  <a:cubicBezTo>
                    <a:pt x="1336" y="1161"/>
                    <a:pt x="1484" y="1194"/>
                    <a:pt x="1649" y="1243"/>
                  </a:cubicBezTo>
                  <a:cubicBezTo>
                    <a:pt x="1666" y="1243"/>
                    <a:pt x="1682" y="1260"/>
                    <a:pt x="1715" y="1260"/>
                  </a:cubicBezTo>
                  <a:cubicBezTo>
                    <a:pt x="1802" y="1299"/>
                    <a:pt x="1891" y="1318"/>
                    <a:pt x="1977" y="1318"/>
                  </a:cubicBezTo>
                  <a:cubicBezTo>
                    <a:pt x="2182" y="1318"/>
                    <a:pt x="2369" y="1210"/>
                    <a:pt x="2473" y="1013"/>
                  </a:cubicBezTo>
                  <a:cubicBezTo>
                    <a:pt x="2556" y="881"/>
                    <a:pt x="2556" y="700"/>
                    <a:pt x="2506" y="568"/>
                  </a:cubicBezTo>
                  <a:cubicBezTo>
                    <a:pt x="2457" y="436"/>
                    <a:pt x="2358" y="304"/>
                    <a:pt x="2226" y="238"/>
                  </a:cubicBezTo>
                  <a:cubicBezTo>
                    <a:pt x="1962" y="123"/>
                    <a:pt x="1682" y="40"/>
                    <a:pt x="1385" y="24"/>
                  </a:cubicBezTo>
                  <a:cubicBezTo>
                    <a:pt x="1269" y="12"/>
                    <a:pt x="1152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1"/>
            <p:cNvSpPr/>
            <p:nvPr/>
          </p:nvSpPr>
          <p:spPr>
            <a:xfrm>
              <a:off x="3193175" y="1867425"/>
              <a:ext cx="64300" cy="32950"/>
            </a:xfrm>
            <a:custGeom>
              <a:rect b="b" l="l" r="r" t="t"/>
              <a:pathLst>
                <a:path extrusionOk="0" h="1318" w="2572">
                  <a:moveTo>
                    <a:pt x="1521" y="0"/>
                  </a:moveTo>
                  <a:cubicBezTo>
                    <a:pt x="1404" y="0"/>
                    <a:pt x="1287" y="12"/>
                    <a:pt x="1171" y="24"/>
                  </a:cubicBezTo>
                  <a:cubicBezTo>
                    <a:pt x="891" y="40"/>
                    <a:pt x="594" y="123"/>
                    <a:pt x="330" y="238"/>
                  </a:cubicBezTo>
                  <a:cubicBezTo>
                    <a:pt x="215" y="304"/>
                    <a:pt x="100" y="436"/>
                    <a:pt x="50" y="568"/>
                  </a:cubicBezTo>
                  <a:cubicBezTo>
                    <a:pt x="1" y="700"/>
                    <a:pt x="17" y="881"/>
                    <a:pt x="83" y="1013"/>
                  </a:cubicBezTo>
                  <a:cubicBezTo>
                    <a:pt x="188" y="1210"/>
                    <a:pt x="382" y="1318"/>
                    <a:pt x="586" y="1318"/>
                  </a:cubicBezTo>
                  <a:cubicBezTo>
                    <a:pt x="672" y="1318"/>
                    <a:pt x="759" y="1299"/>
                    <a:pt x="841" y="1260"/>
                  </a:cubicBezTo>
                  <a:cubicBezTo>
                    <a:pt x="874" y="1260"/>
                    <a:pt x="891" y="1243"/>
                    <a:pt x="924" y="1243"/>
                  </a:cubicBezTo>
                  <a:cubicBezTo>
                    <a:pt x="1072" y="1194"/>
                    <a:pt x="1220" y="1161"/>
                    <a:pt x="1369" y="1144"/>
                  </a:cubicBezTo>
                  <a:cubicBezTo>
                    <a:pt x="1417" y="1140"/>
                    <a:pt x="1466" y="1138"/>
                    <a:pt x="1514" y="1138"/>
                  </a:cubicBezTo>
                  <a:cubicBezTo>
                    <a:pt x="1646" y="1138"/>
                    <a:pt x="1775" y="1153"/>
                    <a:pt x="1896" y="1177"/>
                  </a:cubicBezTo>
                  <a:lnTo>
                    <a:pt x="1830" y="1161"/>
                  </a:lnTo>
                  <a:lnTo>
                    <a:pt x="1830" y="1161"/>
                  </a:lnTo>
                  <a:cubicBezTo>
                    <a:pt x="1885" y="1175"/>
                    <a:pt x="1939" y="1183"/>
                    <a:pt x="1995" y="1183"/>
                  </a:cubicBezTo>
                  <a:cubicBezTo>
                    <a:pt x="2074" y="1183"/>
                    <a:pt x="2155" y="1167"/>
                    <a:pt x="2242" y="1128"/>
                  </a:cubicBezTo>
                  <a:cubicBezTo>
                    <a:pt x="2358" y="1062"/>
                    <a:pt x="2473" y="947"/>
                    <a:pt x="2522" y="815"/>
                  </a:cubicBezTo>
                  <a:cubicBezTo>
                    <a:pt x="2555" y="667"/>
                    <a:pt x="2572" y="502"/>
                    <a:pt x="2489" y="370"/>
                  </a:cubicBezTo>
                  <a:cubicBezTo>
                    <a:pt x="2423" y="238"/>
                    <a:pt x="2308" y="106"/>
                    <a:pt x="2176" y="73"/>
                  </a:cubicBezTo>
                  <a:cubicBezTo>
                    <a:pt x="1995" y="40"/>
                    <a:pt x="1830" y="7"/>
                    <a:pt x="1665" y="7"/>
                  </a:cubicBezTo>
                  <a:cubicBezTo>
                    <a:pt x="1617" y="2"/>
                    <a:pt x="1569" y="0"/>
                    <a:pt x="1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1"/>
            <p:cNvSpPr/>
            <p:nvPr/>
          </p:nvSpPr>
          <p:spPr>
            <a:xfrm>
              <a:off x="3395475" y="1978850"/>
              <a:ext cx="72550" cy="72125"/>
            </a:xfrm>
            <a:custGeom>
              <a:rect b="b" l="l" r="r" t="t"/>
              <a:pathLst>
                <a:path extrusionOk="0" h="2885" w="2902">
                  <a:moveTo>
                    <a:pt x="1451" y="0"/>
                  </a:moveTo>
                  <a:cubicBezTo>
                    <a:pt x="660" y="0"/>
                    <a:pt x="1" y="643"/>
                    <a:pt x="1" y="1451"/>
                  </a:cubicBezTo>
                  <a:cubicBezTo>
                    <a:pt x="1" y="2242"/>
                    <a:pt x="660" y="2884"/>
                    <a:pt x="1451" y="2884"/>
                  </a:cubicBezTo>
                  <a:cubicBezTo>
                    <a:pt x="2242" y="2884"/>
                    <a:pt x="2902" y="2242"/>
                    <a:pt x="2902" y="1451"/>
                  </a:cubicBezTo>
                  <a:cubicBezTo>
                    <a:pt x="2902" y="643"/>
                    <a:pt x="2242" y="0"/>
                    <a:pt x="1451" y="0"/>
                  </a:cubicBezTo>
                  <a:close/>
                </a:path>
              </a:pathLst>
            </a:custGeom>
            <a:solidFill>
              <a:srgbClr val="FE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1"/>
            <p:cNvSpPr/>
            <p:nvPr/>
          </p:nvSpPr>
          <p:spPr>
            <a:xfrm>
              <a:off x="3242200" y="1924450"/>
              <a:ext cx="77050" cy="101175"/>
            </a:xfrm>
            <a:custGeom>
              <a:rect b="b" l="l" r="r" t="t"/>
              <a:pathLst>
                <a:path extrusionOk="0" h="4047" w="3082">
                  <a:moveTo>
                    <a:pt x="2277" y="0"/>
                  </a:moveTo>
                  <a:cubicBezTo>
                    <a:pt x="2209" y="0"/>
                    <a:pt x="2137" y="36"/>
                    <a:pt x="2061" y="116"/>
                  </a:cubicBezTo>
                  <a:cubicBezTo>
                    <a:pt x="2061" y="1550"/>
                    <a:pt x="1" y="3412"/>
                    <a:pt x="2325" y="4022"/>
                  </a:cubicBezTo>
                  <a:cubicBezTo>
                    <a:pt x="2371" y="4039"/>
                    <a:pt x="2413" y="4047"/>
                    <a:pt x="2453" y="4047"/>
                  </a:cubicBezTo>
                  <a:cubicBezTo>
                    <a:pt x="2879" y="4047"/>
                    <a:pt x="2935" y="3133"/>
                    <a:pt x="2935" y="2786"/>
                  </a:cubicBezTo>
                  <a:cubicBezTo>
                    <a:pt x="3081" y="2346"/>
                    <a:pt x="2823" y="0"/>
                    <a:pt x="2277" y="0"/>
                  </a:cubicBezTo>
                  <a:close/>
                </a:path>
              </a:pathLst>
            </a:custGeom>
            <a:solidFill>
              <a:srgbClr val="FE7E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1"/>
            <p:cNvSpPr/>
            <p:nvPr/>
          </p:nvSpPr>
          <p:spPr>
            <a:xfrm>
              <a:off x="3264450" y="1902625"/>
              <a:ext cx="58550" cy="131050"/>
            </a:xfrm>
            <a:custGeom>
              <a:rect b="b" l="l" r="r" t="t"/>
              <a:pathLst>
                <a:path extrusionOk="0" h="5242" w="2342">
                  <a:moveTo>
                    <a:pt x="1287" y="0"/>
                  </a:moveTo>
                  <a:cubicBezTo>
                    <a:pt x="1171" y="0"/>
                    <a:pt x="1089" y="83"/>
                    <a:pt x="1089" y="181"/>
                  </a:cubicBezTo>
                  <a:cubicBezTo>
                    <a:pt x="1105" y="1269"/>
                    <a:pt x="792" y="2357"/>
                    <a:pt x="199" y="3263"/>
                  </a:cubicBezTo>
                  <a:cubicBezTo>
                    <a:pt x="1" y="3577"/>
                    <a:pt x="34" y="3989"/>
                    <a:pt x="265" y="4269"/>
                  </a:cubicBezTo>
                  <a:cubicBezTo>
                    <a:pt x="726" y="4829"/>
                    <a:pt x="1402" y="5175"/>
                    <a:pt x="2127" y="5241"/>
                  </a:cubicBezTo>
                  <a:lnTo>
                    <a:pt x="2144" y="5241"/>
                  </a:lnTo>
                  <a:cubicBezTo>
                    <a:pt x="2242" y="5241"/>
                    <a:pt x="2325" y="5159"/>
                    <a:pt x="2325" y="5060"/>
                  </a:cubicBezTo>
                  <a:cubicBezTo>
                    <a:pt x="2341" y="4961"/>
                    <a:pt x="2259" y="4862"/>
                    <a:pt x="2160" y="4862"/>
                  </a:cubicBezTo>
                  <a:cubicBezTo>
                    <a:pt x="1550" y="4813"/>
                    <a:pt x="957" y="4500"/>
                    <a:pt x="561" y="4022"/>
                  </a:cubicBezTo>
                  <a:cubicBezTo>
                    <a:pt x="429" y="3873"/>
                    <a:pt x="413" y="3642"/>
                    <a:pt x="528" y="3478"/>
                  </a:cubicBezTo>
                  <a:cubicBezTo>
                    <a:pt x="1155" y="2505"/>
                    <a:pt x="1484" y="1335"/>
                    <a:pt x="1468" y="181"/>
                  </a:cubicBezTo>
                  <a:cubicBezTo>
                    <a:pt x="1468" y="83"/>
                    <a:pt x="1385" y="0"/>
                    <a:pt x="1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1"/>
            <p:cNvSpPr/>
            <p:nvPr/>
          </p:nvSpPr>
          <p:spPr>
            <a:xfrm>
              <a:off x="3532100" y="1941100"/>
              <a:ext cx="52400" cy="73600"/>
            </a:xfrm>
            <a:custGeom>
              <a:rect b="b" l="l" r="r" t="t"/>
              <a:pathLst>
                <a:path extrusionOk="0" h="2944" w="2096">
                  <a:moveTo>
                    <a:pt x="1820" y="1"/>
                  </a:moveTo>
                  <a:cubicBezTo>
                    <a:pt x="1776" y="1"/>
                    <a:pt x="1730" y="18"/>
                    <a:pt x="1689" y="60"/>
                  </a:cubicBezTo>
                  <a:cubicBezTo>
                    <a:pt x="931" y="785"/>
                    <a:pt x="370" y="1708"/>
                    <a:pt x="41" y="2713"/>
                  </a:cubicBezTo>
                  <a:cubicBezTo>
                    <a:pt x="1" y="2852"/>
                    <a:pt x="117" y="2944"/>
                    <a:pt x="233" y="2944"/>
                  </a:cubicBezTo>
                  <a:cubicBezTo>
                    <a:pt x="310" y="2944"/>
                    <a:pt x="387" y="2904"/>
                    <a:pt x="420" y="2812"/>
                  </a:cubicBezTo>
                  <a:cubicBezTo>
                    <a:pt x="716" y="1873"/>
                    <a:pt x="1244" y="1016"/>
                    <a:pt x="1969" y="324"/>
                  </a:cubicBezTo>
                  <a:cubicBezTo>
                    <a:pt x="2096" y="197"/>
                    <a:pt x="1968" y="1"/>
                    <a:pt x="1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1"/>
            <p:cNvSpPr/>
            <p:nvPr/>
          </p:nvSpPr>
          <p:spPr>
            <a:xfrm>
              <a:off x="3469250" y="3828850"/>
              <a:ext cx="410400" cy="622575"/>
            </a:xfrm>
            <a:custGeom>
              <a:rect b="b" l="l" r="r" t="t"/>
              <a:pathLst>
                <a:path extrusionOk="0" h="24903" w="16416">
                  <a:moveTo>
                    <a:pt x="12213" y="0"/>
                  </a:moveTo>
                  <a:lnTo>
                    <a:pt x="0" y="20849"/>
                  </a:lnTo>
                  <a:lnTo>
                    <a:pt x="10383" y="24903"/>
                  </a:lnTo>
                  <a:lnTo>
                    <a:pt x="16415" y="1879"/>
                  </a:lnTo>
                  <a:lnTo>
                    <a:pt x="13663" y="1764"/>
                  </a:lnTo>
                  <a:lnTo>
                    <a:pt x="12213" y="0"/>
                  </a:lnTo>
                  <a:close/>
                </a:path>
              </a:pathLst>
            </a:custGeom>
            <a:solidFill>
              <a:srgbClr val="FED0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1"/>
            <p:cNvSpPr/>
            <p:nvPr/>
          </p:nvSpPr>
          <p:spPr>
            <a:xfrm>
              <a:off x="3339875" y="3748900"/>
              <a:ext cx="434700" cy="601175"/>
            </a:xfrm>
            <a:custGeom>
              <a:rect b="b" l="l" r="r" t="t"/>
              <a:pathLst>
                <a:path extrusionOk="0" h="24047" w="17388">
                  <a:moveTo>
                    <a:pt x="14487" y="1"/>
                  </a:moveTo>
                  <a:lnTo>
                    <a:pt x="0" y="16861"/>
                  </a:lnTo>
                  <a:lnTo>
                    <a:pt x="5175" y="24047"/>
                  </a:lnTo>
                  <a:lnTo>
                    <a:pt x="17388" y="3198"/>
                  </a:lnTo>
                  <a:lnTo>
                    <a:pt x="144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1"/>
            <p:cNvSpPr/>
            <p:nvPr/>
          </p:nvSpPr>
          <p:spPr>
            <a:xfrm>
              <a:off x="3728000" y="3691725"/>
              <a:ext cx="124050" cy="95275"/>
            </a:xfrm>
            <a:custGeom>
              <a:rect b="b" l="l" r="r" t="t"/>
              <a:pathLst>
                <a:path extrusionOk="0" h="3811" w="4962">
                  <a:moveTo>
                    <a:pt x="4780" y="1"/>
                  </a:moveTo>
                  <a:cubicBezTo>
                    <a:pt x="4758" y="1"/>
                    <a:pt x="4735" y="5"/>
                    <a:pt x="4714" y="13"/>
                  </a:cubicBezTo>
                  <a:cubicBezTo>
                    <a:pt x="1302" y="1530"/>
                    <a:pt x="99" y="3474"/>
                    <a:pt x="50" y="3557"/>
                  </a:cubicBezTo>
                  <a:cubicBezTo>
                    <a:pt x="0" y="3639"/>
                    <a:pt x="33" y="3738"/>
                    <a:pt x="99" y="3788"/>
                  </a:cubicBezTo>
                  <a:cubicBezTo>
                    <a:pt x="134" y="3799"/>
                    <a:pt x="169" y="3811"/>
                    <a:pt x="198" y="3811"/>
                  </a:cubicBezTo>
                  <a:cubicBezTo>
                    <a:pt x="210" y="3811"/>
                    <a:pt x="221" y="3809"/>
                    <a:pt x="231" y="3804"/>
                  </a:cubicBezTo>
                  <a:cubicBezTo>
                    <a:pt x="280" y="3788"/>
                    <a:pt x="313" y="3771"/>
                    <a:pt x="330" y="3722"/>
                  </a:cubicBezTo>
                  <a:cubicBezTo>
                    <a:pt x="346" y="3705"/>
                    <a:pt x="1533" y="1793"/>
                    <a:pt x="4846" y="327"/>
                  </a:cubicBezTo>
                  <a:cubicBezTo>
                    <a:pt x="4928" y="277"/>
                    <a:pt x="4961" y="178"/>
                    <a:pt x="4928" y="96"/>
                  </a:cubicBezTo>
                  <a:cubicBezTo>
                    <a:pt x="4904" y="35"/>
                    <a:pt x="4843" y="1"/>
                    <a:pt x="4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3464300" y="3868725"/>
              <a:ext cx="351475" cy="485525"/>
            </a:xfrm>
            <a:custGeom>
              <a:rect b="b" l="l" r="r" t="t"/>
              <a:pathLst>
                <a:path extrusionOk="0" h="19421" w="14059">
                  <a:moveTo>
                    <a:pt x="13850" y="0"/>
                  </a:moveTo>
                  <a:cubicBezTo>
                    <a:pt x="13786" y="0"/>
                    <a:pt x="13737" y="43"/>
                    <a:pt x="13713" y="103"/>
                  </a:cubicBezTo>
                  <a:lnTo>
                    <a:pt x="7071" y="17490"/>
                  </a:lnTo>
                  <a:lnTo>
                    <a:pt x="149" y="19089"/>
                  </a:lnTo>
                  <a:cubicBezTo>
                    <a:pt x="66" y="19089"/>
                    <a:pt x="0" y="19188"/>
                    <a:pt x="33" y="19287"/>
                  </a:cubicBezTo>
                  <a:cubicBezTo>
                    <a:pt x="48" y="19360"/>
                    <a:pt x="116" y="19421"/>
                    <a:pt x="201" y="19421"/>
                  </a:cubicBezTo>
                  <a:cubicBezTo>
                    <a:pt x="211" y="19421"/>
                    <a:pt x="221" y="19420"/>
                    <a:pt x="231" y="19418"/>
                  </a:cubicBezTo>
                  <a:lnTo>
                    <a:pt x="7236" y="17803"/>
                  </a:lnTo>
                  <a:cubicBezTo>
                    <a:pt x="7285" y="17787"/>
                    <a:pt x="7334" y="17754"/>
                    <a:pt x="7351" y="17704"/>
                  </a:cubicBezTo>
                  <a:lnTo>
                    <a:pt x="14026" y="234"/>
                  </a:lnTo>
                  <a:cubicBezTo>
                    <a:pt x="14059" y="136"/>
                    <a:pt x="14009" y="53"/>
                    <a:pt x="13927" y="20"/>
                  </a:cubicBezTo>
                  <a:cubicBezTo>
                    <a:pt x="13900" y="7"/>
                    <a:pt x="13874" y="0"/>
                    <a:pt x="13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3639400" y="4305375"/>
              <a:ext cx="94375" cy="150275"/>
            </a:xfrm>
            <a:custGeom>
              <a:rect b="b" l="l" r="r" t="t"/>
              <a:pathLst>
                <a:path extrusionOk="0" h="6011" w="3775">
                  <a:moveTo>
                    <a:pt x="182" y="1"/>
                  </a:moveTo>
                  <a:cubicBezTo>
                    <a:pt x="154" y="1"/>
                    <a:pt x="126" y="8"/>
                    <a:pt x="100" y="24"/>
                  </a:cubicBezTo>
                  <a:cubicBezTo>
                    <a:pt x="17" y="74"/>
                    <a:pt x="1" y="172"/>
                    <a:pt x="50" y="255"/>
                  </a:cubicBezTo>
                  <a:lnTo>
                    <a:pt x="3445" y="5924"/>
                  </a:lnTo>
                  <a:cubicBezTo>
                    <a:pt x="3473" y="5979"/>
                    <a:pt x="3534" y="6011"/>
                    <a:pt x="3592" y="6011"/>
                  </a:cubicBezTo>
                  <a:cubicBezTo>
                    <a:pt x="3604" y="6011"/>
                    <a:pt x="3615" y="6010"/>
                    <a:pt x="3627" y="6007"/>
                  </a:cubicBezTo>
                  <a:cubicBezTo>
                    <a:pt x="3643" y="5990"/>
                    <a:pt x="3660" y="5990"/>
                    <a:pt x="3676" y="5990"/>
                  </a:cubicBezTo>
                  <a:cubicBezTo>
                    <a:pt x="3742" y="5941"/>
                    <a:pt x="3775" y="5825"/>
                    <a:pt x="3726" y="5743"/>
                  </a:cubicBezTo>
                  <a:lnTo>
                    <a:pt x="330" y="90"/>
                  </a:lnTo>
                  <a:cubicBezTo>
                    <a:pt x="297" y="34"/>
                    <a:pt x="240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1"/>
            <p:cNvSpPr/>
            <p:nvPr/>
          </p:nvSpPr>
          <p:spPr>
            <a:xfrm>
              <a:off x="3845000" y="3900125"/>
              <a:ext cx="285150" cy="618475"/>
            </a:xfrm>
            <a:custGeom>
              <a:rect b="b" l="l" r="r" t="t"/>
              <a:pathLst>
                <a:path extrusionOk="0" h="24739" w="11406">
                  <a:moveTo>
                    <a:pt x="4566" y="0"/>
                  </a:moveTo>
                  <a:lnTo>
                    <a:pt x="2160" y="1335"/>
                  </a:lnTo>
                  <a:lnTo>
                    <a:pt x="1" y="577"/>
                  </a:lnTo>
                  <a:lnTo>
                    <a:pt x="413" y="24738"/>
                  </a:lnTo>
                  <a:lnTo>
                    <a:pt x="11406" y="22794"/>
                  </a:lnTo>
                  <a:lnTo>
                    <a:pt x="45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1"/>
            <p:cNvSpPr/>
            <p:nvPr/>
          </p:nvSpPr>
          <p:spPr>
            <a:xfrm>
              <a:off x="3651775" y="3884050"/>
              <a:ext cx="203550" cy="634550"/>
            </a:xfrm>
            <a:custGeom>
              <a:rect b="b" l="l" r="r" t="t"/>
              <a:pathLst>
                <a:path extrusionOk="0" h="25382" w="8142">
                  <a:moveTo>
                    <a:pt x="3593" y="1"/>
                  </a:moveTo>
                  <a:lnTo>
                    <a:pt x="0" y="21953"/>
                  </a:lnTo>
                  <a:lnTo>
                    <a:pt x="8142" y="25381"/>
                  </a:lnTo>
                  <a:lnTo>
                    <a:pt x="7730" y="1220"/>
                  </a:lnTo>
                  <a:lnTo>
                    <a:pt x="35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1"/>
            <p:cNvSpPr/>
            <p:nvPr/>
          </p:nvSpPr>
          <p:spPr>
            <a:xfrm>
              <a:off x="3850775" y="4360050"/>
              <a:ext cx="283925" cy="162850"/>
            </a:xfrm>
            <a:custGeom>
              <a:rect b="b" l="l" r="r" t="t"/>
              <a:pathLst>
                <a:path extrusionOk="0" h="6514" w="11357">
                  <a:moveTo>
                    <a:pt x="4811" y="0"/>
                  </a:moveTo>
                  <a:cubicBezTo>
                    <a:pt x="4759" y="0"/>
                    <a:pt x="4711" y="22"/>
                    <a:pt x="4681" y="62"/>
                  </a:cubicBezTo>
                  <a:lnTo>
                    <a:pt x="50" y="6242"/>
                  </a:lnTo>
                  <a:cubicBezTo>
                    <a:pt x="1" y="6308"/>
                    <a:pt x="1" y="6424"/>
                    <a:pt x="83" y="6473"/>
                  </a:cubicBezTo>
                  <a:cubicBezTo>
                    <a:pt x="111" y="6501"/>
                    <a:pt x="147" y="6514"/>
                    <a:pt x="183" y="6514"/>
                  </a:cubicBezTo>
                  <a:cubicBezTo>
                    <a:pt x="234" y="6514"/>
                    <a:pt x="285" y="6488"/>
                    <a:pt x="314" y="6440"/>
                  </a:cubicBezTo>
                  <a:lnTo>
                    <a:pt x="4846" y="392"/>
                  </a:lnTo>
                  <a:lnTo>
                    <a:pt x="11076" y="4528"/>
                  </a:lnTo>
                  <a:cubicBezTo>
                    <a:pt x="11112" y="4553"/>
                    <a:pt x="11148" y="4568"/>
                    <a:pt x="11185" y="4568"/>
                  </a:cubicBezTo>
                  <a:cubicBezTo>
                    <a:pt x="11198" y="4568"/>
                    <a:pt x="11211" y="4566"/>
                    <a:pt x="11224" y="4561"/>
                  </a:cubicBezTo>
                  <a:cubicBezTo>
                    <a:pt x="11257" y="4545"/>
                    <a:pt x="11290" y="4528"/>
                    <a:pt x="11307" y="4495"/>
                  </a:cubicBezTo>
                  <a:cubicBezTo>
                    <a:pt x="11356" y="4413"/>
                    <a:pt x="11340" y="4298"/>
                    <a:pt x="11257" y="4248"/>
                  </a:cubicBezTo>
                  <a:lnTo>
                    <a:pt x="4912" y="29"/>
                  </a:lnTo>
                  <a:cubicBezTo>
                    <a:pt x="4880" y="10"/>
                    <a:pt x="4844" y="0"/>
                    <a:pt x="4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1"/>
            <p:cNvSpPr/>
            <p:nvPr/>
          </p:nvSpPr>
          <p:spPr>
            <a:xfrm>
              <a:off x="3894450" y="3929300"/>
              <a:ext cx="81200" cy="439375"/>
            </a:xfrm>
            <a:custGeom>
              <a:rect b="b" l="l" r="r" t="t"/>
              <a:pathLst>
                <a:path extrusionOk="0" h="17575" w="3248">
                  <a:moveTo>
                    <a:pt x="179" y="1"/>
                  </a:moveTo>
                  <a:cubicBezTo>
                    <a:pt x="169" y="1"/>
                    <a:pt x="159" y="2"/>
                    <a:pt x="149" y="3"/>
                  </a:cubicBezTo>
                  <a:cubicBezTo>
                    <a:pt x="67" y="20"/>
                    <a:pt x="1" y="102"/>
                    <a:pt x="17" y="201"/>
                  </a:cubicBezTo>
                  <a:lnTo>
                    <a:pt x="2901" y="17424"/>
                  </a:lnTo>
                  <a:cubicBezTo>
                    <a:pt x="2916" y="17513"/>
                    <a:pt x="2984" y="17575"/>
                    <a:pt x="3069" y="17575"/>
                  </a:cubicBezTo>
                  <a:cubicBezTo>
                    <a:pt x="3079" y="17575"/>
                    <a:pt x="3089" y="17574"/>
                    <a:pt x="3099" y="17572"/>
                  </a:cubicBezTo>
                  <a:cubicBezTo>
                    <a:pt x="3099" y="17572"/>
                    <a:pt x="3099" y="17556"/>
                    <a:pt x="3116" y="17556"/>
                  </a:cubicBezTo>
                  <a:cubicBezTo>
                    <a:pt x="3198" y="17539"/>
                    <a:pt x="3247" y="17457"/>
                    <a:pt x="3231" y="17374"/>
                  </a:cubicBezTo>
                  <a:lnTo>
                    <a:pt x="347" y="135"/>
                  </a:lnTo>
                  <a:cubicBezTo>
                    <a:pt x="332" y="61"/>
                    <a:pt x="264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1"/>
            <p:cNvSpPr/>
            <p:nvPr/>
          </p:nvSpPr>
          <p:spPr>
            <a:xfrm>
              <a:off x="3750250" y="3693625"/>
              <a:ext cx="110850" cy="198700"/>
            </a:xfrm>
            <a:custGeom>
              <a:rect b="b" l="l" r="r" t="t"/>
              <a:pathLst>
                <a:path extrusionOk="0" h="7948" w="4434">
                  <a:moveTo>
                    <a:pt x="4257" y="0"/>
                  </a:moveTo>
                  <a:cubicBezTo>
                    <a:pt x="4233" y="0"/>
                    <a:pt x="4209" y="6"/>
                    <a:pt x="4186" y="20"/>
                  </a:cubicBezTo>
                  <a:cubicBezTo>
                    <a:pt x="1203" y="1190"/>
                    <a:pt x="66" y="7469"/>
                    <a:pt x="17" y="7749"/>
                  </a:cubicBezTo>
                  <a:cubicBezTo>
                    <a:pt x="0" y="7832"/>
                    <a:pt x="66" y="7931"/>
                    <a:pt x="165" y="7947"/>
                  </a:cubicBezTo>
                  <a:cubicBezTo>
                    <a:pt x="182" y="7947"/>
                    <a:pt x="214" y="7947"/>
                    <a:pt x="231" y="7931"/>
                  </a:cubicBezTo>
                  <a:cubicBezTo>
                    <a:pt x="297" y="7914"/>
                    <a:pt x="346" y="7865"/>
                    <a:pt x="346" y="7799"/>
                  </a:cubicBezTo>
                  <a:cubicBezTo>
                    <a:pt x="363" y="7733"/>
                    <a:pt x="1500" y="1437"/>
                    <a:pt x="4302" y="333"/>
                  </a:cubicBezTo>
                  <a:cubicBezTo>
                    <a:pt x="4384" y="300"/>
                    <a:pt x="4434" y="201"/>
                    <a:pt x="4401" y="102"/>
                  </a:cubicBezTo>
                  <a:cubicBezTo>
                    <a:pt x="4377" y="42"/>
                    <a:pt x="4318" y="0"/>
                    <a:pt x="4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1"/>
            <p:cNvSpPr/>
            <p:nvPr/>
          </p:nvSpPr>
          <p:spPr>
            <a:xfrm>
              <a:off x="3901050" y="3798850"/>
              <a:ext cx="52750" cy="111275"/>
            </a:xfrm>
            <a:custGeom>
              <a:rect b="b" l="l" r="r" t="t"/>
              <a:pathLst>
                <a:path extrusionOk="0" h="4451" w="2110">
                  <a:moveTo>
                    <a:pt x="182" y="1"/>
                  </a:moveTo>
                  <a:cubicBezTo>
                    <a:pt x="159" y="1"/>
                    <a:pt x="137" y="5"/>
                    <a:pt x="116" y="13"/>
                  </a:cubicBezTo>
                  <a:cubicBezTo>
                    <a:pt x="33" y="63"/>
                    <a:pt x="0" y="162"/>
                    <a:pt x="33" y="244"/>
                  </a:cubicBezTo>
                  <a:lnTo>
                    <a:pt x="1764" y="4348"/>
                  </a:lnTo>
                  <a:cubicBezTo>
                    <a:pt x="1791" y="4417"/>
                    <a:pt x="1865" y="4451"/>
                    <a:pt x="1926" y="4451"/>
                  </a:cubicBezTo>
                  <a:cubicBezTo>
                    <a:pt x="1939" y="4451"/>
                    <a:pt x="1951" y="4450"/>
                    <a:pt x="1962" y="4447"/>
                  </a:cubicBezTo>
                  <a:cubicBezTo>
                    <a:pt x="1978" y="4447"/>
                    <a:pt x="1978" y="4430"/>
                    <a:pt x="1995" y="4430"/>
                  </a:cubicBezTo>
                  <a:cubicBezTo>
                    <a:pt x="2077" y="4397"/>
                    <a:pt x="2110" y="4299"/>
                    <a:pt x="2077" y="4200"/>
                  </a:cubicBezTo>
                  <a:lnTo>
                    <a:pt x="346" y="96"/>
                  </a:lnTo>
                  <a:cubicBezTo>
                    <a:pt x="310" y="35"/>
                    <a:pt x="246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1"/>
            <p:cNvSpPr/>
            <p:nvPr/>
          </p:nvSpPr>
          <p:spPr>
            <a:xfrm>
              <a:off x="3879200" y="3777950"/>
              <a:ext cx="44525" cy="148650"/>
            </a:xfrm>
            <a:custGeom>
              <a:rect b="b" l="l" r="r" t="t"/>
              <a:pathLst>
                <a:path extrusionOk="0" h="5946" w="1781">
                  <a:moveTo>
                    <a:pt x="195" y="0"/>
                  </a:moveTo>
                  <a:cubicBezTo>
                    <a:pt x="179" y="0"/>
                    <a:pt x="164" y="3"/>
                    <a:pt x="149" y="9"/>
                  </a:cubicBezTo>
                  <a:cubicBezTo>
                    <a:pt x="50" y="25"/>
                    <a:pt x="1" y="124"/>
                    <a:pt x="17" y="223"/>
                  </a:cubicBezTo>
                  <a:lnTo>
                    <a:pt x="1435" y="5827"/>
                  </a:lnTo>
                  <a:cubicBezTo>
                    <a:pt x="1463" y="5898"/>
                    <a:pt x="1530" y="5945"/>
                    <a:pt x="1612" y="5945"/>
                  </a:cubicBezTo>
                  <a:cubicBezTo>
                    <a:pt x="1624" y="5945"/>
                    <a:pt x="1636" y="5944"/>
                    <a:pt x="1649" y="5942"/>
                  </a:cubicBezTo>
                  <a:cubicBezTo>
                    <a:pt x="1731" y="5909"/>
                    <a:pt x="1781" y="5827"/>
                    <a:pt x="1764" y="5728"/>
                  </a:cubicBezTo>
                  <a:lnTo>
                    <a:pt x="347" y="124"/>
                  </a:lnTo>
                  <a:cubicBezTo>
                    <a:pt x="333" y="57"/>
                    <a:pt x="265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1"/>
            <p:cNvSpPr/>
            <p:nvPr/>
          </p:nvSpPr>
          <p:spPr>
            <a:xfrm>
              <a:off x="3776625" y="3703000"/>
              <a:ext cx="78700" cy="212900"/>
            </a:xfrm>
            <a:custGeom>
              <a:rect b="b" l="l" r="r" t="t"/>
              <a:pathLst>
                <a:path extrusionOk="0" h="8516" w="3148">
                  <a:moveTo>
                    <a:pt x="2964" y="0"/>
                  </a:moveTo>
                  <a:cubicBezTo>
                    <a:pt x="2906" y="0"/>
                    <a:pt x="2851" y="29"/>
                    <a:pt x="2818" y="73"/>
                  </a:cubicBezTo>
                  <a:cubicBezTo>
                    <a:pt x="0" y="4408"/>
                    <a:pt x="2159" y="8380"/>
                    <a:pt x="2176" y="8429"/>
                  </a:cubicBezTo>
                  <a:cubicBezTo>
                    <a:pt x="2217" y="8484"/>
                    <a:pt x="2280" y="8516"/>
                    <a:pt x="2338" y="8516"/>
                  </a:cubicBezTo>
                  <a:cubicBezTo>
                    <a:pt x="2350" y="8516"/>
                    <a:pt x="2362" y="8514"/>
                    <a:pt x="2373" y="8512"/>
                  </a:cubicBezTo>
                  <a:cubicBezTo>
                    <a:pt x="2390" y="8512"/>
                    <a:pt x="2406" y="8495"/>
                    <a:pt x="2406" y="8495"/>
                  </a:cubicBezTo>
                  <a:cubicBezTo>
                    <a:pt x="2489" y="8446"/>
                    <a:pt x="2522" y="8347"/>
                    <a:pt x="2472" y="8264"/>
                  </a:cubicBezTo>
                  <a:cubicBezTo>
                    <a:pt x="2456" y="8231"/>
                    <a:pt x="396" y="4424"/>
                    <a:pt x="3098" y="271"/>
                  </a:cubicBezTo>
                  <a:cubicBezTo>
                    <a:pt x="3148" y="189"/>
                    <a:pt x="3131" y="90"/>
                    <a:pt x="3049" y="24"/>
                  </a:cubicBezTo>
                  <a:cubicBezTo>
                    <a:pt x="3022" y="7"/>
                    <a:pt x="2992" y="0"/>
                    <a:pt x="2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41"/>
          <p:cNvGrpSpPr/>
          <p:nvPr/>
        </p:nvGrpSpPr>
        <p:grpSpPr>
          <a:xfrm>
            <a:off x="648257" y="1988657"/>
            <a:ext cx="264768" cy="382505"/>
            <a:chOff x="5344229" y="1860424"/>
            <a:chExt cx="111500" cy="161075"/>
          </a:xfrm>
        </p:grpSpPr>
        <p:sp>
          <p:nvSpPr>
            <p:cNvPr id="596" name="Google Shape;596;p41"/>
            <p:cNvSpPr/>
            <p:nvPr/>
          </p:nvSpPr>
          <p:spPr>
            <a:xfrm>
              <a:off x="5429379" y="1939524"/>
              <a:ext cx="26350" cy="20450"/>
            </a:xfrm>
            <a:custGeom>
              <a:rect b="b" l="l" r="r" t="t"/>
              <a:pathLst>
                <a:path extrusionOk="0" h="818" w="1054">
                  <a:moveTo>
                    <a:pt x="531" y="0"/>
                  </a:moveTo>
                  <a:cubicBezTo>
                    <a:pt x="8" y="0"/>
                    <a:pt x="1" y="818"/>
                    <a:pt x="531" y="818"/>
                  </a:cubicBezTo>
                  <a:cubicBezTo>
                    <a:pt x="1053" y="818"/>
                    <a:pt x="1053" y="0"/>
                    <a:pt x="5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1"/>
            <p:cNvSpPr/>
            <p:nvPr/>
          </p:nvSpPr>
          <p:spPr>
            <a:xfrm>
              <a:off x="5405354" y="2002549"/>
              <a:ext cx="15725" cy="12125"/>
            </a:xfrm>
            <a:custGeom>
              <a:rect b="b" l="l" r="r" t="t"/>
              <a:pathLst>
                <a:path extrusionOk="0" h="485" w="629">
                  <a:moveTo>
                    <a:pt x="311" y="0"/>
                  </a:moveTo>
                  <a:cubicBezTo>
                    <a:pt x="0" y="0"/>
                    <a:pt x="0" y="485"/>
                    <a:pt x="311" y="485"/>
                  </a:cubicBezTo>
                  <a:cubicBezTo>
                    <a:pt x="629" y="485"/>
                    <a:pt x="629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1"/>
            <p:cNvSpPr/>
            <p:nvPr/>
          </p:nvSpPr>
          <p:spPr>
            <a:xfrm>
              <a:off x="5371279" y="1957124"/>
              <a:ext cx="15750" cy="12325"/>
            </a:xfrm>
            <a:custGeom>
              <a:rect b="b" l="l" r="r" t="t"/>
              <a:pathLst>
                <a:path extrusionOk="0" h="493" w="630">
                  <a:moveTo>
                    <a:pt x="319" y="0"/>
                  </a:moveTo>
                  <a:cubicBezTo>
                    <a:pt x="1" y="0"/>
                    <a:pt x="1" y="492"/>
                    <a:pt x="319" y="492"/>
                  </a:cubicBezTo>
                  <a:cubicBezTo>
                    <a:pt x="629" y="492"/>
                    <a:pt x="629" y="0"/>
                    <a:pt x="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5344229" y="2009174"/>
              <a:ext cx="15725" cy="12325"/>
            </a:xfrm>
            <a:custGeom>
              <a:rect b="b" l="l" r="r" t="t"/>
              <a:pathLst>
                <a:path extrusionOk="0" h="493" w="629">
                  <a:moveTo>
                    <a:pt x="311" y="0"/>
                  </a:moveTo>
                  <a:cubicBezTo>
                    <a:pt x="0" y="0"/>
                    <a:pt x="0" y="492"/>
                    <a:pt x="311" y="492"/>
                  </a:cubicBezTo>
                  <a:cubicBezTo>
                    <a:pt x="629" y="492"/>
                    <a:pt x="629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5395879" y="1860424"/>
              <a:ext cx="23125" cy="62100"/>
            </a:xfrm>
            <a:custGeom>
              <a:rect b="b" l="l" r="r" t="t"/>
              <a:pathLst>
                <a:path extrusionOk="0" h="2484" w="925">
                  <a:moveTo>
                    <a:pt x="463" y="0"/>
                  </a:moveTo>
                  <a:lnTo>
                    <a:pt x="1" y="1242"/>
                  </a:lnTo>
                  <a:lnTo>
                    <a:pt x="463" y="2483"/>
                  </a:lnTo>
                  <a:lnTo>
                    <a:pt x="924" y="1242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1" name="Google Shape;601;p41"/>
          <p:cNvSpPr/>
          <p:nvPr/>
        </p:nvSpPr>
        <p:spPr>
          <a:xfrm>
            <a:off x="-263150" y="590100"/>
            <a:ext cx="921975" cy="2200950"/>
          </a:xfrm>
          <a:custGeom>
            <a:rect b="b" l="l" r="r" t="t"/>
            <a:pathLst>
              <a:path extrusionOk="0" h="88038" w="36879">
                <a:moveTo>
                  <a:pt x="0" y="88038"/>
                </a:moveTo>
                <a:cubicBezTo>
                  <a:pt x="10728" y="88038"/>
                  <a:pt x="26319" y="87154"/>
                  <a:pt x="30303" y="77193"/>
                </a:cubicBezTo>
                <a:cubicBezTo>
                  <a:pt x="33977" y="68007"/>
                  <a:pt x="30032" y="57345"/>
                  <a:pt x="31259" y="47528"/>
                </a:cubicBezTo>
                <a:cubicBezTo>
                  <a:pt x="31767" y="43468"/>
                  <a:pt x="35763" y="40412"/>
                  <a:pt x="36363" y="36364"/>
                </a:cubicBezTo>
                <a:cubicBezTo>
                  <a:pt x="37540" y="28419"/>
                  <a:pt x="36609" y="19842"/>
                  <a:pt x="33492" y="12440"/>
                </a:cubicBezTo>
                <a:cubicBezTo>
                  <a:pt x="29930" y="3982"/>
                  <a:pt x="18108" y="0"/>
                  <a:pt x="8931" y="0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2"/>
          <p:cNvSpPr/>
          <p:nvPr/>
        </p:nvSpPr>
        <p:spPr>
          <a:xfrm>
            <a:off x="1136612" y="1455502"/>
            <a:ext cx="739567" cy="697327"/>
          </a:xfrm>
          <a:custGeom>
            <a:rect b="b" l="l" r="r" t="t"/>
            <a:pathLst>
              <a:path extrusionOk="0" h="4057" w="19232">
                <a:moveTo>
                  <a:pt x="0" y="1"/>
                </a:moveTo>
                <a:lnTo>
                  <a:pt x="212" y="4057"/>
                </a:lnTo>
                <a:lnTo>
                  <a:pt x="18721" y="3812"/>
                </a:lnTo>
                <a:lnTo>
                  <a:pt x="192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2"/>
          <p:cNvSpPr/>
          <p:nvPr/>
        </p:nvSpPr>
        <p:spPr>
          <a:xfrm>
            <a:off x="1136600" y="2286043"/>
            <a:ext cx="739567" cy="697327"/>
          </a:xfrm>
          <a:custGeom>
            <a:rect b="b" l="l" r="r" t="t"/>
            <a:pathLst>
              <a:path extrusionOk="0" h="4057" w="19232">
                <a:moveTo>
                  <a:pt x="0" y="1"/>
                </a:moveTo>
                <a:lnTo>
                  <a:pt x="212" y="4057"/>
                </a:lnTo>
                <a:lnTo>
                  <a:pt x="18721" y="3812"/>
                </a:lnTo>
                <a:lnTo>
                  <a:pt x="192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2"/>
          <p:cNvSpPr/>
          <p:nvPr/>
        </p:nvSpPr>
        <p:spPr>
          <a:xfrm>
            <a:off x="1137083" y="3097972"/>
            <a:ext cx="739567" cy="697327"/>
          </a:xfrm>
          <a:custGeom>
            <a:rect b="b" l="l" r="r" t="t"/>
            <a:pathLst>
              <a:path extrusionOk="0" h="4057" w="19232">
                <a:moveTo>
                  <a:pt x="0" y="1"/>
                </a:moveTo>
                <a:lnTo>
                  <a:pt x="212" y="4057"/>
                </a:lnTo>
                <a:lnTo>
                  <a:pt x="18721" y="3812"/>
                </a:lnTo>
                <a:lnTo>
                  <a:pt x="192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2"/>
          <p:cNvSpPr/>
          <p:nvPr/>
        </p:nvSpPr>
        <p:spPr>
          <a:xfrm>
            <a:off x="1137083" y="3911239"/>
            <a:ext cx="739567" cy="697327"/>
          </a:xfrm>
          <a:custGeom>
            <a:rect b="b" l="l" r="r" t="t"/>
            <a:pathLst>
              <a:path extrusionOk="0" h="4057" w="19232">
                <a:moveTo>
                  <a:pt x="0" y="1"/>
                </a:moveTo>
                <a:lnTo>
                  <a:pt x="212" y="4057"/>
                </a:lnTo>
                <a:lnTo>
                  <a:pt x="18721" y="3812"/>
                </a:lnTo>
                <a:lnTo>
                  <a:pt x="192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4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rancois One"/>
                <a:ea typeface="Francois One"/>
                <a:cs typeface="Francois One"/>
                <a:sym typeface="Francois One"/>
              </a:rPr>
              <a:t>PRE PROCESAMIENTO DEL DATASET</a:t>
            </a:r>
            <a:endParaRPr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11" name="Google Shape;611;p42"/>
          <p:cNvSpPr txBox="1"/>
          <p:nvPr/>
        </p:nvSpPr>
        <p:spPr>
          <a:xfrm>
            <a:off x="1931275" y="1612925"/>
            <a:ext cx="31605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91F4E"/>
                </a:solidFill>
                <a:latin typeface="Francois One"/>
                <a:ea typeface="Francois One"/>
                <a:cs typeface="Francois One"/>
                <a:sym typeface="Francois One"/>
              </a:rPr>
              <a:t>Eliminación de valores faltantes. </a:t>
            </a:r>
            <a:endParaRPr sz="1600">
              <a:solidFill>
                <a:srgbClr val="091F4E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12" name="Google Shape;612;p42"/>
          <p:cNvSpPr txBox="1"/>
          <p:nvPr/>
        </p:nvSpPr>
        <p:spPr>
          <a:xfrm>
            <a:off x="1931275" y="2441950"/>
            <a:ext cx="35595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91F4E"/>
                </a:solidFill>
                <a:latin typeface="Francois One"/>
                <a:ea typeface="Francois One"/>
                <a:cs typeface="Francois One"/>
                <a:sym typeface="Francois One"/>
              </a:rPr>
              <a:t>Eliminación de columnas innecesarias.</a:t>
            </a:r>
            <a:endParaRPr sz="1600">
              <a:solidFill>
                <a:srgbClr val="091F4E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13" name="Google Shape;613;p42"/>
          <p:cNvSpPr txBox="1"/>
          <p:nvPr/>
        </p:nvSpPr>
        <p:spPr>
          <a:xfrm>
            <a:off x="1931275" y="3253888"/>
            <a:ext cx="3161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91F4E"/>
                </a:solidFill>
                <a:latin typeface="Francois One"/>
                <a:ea typeface="Francois One"/>
                <a:cs typeface="Francois One"/>
                <a:sym typeface="Francois One"/>
              </a:rPr>
              <a:t>Simplificar</a:t>
            </a:r>
            <a:r>
              <a:rPr lang="en" sz="1600">
                <a:solidFill>
                  <a:srgbClr val="091F4E"/>
                </a:solidFill>
                <a:latin typeface="Francois One"/>
                <a:ea typeface="Francois One"/>
                <a:cs typeface="Francois One"/>
                <a:sym typeface="Francois One"/>
              </a:rPr>
              <a:t> categorias y columnas.</a:t>
            </a:r>
            <a:endParaRPr sz="1600">
              <a:solidFill>
                <a:srgbClr val="091F4E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14" name="Google Shape;614;p42"/>
          <p:cNvSpPr txBox="1"/>
          <p:nvPr/>
        </p:nvSpPr>
        <p:spPr>
          <a:xfrm>
            <a:off x="1931275" y="4067150"/>
            <a:ext cx="35595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91F4E"/>
                </a:solidFill>
                <a:latin typeface="Francois One"/>
                <a:ea typeface="Francois One"/>
                <a:cs typeface="Francois One"/>
                <a:sym typeface="Francois One"/>
              </a:rPr>
              <a:t>Transformación de datos </a:t>
            </a:r>
            <a:r>
              <a:rPr lang="en" sz="1600">
                <a:solidFill>
                  <a:srgbClr val="091F4E"/>
                </a:solidFill>
                <a:latin typeface="Francois One"/>
                <a:ea typeface="Francois One"/>
                <a:cs typeface="Francois One"/>
                <a:sym typeface="Francois One"/>
              </a:rPr>
              <a:t>categóricos.</a:t>
            </a:r>
            <a:endParaRPr sz="1600">
              <a:solidFill>
                <a:srgbClr val="091F4E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15" name="Google Shape;615;p42"/>
          <p:cNvSpPr txBox="1"/>
          <p:nvPr>
            <p:ph idx="4294967295" type="title"/>
          </p:nvPr>
        </p:nvSpPr>
        <p:spPr>
          <a:xfrm>
            <a:off x="1315288" y="1535066"/>
            <a:ext cx="3831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6" name="Google Shape;616;p42"/>
          <p:cNvSpPr txBox="1"/>
          <p:nvPr>
            <p:ph idx="4294967295" type="title"/>
          </p:nvPr>
        </p:nvSpPr>
        <p:spPr>
          <a:xfrm>
            <a:off x="1315288" y="2365607"/>
            <a:ext cx="3831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7" name="Google Shape;617;p42"/>
          <p:cNvSpPr txBox="1"/>
          <p:nvPr>
            <p:ph idx="4294967295" type="title"/>
          </p:nvPr>
        </p:nvSpPr>
        <p:spPr>
          <a:xfrm>
            <a:off x="1315288" y="3177536"/>
            <a:ext cx="3831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8" name="Google Shape;618;p42"/>
          <p:cNvSpPr txBox="1"/>
          <p:nvPr>
            <p:ph idx="4294967295" type="title"/>
          </p:nvPr>
        </p:nvSpPr>
        <p:spPr>
          <a:xfrm>
            <a:off x="1315288" y="3990802"/>
            <a:ext cx="383100" cy="5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619" name="Google Shape;619;p42"/>
          <p:cNvGrpSpPr/>
          <p:nvPr/>
        </p:nvGrpSpPr>
        <p:grpSpPr>
          <a:xfrm>
            <a:off x="1071632" y="1988657"/>
            <a:ext cx="264768" cy="382505"/>
            <a:chOff x="5344229" y="1860424"/>
            <a:chExt cx="111500" cy="161075"/>
          </a:xfrm>
        </p:grpSpPr>
        <p:sp>
          <p:nvSpPr>
            <p:cNvPr id="620" name="Google Shape;620;p42"/>
            <p:cNvSpPr/>
            <p:nvPr/>
          </p:nvSpPr>
          <p:spPr>
            <a:xfrm>
              <a:off x="5429379" y="1939524"/>
              <a:ext cx="26350" cy="20450"/>
            </a:xfrm>
            <a:custGeom>
              <a:rect b="b" l="l" r="r" t="t"/>
              <a:pathLst>
                <a:path extrusionOk="0" h="818" w="1054">
                  <a:moveTo>
                    <a:pt x="531" y="0"/>
                  </a:moveTo>
                  <a:cubicBezTo>
                    <a:pt x="8" y="0"/>
                    <a:pt x="1" y="818"/>
                    <a:pt x="531" y="818"/>
                  </a:cubicBezTo>
                  <a:cubicBezTo>
                    <a:pt x="1053" y="818"/>
                    <a:pt x="1053" y="0"/>
                    <a:pt x="5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2"/>
            <p:cNvSpPr/>
            <p:nvPr/>
          </p:nvSpPr>
          <p:spPr>
            <a:xfrm>
              <a:off x="5405354" y="2002549"/>
              <a:ext cx="15725" cy="12125"/>
            </a:xfrm>
            <a:custGeom>
              <a:rect b="b" l="l" r="r" t="t"/>
              <a:pathLst>
                <a:path extrusionOk="0" h="485" w="629">
                  <a:moveTo>
                    <a:pt x="311" y="0"/>
                  </a:moveTo>
                  <a:cubicBezTo>
                    <a:pt x="0" y="0"/>
                    <a:pt x="0" y="485"/>
                    <a:pt x="311" y="485"/>
                  </a:cubicBezTo>
                  <a:cubicBezTo>
                    <a:pt x="629" y="485"/>
                    <a:pt x="629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5371279" y="1957124"/>
              <a:ext cx="15750" cy="12325"/>
            </a:xfrm>
            <a:custGeom>
              <a:rect b="b" l="l" r="r" t="t"/>
              <a:pathLst>
                <a:path extrusionOk="0" h="493" w="630">
                  <a:moveTo>
                    <a:pt x="319" y="0"/>
                  </a:moveTo>
                  <a:cubicBezTo>
                    <a:pt x="1" y="0"/>
                    <a:pt x="1" y="492"/>
                    <a:pt x="319" y="492"/>
                  </a:cubicBezTo>
                  <a:cubicBezTo>
                    <a:pt x="629" y="492"/>
                    <a:pt x="629" y="0"/>
                    <a:pt x="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5344229" y="2009174"/>
              <a:ext cx="15725" cy="12325"/>
            </a:xfrm>
            <a:custGeom>
              <a:rect b="b" l="l" r="r" t="t"/>
              <a:pathLst>
                <a:path extrusionOk="0" h="493" w="629">
                  <a:moveTo>
                    <a:pt x="311" y="0"/>
                  </a:moveTo>
                  <a:cubicBezTo>
                    <a:pt x="0" y="0"/>
                    <a:pt x="0" y="492"/>
                    <a:pt x="311" y="492"/>
                  </a:cubicBezTo>
                  <a:cubicBezTo>
                    <a:pt x="629" y="492"/>
                    <a:pt x="629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5395879" y="1860424"/>
              <a:ext cx="23125" cy="62100"/>
            </a:xfrm>
            <a:custGeom>
              <a:rect b="b" l="l" r="r" t="t"/>
              <a:pathLst>
                <a:path extrusionOk="0" h="2484" w="925">
                  <a:moveTo>
                    <a:pt x="463" y="0"/>
                  </a:moveTo>
                  <a:lnTo>
                    <a:pt x="1" y="1242"/>
                  </a:lnTo>
                  <a:lnTo>
                    <a:pt x="463" y="2483"/>
                  </a:lnTo>
                  <a:lnTo>
                    <a:pt x="924" y="1242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5" name="Google Shape;625;p42"/>
          <p:cNvSpPr/>
          <p:nvPr/>
        </p:nvSpPr>
        <p:spPr>
          <a:xfrm>
            <a:off x="-263150" y="590100"/>
            <a:ext cx="921975" cy="2200950"/>
          </a:xfrm>
          <a:custGeom>
            <a:rect b="b" l="l" r="r" t="t"/>
            <a:pathLst>
              <a:path extrusionOk="0" h="88038" w="36879">
                <a:moveTo>
                  <a:pt x="0" y="88038"/>
                </a:moveTo>
                <a:cubicBezTo>
                  <a:pt x="10728" y="88038"/>
                  <a:pt x="26319" y="87154"/>
                  <a:pt x="30303" y="77193"/>
                </a:cubicBezTo>
                <a:cubicBezTo>
                  <a:pt x="33977" y="68007"/>
                  <a:pt x="30032" y="57345"/>
                  <a:pt x="31259" y="47528"/>
                </a:cubicBezTo>
                <a:cubicBezTo>
                  <a:pt x="31767" y="43468"/>
                  <a:pt x="35763" y="40412"/>
                  <a:pt x="36363" y="36364"/>
                </a:cubicBezTo>
                <a:cubicBezTo>
                  <a:pt x="37540" y="28419"/>
                  <a:pt x="36609" y="19842"/>
                  <a:pt x="33492" y="12440"/>
                </a:cubicBezTo>
                <a:cubicBezTo>
                  <a:pt x="29930" y="3982"/>
                  <a:pt x="18108" y="0"/>
                  <a:pt x="8931" y="0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626" name="Google Shape;626;p42"/>
          <p:cNvSpPr/>
          <p:nvPr/>
        </p:nvSpPr>
        <p:spPr>
          <a:xfrm>
            <a:off x="5505175" y="1586500"/>
            <a:ext cx="3559398" cy="3773306"/>
          </a:xfrm>
          <a:custGeom>
            <a:rect b="b" l="l" r="r" t="t"/>
            <a:pathLst>
              <a:path extrusionOk="0" h="74099" w="70546">
                <a:moveTo>
                  <a:pt x="55101" y="0"/>
                </a:moveTo>
                <a:cubicBezTo>
                  <a:pt x="53368" y="0"/>
                  <a:pt x="51555" y="456"/>
                  <a:pt x="49707" y="1464"/>
                </a:cubicBezTo>
                <a:cubicBezTo>
                  <a:pt x="45846" y="3565"/>
                  <a:pt x="43142" y="7312"/>
                  <a:pt x="42138" y="11590"/>
                </a:cubicBezTo>
                <a:cubicBezTo>
                  <a:pt x="41204" y="15537"/>
                  <a:pt x="41063" y="19783"/>
                  <a:pt x="39347" y="23475"/>
                </a:cubicBezTo>
                <a:cubicBezTo>
                  <a:pt x="33603" y="35050"/>
                  <a:pt x="17814" y="31717"/>
                  <a:pt x="9138" y="39551"/>
                </a:cubicBezTo>
                <a:cubicBezTo>
                  <a:pt x="0" y="47174"/>
                  <a:pt x="788" y="62605"/>
                  <a:pt x="10577" y="69337"/>
                </a:cubicBezTo>
                <a:cubicBezTo>
                  <a:pt x="15232" y="72663"/>
                  <a:pt x="20881" y="74098"/>
                  <a:pt x="26560" y="74098"/>
                </a:cubicBezTo>
                <a:cubicBezTo>
                  <a:pt x="30095" y="74098"/>
                  <a:pt x="33643" y="73542"/>
                  <a:pt x="36969" y="72540"/>
                </a:cubicBezTo>
                <a:cubicBezTo>
                  <a:pt x="58367" y="66297"/>
                  <a:pt x="68063" y="44622"/>
                  <a:pt x="69481" y="22205"/>
                </a:cubicBezTo>
                <a:cubicBezTo>
                  <a:pt x="70545" y="11571"/>
                  <a:pt x="63837" y="0"/>
                  <a:pt x="55101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7" name="Google Shape;627;p42"/>
          <p:cNvGrpSpPr/>
          <p:nvPr/>
        </p:nvGrpSpPr>
        <p:grpSpPr>
          <a:xfrm flipH="1">
            <a:off x="6112561" y="2256209"/>
            <a:ext cx="2691072" cy="2883064"/>
            <a:chOff x="5235350" y="1920925"/>
            <a:chExt cx="824875" cy="883725"/>
          </a:xfrm>
        </p:grpSpPr>
        <p:sp>
          <p:nvSpPr>
            <p:cNvPr id="628" name="Google Shape;628;p42"/>
            <p:cNvSpPr/>
            <p:nvPr/>
          </p:nvSpPr>
          <p:spPr>
            <a:xfrm>
              <a:off x="5379225" y="1969150"/>
              <a:ext cx="228325" cy="237375"/>
            </a:xfrm>
            <a:custGeom>
              <a:rect b="b" l="l" r="r" t="t"/>
              <a:pathLst>
                <a:path extrusionOk="0" h="9495" w="9133">
                  <a:moveTo>
                    <a:pt x="5468" y="1"/>
                  </a:moveTo>
                  <a:cubicBezTo>
                    <a:pt x="3861" y="1"/>
                    <a:pt x="2183" y="1212"/>
                    <a:pt x="2183" y="1212"/>
                  </a:cubicBezTo>
                  <a:cubicBezTo>
                    <a:pt x="2031" y="3769"/>
                    <a:pt x="918" y="4405"/>
                    <a:pt x="918" y="4405"/>
                  </a:cubicBezTo>
                  <a:cubicBezTo>
                    <a:pt x="888" y="4401"/>
                    <a:pt x="858" y="4399"/>
                    <a:pt x="828" y="4399"/>
                  </a:cubicBezTo>
                  <a:cubicBezTo>
                    <a:pt x="737" y="4399"/>
                    <a:pt x="647" y="4417"/>
                    <a:pt x="565" y="4454"/>
                  </a:cubicBezTo>
                  <a:cubicBezTo>
                    <a:pt x="343" y="4546"/>
                    <a:pt x="174" y="4736"/>
                    <a:pt x="87" y="4958"/>
                  </a:cubicBezTo>
                  <a:cubicBezTo>
                    <a:pt x="22" y="5138"/>
                    <a:pt x="0" y="5322"/>
                    <a:pt x="17" y="5507"/>
                  </a:cubicBezTo>
                  <a:cubicBezTo>
                    <a:pt x="22" y="5561"/>
                    <a:pt x="28" y="5610"/>
                    <a:pt x="38" y="5659"/>
                  </a:cubicBezTo>
                  <a:cubicBezTo>
                    <a:pt x="125" y="6126"/>
                    <a:pt x="435" y="6544"/>
                    <a:pt x="858" y="6766"/>
                  </a:cubicBezTo>
                  <a:cubicBezTo>
                    <a:pt x="1084" y="6888"/>
                    <a:pt x="1344" y="6950"/>
                    <a:pt x="1605" y="6950"/>
                  </a:cubicBezTo>
                  <a:cubicBezTo>
                    <a:pt x="1752" y="6950"/>
                    <a:pt x="1899" y="6930"/>
                    <a:pt x="2042" y="6891"/>
                  </a:cubicBezTo>
                  <a:cubicBezTo>
                    <a:pt x="2205" y="7586"/>
                    <a:pt x="2503" y="8102"/>
                    <a:pt x="2878" y="8482"/>
                  </a:cubicBezTo>
                  <a:lnTo>
                    <a:pt x="2878" y="8488"/>
                  </a:lnTo>
                  <a:cubicBezTo>
                    <a:pt x="3656" y="9286"/>
                    <a:pt x="4736" y="9495"/>
                    <a:pt x="5471" y="9495"/>
                  </a:cubicBezTo>
                  <a:cubicBezTo>
                    <a:pt x="5706" y="9495"/>
                    <a:pt x="5906" y="9473"/>
                    <a:pt x="6049" y="9443"/>
                  </a:cubicBezTo>
                  <a:cubicBezTo>
                    <a:pt x="6315" y="9383"/>
                    <a:pt x="6668" y="9253"/>
                    <a:pt x="7042" y="8992"/>
                  </a:cubicBezTo>
                  <a:cubicBezTo>
                    <a:pt x="7504" y="8672"/>
                    <a:pt x="7993" y="8162"/>
                    <a:pt x="8400" y="7353"/>
                  </a:cubicBezTo>
                  <a:cubicBezTo>
                    <a:pt x="9133" y="5892"/>
                    <a:pt x="8617" y="4638"/>
                    <a:pt x="8329" y="4139"/>
                  </a:cubicBezTo>
                  <a:cubicBezTo>
                    <a:pt x="8134" y="3791"/>
                    <a:pt x="8063" y="3330"/>
                    <a:pt x="8047" y="3074"/>
                  </a:cubicBezTo>
                  <a:cubicBezTo>
                    <a:pt x="8047" y="3058"/>
                    <a:pt x="8041" y="3047"/>
                    <a:pt x="8041" y="3031"/>
                  </a:cubicBezTo>
                  <a:cubicBezTo>
                    <a:pt x="8041" y="2998"/>
                    <a:pt x="8041" y="2966"/>
                    <a:pt x="8036" y="2933"/>
                  </a:cubicBezTo>
                  <a:cubicBezTo>
                    <a:pt x="8036" y="2901"/>
                    <a:pt x="8036" y="2879"/>
                    <a:pt x="8036" y="2879"/>
                  </a:cubicBezTo>
                  <a:cubicBezTo>
                    <a:pt x="8020" y="2732"/>
                    <a:pt x="7998" y="2580"/>
                    <a:pt x="7965" y="2428"/>
                  </a:cubicBezTo>
                  <a:cubicBezTo>
                    <a:pt x="7862" y="1956"/>
                    <a:pt x="7678" y="1527"/>
                    <a:pt x="7422" y="1152"/>
                  </a:cubicBezTo>
                  <a:lnTo>
                    <a:pt x="7422" y="1147"/>
                  </a:lnTo>
                  <a:cubicBezTo>
                    <a:pt x="7173" y="778"/>
                    <a:pt x="6858" y="457"/>
                    <a:pt x="6499" y="202"/>
                  </a:cubicBezTo>
                  <a:cubicBezTo>
                    <a:pt x="6172" y="59"/>
                    <a:pt x="5822" y="1"/>
                    <a:pt x="5468" y="1"/>
                  </a:cubicBezTo>
                  <a:close/>
                </a:path>
              </a:pathLst>
            </a:custGeom>
            <a:solidFill>
              <a:srgbClr val="F8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5451175" y="2181325"/>
              <a:ext cx="123125" cy="52950"/>
            </a:xfrm>
            <a:custGeom>
              <a:rect b="b" l="l" r="r" t="t"/>
              <a:pathLst>
                <a:path extrusionOk="0" h="2118" w="4925">
                  <a:moveTo>
                    <a:pt x="0" y="1"/>
                  </a:moveTo>
                  <a:cubicBezTo>
                    <a:pt x="28" y="84"/>
                    <a:pt x="729" y="2117"/>
                    <a:pt x="3366" y="2117"/>
                  </a:cubicBezTo>
                  <a:cubicBezTo>
                    <a:pt x="3825" y="2117"/>
                    <a:pt x="4342" y="2056"/>
                    <a:pt x="4925" y="1912"/>
                  </a:cubicBezTo>
                  <a:lnTo>
                    <a:pt x="4164" y="505"/>
                  </a:lnTo>
                  <a:cubicBezTo>
                    <a:pt x="3790" y="766"/>
                    <a:pt x="3437" y="896"/>
                    <a:pt x="3171" y="956"/>
                  </a:cubicBezTo>
                  <a:cubicBezTo>
                    <a:pt x="3028" y="986"/>
                    <a:pt x="2828" y="1008"/>
                    <a:pt x="2593" y="1008"/>
                  </a:cubicBezTo>
                  <a:cubicBezTo>
                    <a:pt x="1858" y="1008"/>
                    <a:pt x="778" y="799"/>
                    <a:pt x="0" y="1"/>
                  </a:cubicBezTo>
                  <a:close/>
                </a:path>
              </a:pathLst>
            </a:custGeom>
            <a:solidFill>
              <a:srgbClr val="F347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2"/>
            <p:cNvSpPr/>
            <p:nvPr/>
          </p:nvSpPr>
          <p:spPr>
            <a:xfrm>
              <a:off x="5430250" y="2141425"/>
              <a:ext cx="153000" cy="135400"/>
            </a:xfrm>
            <a:custGeom>
              <a:rect b="b" l="l" r="r" t="t"/>
              <a:pathLst>
                <a:path extrusionOk="0" h="5416" w="6120">
                  <a:moveTo>
                    <a:pt x="1" y="0"/>
                  </a:moveTo>
                  <a:lnTo>
                    <a:pt x="218" y="1803"/>
                  </a:lnTo>
                  <a:lnTo>
                    <a:pt x="218" y="1808"/>
                  </a:lnTo>
                  <a:lnTo>
                    <a:pt x="484" y="4061"/>
                  </a:lnTo>
                  <a:lnTo>
                    <a:pt x="593" y="4963"/>
                  </a:lnTo>
                  <a:cubicBezTo>
                    <a:pt x="593" y="4963"/>
                    <a:pt x="1375" y="5415"/>
                    <a:pt x="2513" y="5415"/>
                  </a:cubicBezTo>
                  <a:cubicBezTo>
                    <a:pt x="2792" y="5415"/>
                    <a:pt x="3091" y="5388"/>
                    <a:pt x="3405" y="5321"/>
                  </a:cubicBezTo>
                  <a:cubicBezTo>
                    <a:pt x="5012" y="4979"/>
                    <a:pt x="6120" y="4175"/>
                    <a:pt x="6120" y="4175"/>
                  </a:cubicBezTo>
                  <a:lnTo>
                    <a:pt x="5957" y="3877"/>
                  </a:lnTo>
                  <a:lnTo>
                    <a:pt x="5762" y="3508"/>
                  </a:lnTo>
                  <a:cubicBezTo>
                    <a:pt x="5179" y="3652"/>
                    <a:pt x="4662" y="3713"/>
                    <a:pt x="4203" y="3713"/>
                  </a:cubicBezTo>
                  <a:cubicBezTo>
                    <a:pt x="1566" y="3713"/>
                    <a:pt x="865" y="1680"/>
                    <a:pt x="837" y="1597"/>
                  </a:cubicBezTo>
                  <a:lnTo>
                    <a:pt x="837" y="1591"/>
                  </a:lnTo>
                  <a:cubicBezTo>
                    <a:pt x="462" y="1211"/>
                    <a:pt x="164" y="695"/>
                    <a:pt x="1" y="0"/>
                  </a:cubicBezTo>
                  <a:close/>
                </a:path>
              </a:pathLst>
            </a:custGeom>
            <a:solidFill>
              <a:srgbClr val="F8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2"/>
            <p:cNvSpPr/>
            <p:nvPr/>
          </p:nvSpPr>
          <p:spPr>
            <a:xfrm>
              <a:off x="5352625" y="1930375"/>
              <a:ext cx="217600" cy="176450"/>
            </a:xfrm>
            <a:custGeom>
              <a:rect b="b" l="l" r="r" t="t"/>
              <a:pathLst>
                <a:path extrusionOk="0" h="7058" w="8704">
                  <a:moveTo>
                    <a:pt x="4851" y="1"/>
                  </a:moveTo>
                  <a:cubicBezTo>
                    <a:pt x="4745" y="1"/>
                    <a:pt x="4640" y="4"/>
                    <a:pt x="4534" y="10"/>
                  </a:cubicBezTo>
                  <a:cubicBezTo>
                    <a:pt x="3394" y="76"/>
                    <a:pt x="2286" y="597"/>
                    <a:pt x="1483" y="1406"/>
                  </a:cubicBezTo>
                  <a:cubicBezTo>
                    <a:pt x="1108" y="1780"/>
                    <a:pt x="798" y="2215"/>
                    <a:pt x="581" y="2703"/>
                  </a:cubicBezTo>
                  <a:cubicBezTo>
                    <a:pt x="522" y="2839"/>
                    <a:pt x="467" y="2980"/>
                    <a:pt x="424" y="3122"/>
                  </a:cubicBezTo>
                  <a:cubicBezTo>
                    <a:pt x="0" y="4441"/>
                    <a:pt x="245" y="5966"/>
                    <a:pt x="1081" y="7058"/>
                  </a:cubicBezTo>
                  <a:cubicBezTo>
                    <a:pt x="1064" y="6873"/>
                    <a:pt x="1086" y="6689"/>
                    <a:pt x="1151" y="6509"/>
                  </a:cubicBezTo>
                  <a:cubicBezTo>
                    <a:pt x="1238" y="6287"/>
                    <a:pt x="1407" y="6097"/>
                    <a:pt x="1629" y="6005"/>
                  </a:cubicBezTo>
                  <a:cubicBezTo>
                    <a:pt x="1711" y="5968"/>
                    <a:pt x="1801" y="5950"/>
                    <a:pt x="1892" y="5950"/>
                  </a:cubicBezTo>
                  <a:cubicBezTo>
                    <a:pt x="1922" y="5950"/>
                    <a:pt x="1952" y="5952"/>
                    <a:pt x="1982" y="5956"/>
                  </a:cubicBezTo>
                  <a:cubicBezTo>
                    <a:pt x="1982" y="5956"/>
                    <a:pt x="3095" y="5320"/>
                    <a:pt x="3247" y="2763"/>
                  </a:cubicBezTo>
                  <a:cubicBezTo>
                    <a:pt x="3247" y="2763"/>
                    <a:pt x="4427" y="3114"/>
                    <a:pt x="5924" y="3114"/>
                  </a:cubicBezTo>
                  <a:cubicBezTo>
                    <a:pt x="6731" y="3114"/>
                    <a:pt x="7631" y="3012"/>
                    <a:pt x="8486" y="2698"/>
                  </a:cubicBezTo>
                  <a:cubicBezTo>
                    <a:pt x="8590" y="2389"/>
                    <a:pt x="8687" y="2074"/>
                    <a:pt x="8693" y="1748"/>
                  </a:cubicBezTo>
                  <a:cubicBezTo>
                    <a:pt x="8704" y="1411"/>
                    <a:pt x="8606" y="1058"/>
                    <a:pt x="8356" y="825"/>
                  </a:cubicBezTo>
                  <a:cubicBezTo>
                    <a:pt x="8150" y="635"/>
                    <a:pt x="7862" y="559"/>
                    <a:pt x="7585" y="483"/>
                  </a:cubicBezTo>
                  <a:cubicBezTo>
                    <a:pt x="6688" y="244"/>
                    <a:pt x="5778" y="1"/>
                    <a:pt x="4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5259775" y="1933850"/>
              <a:ext cx="175950" cy="288125"/>
            </a:xfrm>
            <a:custGeom>
              <a:rect b="b" l="l" r="r" t="t"/>
              <a:pathLst>
                <a:path extrusionOk="0" h="11525" w="7038">
                  <a:moveTo>
                    <a:pt x="3189" y="0"/>
                  </a:moveTo>
                  <a:cubicBezTo>
                    <a:pt x="2561" y="0"/>
                    <a:pt x="1917" y="344"/>
                    <a:pt x="1716" y="936"/>
                  </a:cubicBezTo>
                  <a:cubicBezTo>
                    <a:pt x="1597" y="1305"/>
                    <a:pt x="1657" y="1723"/>
                    <a:pt x="1841" y="2070"/>
                  </a:cubicBezTo>
                  <a:cubicBezTo>
                    <a:pt x="2015" y="2418"/>
                    <a:pt x="2308" y="2700"/>
                    <a:pt x="2628" y="2928"/>
                  </a:cubicBezTo>
                  <a:cubicBezTo>
                    <a:pt x="1412" y="3710"/>
                    <a:pt x="516" y="4975"/>
                    <a:pt x="185" y="6381"/>
                  </a:cubicBezTo>
                  <a:cubicBezTo>
                    <a:pt x="28" y="7038"/>
                    <a:pt x="1" y="7755"/>
                    <a:pt x="310" y="8347"/>
                  </a:cubicBezTo>
                  <a:cubicBezTo>
                    <a:pt x="561" y="8818"/>
                    <a:pt x="1084" y="9169"/>
                    <a:pt x="1601" y="9169"/>
                  </a:cubicBezTo>
                  <a:cubicBezTo>
                    <a:pt x="1734" y="9169"/>
                    <a:pt x="1866" y="9146"/>
                    <a:pt x="1993" y="9096"/>
                  </a:cubicBezTo>
                  <a:lnTo>
                    <a:pt x="1993" y="9096"/>
                  </a:lnTo>
                  <a:cubicBezTo>
                    <a:pt x="1521" y="9563"/>
                    <a:pt x="1494" y="10383"/>
                    <a:pt x="1890" y="10915"/>
                  </a:cubicBezTo>
                  <a:cubicBezTo>
                    <a:pt x="2192" y="11310"/>
                    <a:pt x="2689" y="11525"/>
                    <a:pt x="3187" y="11525"/>
                  </a:cubicBezTo>
                  <a:cubicBezTo>
                    <a:pt x="3352" y="11525"/>
                    <a:pt x="3518" y="11501"/>
                    <a:pt x="3676" y="11452"/>
                  </a:cubicBezTo>
                  <a:cubicBezTo>
                    <a:pt x="4306" y="11262"/>
                    <a:pt x="4800" y="10703"/>
                    <a:pt x="4979" y="10068"/>
                  </a:cubicBezTo>
                  <a:cubicBezTo>
                    <a:pt x="5118" y="10513"/>
                    <a:pt x="5572" y="10832"/>
                    <a:pt x="6033" y="10832"/>
                  </a:cubicBezTo>
                  <a:cubicBezTo>
                    <a:pt x="6078" y="10832"/>
                    <a:pt x="6123" y="10829"/>
                    <a:pt x="6168" y="10823"/>
                  </a:cubicBezTo>
                  <a:cubicBezTo>
                    <a:pt x="6559" y="10768"/>
                    <a:pt x="6896" y="10475"/>
                    <a:pt x="7037" y="10111"/>
                  </a:cubicBezTo>
                  <a:lnTo>
                    <a:pt x="7037" y="10106"/>
                  </a:lnTo>
                  <a:lnTo>
                    <a:pt x="6820" y="8303"/>
                  </a:lnTo>
                  <a:cubicBezTo>
                    <a:pt x="6677" y="8342"/>
                    <a:pt x="6530" y="8362"/>
                    <a:pt x="6383" y="8362"/>
                  </a:cubicBezTo>
                  <a:cubicBezTo>
                    <a:pt x="6122" y="8362"/>
                    <a:pt x="5862" y="8300"/>
                    <a:pt x="5636" y="8178"/>
                  </a:cubicBezTo>
                  <a:cubicBezTo>
                    <a:pt x="5213" y="7956"/>
                    <a:pt x="4903" y="7538"/>
                    <a:pt x="4816" y="7071"/>
                  </a:cubicBezTo>
                  <a:cubicBezTo>
                    <a:pt x="4806" y="7022"/>
                    <a:pt x="4800" y="6973"/>
                    <a:pt x="4795" y="6919"/>
                  </a:cubicBezTo>
                  <a:cubicBezTo>
                    <a:pt x="3959" y="5827"/>
                    <a:pt x="3714" y="4302"/>
                    <a:pt x="4138" y="2983"/>
                  </a:cubicBezTo>
                  <a:cubicBezTo>
                    <a:pt x="4181" y="2841"/>
                    <a:pt x="4236" y="2700"/>
                    <a:pt x="4295" y="2564"/>
                  </a:cubicBezTo>
                  <a:cubicBezTo>
                    <a:pt x="4512" y="2076"/>
                    <a:pt x="4822" y="1641"/>
                    <a:pt x="5197" y="1267"/>
                  </a:cubicBezTo>
                  <a:cubicBezTo>
                    <a:pt x="4778" y="680"/>
                    <a:pt x="4203" y="170"/>
                    <a:pt x="3497" y="29"/>
                  </a:cubicBezTo>
                  <a:cubicBezTo>
                    <a:pt x="3396" y="10"/>
                    <a:pt x="3293" y="0"/>
                    <a:pt x="31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5331450" y="2238325"/>
              <a:ext cx="368275" cy="473150"/>
            </a:xfrm>
            <a:custGeom>
              <a:rect b="b" l="l" r="r" t="t"/>
              <a:pathLst>
                <a:path extrusionOk="0" h="18926" w="14731">
                  <a:moveTo>
                    <a:pt x="9909" y="1"/>
                  </a:moveTo>
                  <a:cubicBezTo>
                    <a:pt x="9909" y="1"/>
                    <a:pt x="8964" y="1103"/>
                    <a:pt x="7357" y="1445"/>
                  </a:cubicBezTo>
                  <a:cubicBezTo>
                    <a:pt x="7043" y="1512"/>
                    <a:pt x="6744" y="1539"/>
                    <a:pt x="6465" y="1539"/>
                  </a:cubicBezTo>
                  <a:cubicBezTo>
                    <a:pt x="5327" y="1539"/>
                    <a:pt x="4545" y="1087"/>
                    <a:pt x="4545" y="1087"/>
                  </a:cubicBezTo>
                  <a:cubicBezTo>
                    <a:pt x="4545" y="1087"/>
                    <a:pt x="0" y="1537"/>
                    <a:pt x="853" y="4904"/>
                  </a:cubicBezTo>
                  <a:lnTo>
                    <a:pt x="3106" y="10968"/>
                  </a:lnTo>
                  <a:lnTo>
                    <a:pt x="2503" y="13580"/>
                  </a:lnTo>
                  <a:cubicBezTo>
                    <a:pt x="2503" y="13580"/>
                    <a:pt x="1808" y="14269"/>
                    <a:pt x="1075" y="15534"/>
                  </a:cubicBezTo>
                  <a:cubicBezTo>
                    <a:pt x="1145" y="15638"/>
                    <a:pt x="3520" y="18926"/>
                    <a:pt x="9316" y="18926"/>
                  </a:cubicBezTo>
                  <a:cubicBezTo>
                    <a:pt x="10787" y="18926"/>
                    <a:pt x="12479" y="18714"/>
                    <a:pt x="14410" y="18184"/>
                  </a:cubicBezTo>
                  <a:lnTo>
                    <a:pt x="14475" y="18178"/>
                  </a:lnTo>
                  <a:cubicBezTo>
                    <a:pt x="14312" y="16056"/>
                    <a:pt x="14008" y="13352"/>
                    <a:pt x="13454" y="10463"/>
                  </a:cubicBezTo>
                  <a:cubicBezTo>
                    <a:pt x="13454" y="10463"/>
                    <a:pt x="13726" y="9915"/>
                    <a:pt x="14014" y="9204"/>
                  </a:cubicBezTo>
                  <a:cubicBezTo>
                    <a:pt x="14361" y="8346"/>
                    <a:pt x="14730" y="7244"/>
                    <a:pt x="14665" y="6587"/>
                  </a:cubicBezTo>
                  <a:cubicBezTo>
                    <a:pt x="14654" y="6478"/>
                    <a:pt x="14616" y="6337"/>
                    <a:pt x="14562" y="6169"/>
                  </a:cubicBezTo>
                  <a:cubicBezTo>
                    <a:pt x="14263" y="5224"/>
                    <a:pt x="13346" y="3432"/>
                    <a:pt x="12591" y="2026"/>
                  </a:cubicBezTo>
                  <a:cubicBezTo>
                    <a:pt x="11983" y="891"/>
                    <a:pt x="11473" y="1"/>
                    <a:pt x="11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2"/>
            <p:cNvSpPr/>
            <p:nvPr/>
          </p:nvSpPr>
          <p:spPr>
            <a:xfrm>
              <a:off x="5310550" y="2626675"/>
              <a:ext cx="387950" cy="177975"/>
            </a:xfrm>
            <a:custGeom>
              <a:rect b="b" l="l" r="r" t="t"/>
              <a:pathLst>
                <a:path extrusionOk="0" h="7119" w="15518">
                  <a:moveTo>
                    <a:pt x="1911" y="0"/>
                  </a:moveTo>
                  <a:cubicBezTo>
                    <a:pt x="994" y="1569"/>
                    <a:pt x="0" y="4018"/>
                    <a:pt x="152" y="7118"/>
                  </a:cubicBezTo>
                  <a:lnTo>
                    <a:pt x="15501" y="7118"/>
                  </a:lnTo>
                  <a:cubicBezTo>
                    <a:pt x="15501" y="7118"/>
                    <a:pt x="15517" y="5348"/>
                    <a:pt x="15311" y="2644"/>
                  </a:cubicBezTo>
                  <a:lnTo>
                    <a:pt x="15246" y="2650"/>
                  </a:lnTo>
                  <a:cubicBezTo>
                    <a:pt x="13315" y="3180"/>
                    <a:pt x="11623" y="3392"/>
                    <a:pt x="10152" y="3392"/>
                  </a:cubicBezTo>
                  <a:cubicBezTo>
                    <a:pt x="4356" y="3392"/>
                    <a:pt x="1981" y="104"/>
                    <a:pt x="19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2"/>
            <p:cNvSpPr/>
            <p:nvPr/>
          </p:nvSpPr>
          <p:spPr>
            <a:xfrm>
              <a:off x="5618250" y="2238325"/>
              <a:ext cx="130200" cy="154225"/>
            </a:xfrm>
            <a:custGeom>
              <a:rect b="b" l="l" r="r" t="t"/>
              <a:pathLst>
                <a:path extrusionOk="0" h="6169" w="5208">
                  <a:moveTo>
                    <a:pt x="1" y="1"/>
                  </a:moveTo>
                  <a:cubicBezTo>
                    <a:pt x="1" y="1"/>
                    <a:pt x="511" y="891"/>
                    <a:pt x="1119" y="2026"/>
                  </a:cubicBezTo>
                  <a:cubicBezTo>
                    <a:pt x="1874" y="3432"/>
                    <a:pt x="2791" y="5224"/>
                    <a:pt x="3090" y="6169"/>
                  </a:cubicBezTo>
                  <a:cubicBezTo>
                    <a:pt x="4056" y="5544"/>
                    <a:pt x="4621" y="4762"/>
                    <a:pt x="4920" y="4225"/>
                  </a:cubicBezTo>
                  <a:cubicBezTo>
                    <a:pt x="5126" y="3856"/>
                    <a:pt x="5207" y="3601"/>
                    <a:pt x="5207" y="3601"/>
                  </a:cubicBezTo>
                  <a:lnTo>
                    <a:pt x="2661" y="1195"/>
                  </a:lnTo>
                  <a:lnTo>
                    <a:pt x="2221" y="777"/>
                  </a:lnTo>
                  <a:cubicBezTo>
                    <a:pt x="1597" y="278"/>
                    <a:pt x="815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2"/>
            <p:cNvSpPr/>
            <p:nvPr/>
          </p:nvSpPr>
          <p:spPr>
            <a:xfrm>
              <a:off x="5681775" y="2041850"/>
              <a:ext cx="302725" cy="500325"/>
            </a:xfrm>
            <a:custGeom>
              <a:rect b="b" l="l" r="r" t="t"/>
              <a:pathLst>
                <a:path extrusionOk="0" h="20013" w="12109">
                  <a:moveTo>
                    <a:pt x="11372" y="1"/>
                  </a:moveTo>
                  <a:cubicBezTo>
                    <a:pt x="10757" y="1"/>
                    <a:pt x="9443" y="2033"/>
                    <a:pt x="9117" y="2561"/>
                  </a:cubicBezTo>
                  <a:cubicBezTo>
                    <a:pt x="9258" y="2295"/>
                    <a:pt x="9203" y="2099"/>
                    <a:pt x="9117" y="1964"/>
                  </a:cubicBezTo>
                  <a:cubicBezTo>
                    <a:pt x="9069" y="1892"/>
                    <a:pt x="8994" y="1856"/>
                    <a:pt x="8918" y="1856"/>
                  </a:cubicBezTo>
                  <a:cubicBezTo>
                    <a:pt x="8856" y="1856"/>
                    <a:pt x="8793" y="1879"/>
                    <a:pt x="8742" y="1926"/>
                  </a:cubicBezTo>
                  <a:cubicBezTo>
                    <a:pt x="8286" y="2360"/>
                    <a:pt x="7629" y="2452"/>
                    <a:pt x="7629" y="2452"/>
                  </a:cubicBezTo>
                  <a:lnTo>
                    <a:pt x="6711" y="4021"/>
                  </a:lnTo>
                  <a:cubicBezTo>
                    <a:pt x="6711" y="4021"/>
                    <a:pt x="6489" y="4602"/>
                    <a:pt x="6510" y="5205"/>
                  </a:cubicBezTo>
                  <a:cubicBezTo>
                    <a:pt x="6527" y="5645"/>
                    <a:pt x="6635" y="6247"/>
                    <a:pt x="6690" y="6535"/>
                  </a:cubicBezTo>
                  <a:lnTo>
                    <a:pt x="3166" y="13154"/>
                  </a:lnTo>
                  <a:lnTo>
                    <a:pt x="2379" y="12084"/>
                  </a:lnTo>
                  <a:cubicBezTo>
                    <a:pt x="2080" y="12621"/>
                    <a:pt x="1515" y="13403"/>
                    <a:pt x="549" y="14028"/>
                  </a:cubicBezTo>
                  <a:cubicBezTo>
                    <a:pt x="603" y="14196"/>
                    <a:pt x="641" y="14337"/>
                    <a:pt x="652" y="14446"/>
                  </a:cubicBezTo>
                  <a:cubicBezTo>
                    <a:pt x="717" y="15103"/>
                    <a:pt x="348" y="16205"/>
                    <a:pt x="1" y="17063"/>
                  </a:cubicBezTo>
                  <a:lnTo>
                    <a:pt x="1993" y="19251"/>
                  </a:lnTo>
                  <a:cubicBezTo>
                    <a:pt x="2464" y="19769"/>
                    <a:pt x="3087" y="20012"/>
                    <a:pt x="3703" y="20012"/>
                  </a:cubicBezTo>
                  <a:cubicBezTo>
                    <a:pt x="4621" y="20012"/>
                    <a:pt x="5525" y="19471"/>
                    <a:pt x="5886" y="18496"/>
                  </a:cubicBezTo>
                  <a:lnTo>
                    <a:pt x="9388" y="8240"/>
                  </a:lnTo>
                  <a:cubicBezTo>
                    <a:pt x="9529" y="8120"/>
                    <a:pt x="10078" y="7621"/>
                    <a:pt x="10550" y="7078"/>
                  </a:cubicBezTo>
                  <a:cubicBezTo>
                    <a:pt x="11104" y="6454"/>
                    <a:pt x="11392" y="5791"/>
                    <a:pt x="11419" y="5335"/>
                  </a:cubicBezTo>
                  <a:cubicBezTo>
                    <a:pt x="11446" y="4885"/>
                    <a:pt x="10767" y="4581"/>
                    <a:pt x="10767" y="4581"/>
                  </a:cubicBezTo>
                  <a:cubicBezTo>
                    <a:pt x="10957" y="4070"/>
                    <a:pt x="10333" y="3728"/>
                    <a:pt x="10333" y="3728"/>
                  </a:cubicBezTo>
                  <a:cubicBezTo>
                    <a:pt x="10637" y="3299"/>
                    <a:pt x="10224" y="2740"/>
                    <a:pt x="10224" y="2740"/>
                  </a:cubicBezTo>
                  <a:cubicBezTo>
                    <a:pt x="10881" y="1285"/>
                    <a:pt x="12108" y="465"/>
                    <a:pt x="11506" y="42"/>
                  </a:cubicBezTo>
                  <a:cubicBezTo>
                    <a:pt x="11466" y="14"/>
                    <a:pt x="11422" y="1"/>
                    <a:pt x="11372" y="1"/>
                  </a:cubicBezTo>
                  <a:close/>
                </a:path>
              </a:pathLst>
            </a:custGeom>
            <a:solidFill>
              <a:srgbClr val="EE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2"/>
            <p:cNvSpPr/>
            <p:nvPr/>
          </p:nvSpPr>
          <p:spPr>
            <a:xfrm>
              <a:off x="5884300" y="2104750"/>
              <a:ext cx="63100" cy="99250"/>
            </a:xfrm>
            <a:custGeom>
              <a:rect b="b" l="l" r="r" t="t"/>
              <a:pathLst>
                <a:path extrusionOk="0" h="3970" w="2524">
                  <a:moveTo>
                    <a:pt x="925" y="1"/>
                  </a:moveTo>
                  <a:cubicBezTo>
                    <a:pt x="895" y="1"/>
                    <a:pt x="865" y="15"/>
                    <a:pt x="847" y="50"/>
                  </a:cubicBezTo>
                  <a:cubicBezTo>
                    <a:pt x="668" y="398"/>
                    <a:pt x="397" y="675"/>
                    <a:pt x="55" y="854"/>
                  </a:cubicBezTo>
                  <a:cubicBezTo>
                    <a:pt x="11" y="881"/>
                    <a:pt x="0" y="946"/>
                    <a:pt x="27" y="990"/>
                  </a:cubicBezTo>
                  <a:cubicBezTo>
                    <a:pt x="228" y="1304"/>
                    <a:pt x="359" y="1663"/>
                    <a:pt x="402" y="2037"/>
                  </a:cubicBezTo>
                  <a:cubicBezTo>
                    <a:pt x="380" y="2070"/>
                    <a:pt x="386" y="2108"/>
                    <a:pt x="408" y="2130"/>
                  </a:cubicBezTo>
                  <a:cubicBezTo>
                    <a:pt x="424" y="2303"/>
                    <a:pt x="424" y="2477"/>
                    <a:pt x="397" y="2651"/>
                  </a:cubicBezTo>
                  <a:cubicBezTo>
                    <a:pt x="387" y="2722"/>
                    <a:pt x="448" y="2768"/>
                    <a:pt x="503" y="2768"/>
                  </a:cubicBezTo>
                  <a:cubicBezTo>
                    <a:pt x="511" y="2768"/>
                    <a:pt x="519" y="2767"/>
                    <a:pt x="527" y="2765"/>
                  </a:cubicBezTo>
                  <a:cubicBezTo>
                    <a:pt x="608" y="2895"/>
                    <a:pt x="771" y="2982"/>
                    <a:pt x="929" y="3036"/>
                  </a:cubicBezTo>
                  <a:cubicBezTo>
                    <a:pt x="1244" y="3140"/>
                    <a:pt x="1575" y="3199"/>
                    <a:pt x="1911" y="3232"/>
                  </a:cubicBezTo>
                  <a:cubicBezTo>
                    <a:pt x="1808" y="3433"/>
                    <a:pt x="1705" y="3628"/>
                    <a:pt x="1602" y="3829"/>
                  </a:cubicBezTo>
                  <a:cubicBezTo>
                    <a:pt x="1561" y="3903"/>
                    <a:pt x="1629" y="3970"/>
                    <a:pt x="1694" y="3970"/>
                  </a:cubicBezTo>
                  <a:cubicBezTo>
                    <a:pt x="1724" y="3970"/>
                    <a:pt x="1753" y="3956"/>
                    <a:pt x="1770" y="3921"/>
                  </a:cubicBezTo>
                  <a:cubicBezTo>
                    <a:pt x="1895" y="3677"/>
                    <a:pt x="2020" y="3438"/>
                    <a:pt x="2145" y="3194"/>
                  </a:cubicBezTo>
                  <a:cubicBezTo>
                    <a:pt x="2183" y="3123"/>
                    <a:pt x="2129" y="3058"/>
                    <a:pt x="2058" y="3053"/>
                  </a:cubicBezTo>
                  <a:cubicBezTo>
                    <a:pt x="1738" y="3031"/>
                    <a:pt x="1417" y="2977"/>
                    <a:pt x="1108" y="2890"/>
                  </a:cubicBezTo>
                  <a:cubicBezTo>
                    <a:pt x="923" y="2835"/>
                    <a:pt x="522" y="2716"/>
                    <a:pt x="722" y="2450"/>
                  </a:cubicBezTo>
                  <a:cubicBezTo>
                    <a:pt x="804" y="2336"/>
                    <a:pt x="956" y="2293"/>
                    <a:pt x="1086" y="2249"/>
                  </a:cubicBezTo>
                  <a:cubicBezTo>
                    <a:pt x="1222" y="2211"/>
                    <a:pt x="1363" y="2179"/>
                    <a:pt x="1504" y="2162"/>
                  </a:cubicBezTo>
                  <a:cubicBezTo>
                    <a:pt x="1624" y="2146"/>
                    <a:pt x="1744" y="2138"/>
                    <a:pt x="1863" y="2138"/>
                  </a:cubicBezTo>
                  <a:cubicBezTo>
                    <a:pt x="2030" y="2138"/>
                    <a:pt x="2197" y="2155"/>
                    <a:pt x="2362" y="2189"/>
                  </a:cubicBezTo>
                  <a:cubicBezTo>
                    <a:pt x="2369" y="2191"/>
                    <a:pt x="2375" y="2191"/>
                    <a:pt x="2382" y="2191"/>
                  </a:cubicBezTo>
                  <a:cubicBezTo>
                    <a:pt x="2491" y="2191"/>
                    <a:pt x="2524" y="2020"/>
                    <a:pt x="2406" y="1999"/>
                  </a:cubicBezTo>
                  <a:cubicBezTo>
                    <a:pt x="2225" y="1963"/>
                    <a:pt x="2041" y="1945"/>
                    <a:pt x="1857" y="1945"/>
                  </a:cubicBezTo>
                  <a:cubicBezTo>
                    <a:pt x="1688" y="1945"/>
                    <a:pt x="1519" y="1960"/>
                    <a:pt x="1352" y="1989"/>
                  </a:cubicBezTo>
                  <a:cubicBezTo>
                    <a:pt x="1113" y="2032"/>
                    <a:pt x="788" y="2097"/>
                    <a:pt x="608" y="2293"/>
                  </a:cubicBezTo>
                  <a:cubicBezTo>
                    <a:pt x="603" y="2222"/>
                    <a:pt x="603" y="2157"/>
                    <a:pt x="598" y="2086"/>
                  </a:cubicBezTo>
                  <a:cubicBezTo>
                    <a:pt x="901" y="1626"/>
                    <a:pt x="1441" y="1352"/>
                    <a:pt x="1990" y="1352"/>
                  </a:cubicBezTo>
                  <a:cubicBezTo>
                    <a:pt x="2011" y="1352"/>
                    <a:pt x="2032" y="1352"/>
                    <a:pt x="2053" y="1353"/>
                  </a:cubicBezTo>
                  <a:cubicBezTo>
                    <a:pt x="2054" y="1353"/>
                    <a:pt x="2056" y="1353"/>
                    <a:pt x="2058" y="1353"/>
                  </a:cubicBezTo>
                  <a:cubicBezTo>
                    <a:pt x="2177" y="1353"/>
                    <a:pt x="2165" y="1169"/>
                    <a:pt x="2042" y="1163"/>
                  </a:cubicBezTo>
                  <a:cubicBezTo>
                    <a:pt x="2014" y="1162"/>
                    <a:pt x="1987" y="1161"/>
                    <a:pt x="1960" y="1161"/>
                  </a:cubicBezTo>
                  <a:cubicBezTo>
                    <a:pt x="1424" y="1161"/>
                    <a:pt x="906" y="1412"/>
                    <a:pt x="560" y="1820"/>
                  </a:cubicBezTo>
                  <a:cubicBezTo>
                    <a:pt x="532" y="1706"/>
                    <a:pt x="505" y="1587"/>
                    <a:pt x="467" y="1473"/>
                  </a:cubicBezTo>
                  <a:cubicBezTo>
                    <a:pt x="733" y="865"/>
                    <a:pt x="1336" y="436"/>
                    <a:pt x="1998" y="381"/>
                  </a:cubicBezTo>
                  <a:cubicBezTo>
                    <a:pt x="2120" y="376"/>
                    <a:pt x="2113" y="191"/>
                    <a:pt x="1997" y="191"/>
                  </a:cubicBezTo>
                  <a:cubicBezTo>
                    <a:pt x="1994" y="191"/>
                    <a:pt x="1991" y="191"/>
                    <a:pt x="1987" y="191"/>
                  </a:cubicBezTo>
                  <a:cubicBezTo>
                    <a:pt x="1320" y="240"/>
                    <a:pt x="695" y="647"/>
                    <a:pt x="375" y="1234"/>
                  </a:cubicBezTo>
                  <a:cubicBezTo>
                    <a:pt x="331" y="1147"/>
                    <a:pt x="288" y="1055"/>
                    <a:pt x="239" y="973"/>
                  </a:cubicBezTo>
                  <a:cubicBezTo>
                    <a:pt x="570" y="772"/>
                    <a:pt x="842" y="490"/>
                    <a:pt x="1016" y="143"/>
                  </a:cubicBezTo>
                  <a:cubicBezTo>
                    <a:pt x="1056" y="65"/>
                    <a:pt x="989" y="1"/>
                    <a:pt x="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2"/>
            <p:cNvSpPr/>
            <p:nvPr/>
          </p:nvSpPr>
          <p:spPr>
            <a:xfrm>
              <a:off x="5343125" y="2276050"/>
              <a:ext cx="373700" cy="353525"/>
            </a:xfrm>
            <a:custGeom>
              <a:rect b="b" l="l" r="r" t="t"/>
              <a:pathLst>
                <a:path extrusionOk="0" h="14141" w="14948">
                  <a:moveTo>
                    <a:pt x="2641" y="1"/>
                  </a:moveTo>
                  <a:cubicBezTo>
                    <a:pt x="1905" y="1"/>
                    <a:pt x="1242" y="302"/>
                    <a:pt x="766" y="789"/>
                  </a:cubicBezTo>
                  <a:cubicBezTo>
                    <a:pt x="293" y="1266"/>
                    <a:pt x="0" y="1934"/>
                    <a:pt x="6" y="2662"/>
                  </a:cubicBezTo>
                  <a:lnTo>
                    <a:pt x="570" y="11810"/>
                  </a:lnTo>
                  <a:cubicBezTo>
                    <a:pt x="581" y="11957"/>
                    <a:pt x="603" y="12103"/>
                    <a:pt x="641" y="12250"/>
                  </a:cubicBezTo>
                  <a:cubicBezTo>
                    <a:pt x="918" y="13382"/>
                    <a:pt x="1927" y="14141"/>
                    <a:pt x="3041" y="14141"/>
                  </a:cubicBezTo>
                  <a:cubicBezTo>
                    <a:pt x="3236" y="14141"/>
                    <a:pt x="3434" y="14117"/>
                    <a:pt x="3633" y="14069"/>
                  </a:cubicBezTo>
                  <a:lnTo>
                    <a:pt x="5354" y="13412"/>
                  </a:lnTo>
                  <a:lnTo>
                    <a:pt x="14947" y="9519"/>
                  </a:lnTo>
                  <a:lnTo>
                    <a:pt x="14176" y="6359"/>
                  </a:lnTo>
                  <a:lnTo>
                    <a:pt x="5326" y="8563"/>
                  </a:lnTo>
                  <a:lnTo>
                    <a:pt x="5288" y="2711"/>
                  </a:lnTo>
                  <a:cubicBezTo>
                    <a:pt x="5278" y="1310"/>
                    <a:pt x="4219" y="99"/>
                    <a:pt x="2824" y="7"/>
                  </a:cubicBezTo>
                  <a:cubicBezTo>
                    <a:pt x="2762" y="3"/>
                    <a:pt x="2701" y="1"/>
                    <a:pt x="2641" y="1"/>
                  </a:cubicBezTo>
                  <a:close/>
                </a:path>
              </a:pathLst>
            </a:custGeom>
            <a:solidFill>
              <a:srgbClr val="F8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5386000" y="2092775"/>
              <a:ext cx="31625" cy="31700"/>
            </a:xfrm>
            <a:custGeom>
              <a:rect b="b" l="l" r="r" t="t"/>
              <a:pathLst>
                <a:path extrusionOk="0" h="1268" w="1265">
                  <a:moveTo>
                    <a:pt x="124" y="1"/>
                  </a:moveTo>
                  <a:cubicBezTo>
                    <a:pt x="87" y="1"/>
                    <a:pt x="48" y="22"/>
                    <a:pt x="33" y="51"/>
                  </a:cubicBezTo>
                  <a:cubicBezTo>
                    <a:pt x="1" y="106"/>
                    <a:pt x="23" y="165"/>
                    <a:pt x="72" y="198"/>
                  </a:cubicBezTo>
                  <a:cubicBezTo>
                    <a:pt x="446" y="475"/>
                    <a:pt x="777" y="822"/>
                    <a:pt x="1033" y="1219"/>
                  </a:cubicBezTo>
                  <a:cubicBezTo>
                    <a:pt x="1055" y="1253"/>
                    <a:pt x="1087" y="1267"/>
                    <a:pt x="1119" y="1267"/>
                  </a:cubicBezTo>
                  <a:cubicBezTo>
                    <a:pt x="1193" y="1267"/>
                    <a:pt x="1265" y="1190"/>
                    <a:pt x="1212" y="1110"/>
                  </a:cubicBezTo>
                  <a:cubicBezTo>
                    <a:pt x="935" y="687"/>
                    <a:pt x="587" y="317"/>
                    <a:pt x="175" y="19"/>
                  </a:cubicBezTo>
                  <a:cubicBezTo>
                    <a:pt x="160" y="6"/>
                    <a:pt x="142" y="1"/>
                    <a:pt x="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2"/>
            <p:cNvSpPr/>
            <p:nvPr/>
          </p:nvSpPr>
          <p:spPr>
            <a:xfrm>
              <a:off x="5235350" y="1920925"/>
              <a:ext cx="160200" cy="249075"/>
            </a:xfrm>
            <a:custGeom>
              <a:rect b="b" l="l" r="r" t="t"/>
              <a:pathLst>
                <a:path extrusionOk="0" h="9963" w="6408">
                  <a:moveTo>
                    <a:pt x="3662" y="1"/>
                  </a:moveTo>
                  <a:cubicBezTo>
                    <a:pt x="3530" y="1"/>
                    <a:pt x="3395" y="12"/>
                    <a:pt x="3258" y="36"/>
                  </a:cubicBezTo>
                  <a:cubicBezTo>
                    <a:pt x="2672" y="139"/>
                    <a:pt x="2161" y="502"/>
                    <a:pt x="1906" y="1040"/>
                  </a:cubicBezTo>
                  <a:cubicBezTo>
                    <a:pt x="1662" y="1561"/>
                    <a:pt x="1683" y="2158"/>
                    <a:pt x="2036" y="2625"/>
                  </a:cubicBezTo>
                  <a:cubicBezTo>
                    <a:pt x="2427" y="3147"/>
                    <a:pt x="3041" y="3369"/>
                    <a:pt x="3654" y="3500"/>
                  </a:cubicBezTo>
                  <a:cubicBezTo>
                    <a:pt x="2406" y="4021"/>
                    <a:pt x="1336" y="4965"/>
                    <a:pt x="684" y="6160"/>
                  </a:cubicBezTo>
                  <a:cubicBezTo>
                    <a:pt x="299" y="6866"/>
                    <a:pt x="0" y="7729"/>
                    <a:pt x="250" y="8533"/>
                  </a:cubicBezTo>
                  <a:cubicBezTo>
                    <a:pt x="456" y="9189"/>
                    <a:pt x="1016" y="9727"/>
                    <a:pt x="1683" y="9901"/>
                  </a:cubicBezTo>
                  <a:cubicBezTo>
                    <a:pt x="1843" y="9942"/>
                    <a:pt x="2005" y="9962"/>
                    <a:pt x="2167" y="9962"/>
                  </a:cubicBezTo>
                  <a:cubicBezTo>
                    <a:pt x="2804" y="9962"/>
                    <a:pt x="3433" y="9652"/>
                    <a:pt x="3823" y="9141"/>
                  </a:cubicBezTo>
                  <a:cubicBezTo>
                    <a:pt x="3880" y="9064"/>
                    <a:pt x="3807" y="8987"/>
                    <a:pt x="3731" y="8987"/>
                  </a:cubicBezTo>
                  <a:cubicBezTo>
                    <a:pt x="3699" y="8987"/>
                    <a:pt x="3667" y="9000"/>
                    <a:pt x="3643" y="9032"/>
                  </a:cubicBezTo>
                  <a:cubicBezTo>
                    <a:pt x="3303" y="9483"/>
                    <a:pt x="2737" y="9754"/>
                    <a:pt x="2173" y="9754"/>
                  </a:cubicBezTo>
                  <a:cubicBezTo>
                    <a:pt x="2071" y="9754"/>
                    <a:pt x="1969" y="9745"/>
                    <a:pt x="1868" y="9727"/>
                  </a:cubicBezTo>
                  <a:cubicBezTo>
                    <a:pt x="1227" y="9613"/>
                    <a:pt x="674" y="9124"/>
                    <a:pt x="467" y="8511"/>
                  </a:cubicBezTo>
                  <a:cubicBezTo>
                    <a:pt x="217" y="7767"/>
                    <a:pt x="494" y="6958"/>
                    <a:pt x="847" y="6301"/>
                  </a:cubicBezTo>
                  <a:cubicBezTo>
                    <a:pt x="1168" y="5704"/>
                    <a:pt x="1591" y="5172"/>
                    <a:pt x="2091" y="4727"/>
                  </a:cubicBezTo>
                  <a:cubicBezTo>
                    <a:pt x="2666" y="4211"/>
                    <a:pt x="3339" y="3814"/>
                    <a:pt x="4072" y="3565"/>
                  </a:cubicBezTo>
                  <a:cubicBezTo>
                    <a:pt x="4159" y="3532"/>
                    <a:pt x="4181" y="3380"/>
                    <a:pt x="4072" y="3358"/>
                  </a:cubicBezTo>
                  <a:cubicBezTo>
                    <a:pt x="3475" y="3266"/>
                    <a:pt x="2840" y="3130"/>
                    <a:pt x="2389" y="2707"/>
                  </a:cubicBezTo>
                  <a:cubicBezTo>
                    <a:pt x="1987" y="2327"/>
                    <a:pt x="1852" y="1795"/>
                    <a:pt x="2036" y="1273"/>
                  </a:cubicBezTo>
                  <a:cubicBezTo>
                    <a:pt x="2215" y="763"/>
                    <a:pt x="2650" y="399"/>
                    <a:pt x="3171" y="269"/>
                  </a:cubicBezTo>
                  <a:cubicBezTo>
                    <a:pt x="3329" y="230"/>
                    <a:pt x="3491" y="212"/>
                    <a:pt x="3653" y="212"/>
                  </a:cubicBezTo>
                  <a:cubicBezTo>
                    <a:pt x="4079" y="212"/>
                    <a:pt x="4504" y="339"/>
                    <a:pt x="4870" y="551"/>
                  </a:cubicBezTo>
                  <a:cubicBezTo>
                    <a:pt x="5424" y="877"/>
                    <a:pt x="5848" y="1377"/>
                    <a:pt x="6179" y="1914"/>
                  </a:cubicBezTo>
                  <a:cubicBezTo>
                    <a:pt x="6201" y="1949"/>
                    <a:pt x="6232" y="1964"/>
                    <a:pt x="6264" y="1964"/>
                  </a:cubicBezTo>
                  <a:cubicBezTo>
                    <a:pt x="6336" y="1964"/>
                    <a:pt x="6407" y="1888"/>
                    <a:pt x="6358" y="1806"/>
                  </a:cubicBezTo>
                  <a:cubicBezTo>
                    <a:pt x="5769" y="851"/>
                    <a:pt x="4817" y="1"/>
                    <a:pt x="3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2"/>
            <p:cNvSpPr/>
            <p:nvPr/>
          </p:nvSpPr>
          <p:spPr>
            <a:xfrm>
              <a:off x="5382600" y="1946925"/>
              <a:ext cx="44700" cy="132475"/>
            </a:xfrm>
            <a:custGeom>
              <a:rect b="b" l="l" r="r" t="t"/>
              <a:pathLst>
                <a:path extrusionOk="0" h="5299" w="1788">
                  <a:moveTo>
                    <a:pt x="1426" y="0"/>
                  </a:moveTo>
                  <a:cubicBezTo>
                    <a:pt x="1362" y="0"/>
                    <a:pt x="1297" y="51"/>
                    <a:pt x="1321" y="130"/>
                  </a:cubicBezTo>
                  <a:cubicBezTo>
                    <a:pt x="1717" y="1477"/>
                    <a:pt x="1505" y="2970"/>
                    <a:pt x="794" y="4181"/>
                  </a:cubicBezTo>
                  <a:cubicBezTo>
                    <a:pt x="593" y="4517"/>
                    <a:pt x="349" y="4832"/>
                    <a:pt x="72" y="5120"/>
                  </a:cubicBezTo>
                  <a:cubicBezTo>
                    <a:pt x="0" y="5191"/>
                    <a:pt x="72" y="5298"/>
                    <a:pt x="150" y="5298"/>
                  </a:cubicBezTo>
                  <a:cubicBezTo>
                    <a:pt x="173" y="5298"/>
                    <a:pt x="197" y="5289"/>
                    <a:pt x="218" y="5266"/>
                  </a:cubicBezTo>
                  <a:cubicBezTo>
                    <a:pt x="1239" y="4224"/>
                    <a:pt x="1787" y="2753"/>
                    <a:pt x="1722" y="1298"/>
                  </a:cubicBezTo>
                  <a:cubicBezTo>
                    <a:pt x="1706" y="880"/>
                    <a:pt x="1641" y="472"/>
                    <a:pt x="1521" y="71"/>
                  </a:cubicBezTo>
                  <a:cubicBezTo>
                    <a:pt x="1506" y="22"/>
                    <a:pt x="1466" y="0"/>
                    <a:pt x="14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2"/>
            <p:cNvSpPr/>
            <p:nvPr/>
          </p:nvSpPr>
          <p:spPr>
            <a:xfrm>
              <a:off x="5361550" y="1964875"/>
              <a:ext cx="37525" cy="78350"/>
            </a:xfrm>
            <a:custGeom>
              <a:rect b="b" l="l" r="r" t="t"/>
              <a:pathLst>
                <a:path extrusionOk="0" h="3134" w="1501">
                  <a:moveTo>
                    <a:pt x="1397" y="0"/>
                  </a:moveTo>
                  <a:cubicBezTo>
                    <a:pt x="1344" y="0"/>
                    <a:pt x="1288" y="34"/>
                    <a:pt x="1283" y="102"/>
                  </a:cubicBezTo>
                  <a:cubicBezTo>
                    <a:pt x="1196" y="1150"/>
                    <a:pt x="762" y="2160"/>
                    <a:pt x="67" y="2952"/>
                  </a:cubicBezTo>
                  <a:cubicBezTo>
                    <a:pt x="0" y="3027"/>
                    <a:pt x="70" y="3133"/>
                    <a:pt x="146" y="3133"/>
                  </a:cubicBezTo>
                  <a:cubicBezTo>
                    <a:pt x="169" y="3133"/>
                    <a:pt x="193" y="3123"/>
                    <a:pt x="213" y="3099"/>
                  </a:cubicBezTo>
                  <a:cubicBezTo>
                    <a:pt x="952" y="2263"/>
                    <a:pt x="1402" y="1209"/>
                    <a:pt x="1495" y="102"/>
                  </a:cubicBezTo>
                  <a:cubicBezTo>
                    <a:pt x="1500" y="34"/>
                    <a:pt x="1450" y="0"/>
                    <a:pt x="13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2"/>
            <p:cNvSpPr/>
            <p:nvPr/>
          </p:nvSpPr>
          <p:spPr>
            <a:xfrm>
              <a:off x="5464325" y="2064975"/>
              <a:ext cx="25275" cy="26275"/>
            </a:xfrm>
            <a:custGeom>
              <a:rect b="b" l="l" r="r" t="t"/>
              <a:pathLst>
                <a:path extrusionOk="0" h="1051" w="1011">
                  <a:moveTo>
                    <a:pt x="469" y="1"/>
                  </a:moveTo>
                  <a:cubicBezTo>
                    <a:pt x="438" y="1"/>
                    <a:pt x="406" y="5"/>
                    <a:pt x="375" y="12"/>
                  </a:cubicBezTo>
                  <a:cubicBezTo>
                    <a:pt x="136" y="72"/>
                    <a:pt x="1" y="354"/>
                    <a:pt x="71" y="637"/>
                  </a:cubicBezTo>
                  <a:cubicBezTo>
                    <a:pt x="137" y="882"/>
                    <a:pt x="335" y="1050"/>
                    <a:pt x="543" y="1050"/>
                  </a:cubicBezTo>
                  <a:cubicBezTo>
                    <a:pt x="574" y="1050"/>
                    <a:pt x="605" y="1046"/>
                    <a:pt x="636" y="1039"/>
                  </a:cubicBezTo>
                  <a:cubicBezTo>
                    <a:pt x="875" y="973"/>
                    <a:pt x="1011" y="697"/>
                    <a:pt x="940" y="414"/>
                  </a:cubicBezTo>
                  <a:cubicBezTo>
                    <a:pt x="879" y="169"/>
                    <a:pt x="677" y="1"/>
                    <a:pt x="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2"/>
            <p:cNvSpPr/>
            <p:nvPr/>
          </p:nvSpPr>
          <p:spPr>
            <a:xfrm>
              <a:off x="5545625" y="2044175"/>
              <a:ext cx="25275" cy="26150"/>
            </a:xfrm>
            <a:custGeom>
              <a:rect b="b" l="l" r="r" t="t"/>
              <a:pathLst>
                <a:path extrusionOk="0" h="1046" w="1011">
                  <a:moveTo>
                    <a:pt x="475" y="0"/>
                  </a:moveTo>
                  <a:cubicBezTo>
                    <a:pt x="442" y="0"/>
                    <a:pt x="409" y="5"/>
                    <a:pt x="376" y="14"/>
                  </a:cubicBezTo>
                  <a:cubicBezTo>
                    <a:pt x="137" y="73"/>
                    <a:pt x="1" y="350"/>
                    <a:pt x="71" y="633"/>
                  </a:cubicBezTo>
                  <a:cubicBezTo>
                    <a:pt x="133" y="878"/>
                    <a:pt x="334" y="1046"/>
                    <a:pt x="543" y="1046"/>
                  </a:cubicBezTo>
                  <a:cubicBezTo>
                    <a:pt x="574" y="1046"/>
                    <a:pt x="605" y="1042"/>
                    <a:pt x="636" y="1034"/>
                  </a:cubicBezTo>
                  <a:cubicBezTo>
                    <a:pt x="875" y="975"/>
                    <a:pt x="1011" y="692"/>
                    <a:pt x="940" y="410"/>
                  </a:cubicBezTo>
                  <a:cubicBezTo>
                    <a:pt x="879" y="167"/>
                    <a:pt x="682" y="0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2"/>
            <p:cNvSpPr/>
            <p:nvPr/>
          </p:nvSpPr>
          <p:spPr>
            <a:xfrm>
              <a:off x="5453600" y="2044650"/>
              <a:ext cx="30700" cy="19925"/>
            </a:xfrm>
            <a:custGeom>
              <a:rect b="b" l="l" r="r" t="t"/>
              <a:pathLst>
                <a:path extrusionOk="0" h="797" w="1228">
                  <a:moveTo>
                    <a:pt x="962" y="0"/>
                  </a:moveTo>
                  <a:cubicBezTo>
                    <a:pt x="880" y="6"/>
                    <a:pt x="793" y="6"/>
                    <a:pt x="712" y="22"/>
                  </a:cubicBezTo>
                  <a:cubicBezTo>
                    <a:pt x="631" y="38"/>
                    <a:pt x="555" y="65"/>
                    <a:pt x="479" y="92"/>
                  </a:cubicBezTo>
                  <a:cubicBezTo>
                    <a:pt x="343" y="141"/>
                    <a:pt x="218" y="217"/>
                    <a:pt x="104" y="304"/>
                  </a:cubicBezTo>
                  <a:cubicBezTo>
                    <a:pt x="50" y="348"/>
                    <a:pt x="17" y="429"/>
                    <a:pt x="6" y="494"/>
                  </a:cubicBezTo>
                  <a:cubicBezTo>
                    <a:pt x="1" y="565"/>
                    <a:pt x="28" y="652"/>
                    <a:pt x="77" y="701"/>
                  </a:cubicBezTo>
                  <a:cubicBezTo>
                    <a:pt x="136" y="766"/>
                    <a:pt x="211" y="797"/>
                    <a:pt x="289" y="797"/>
                  </a:cubicBezTo>
                  <a:cubicBezTo>
                    <a:pt x="353" y="797"/>
                    <a:pt x="419" y="775"/>
                    <a:pt x="479" y="733"/>
                  </a:cubicBezTo>
                  <a:cubicBezTo>
                    <a:pt x="484" y="722"/>
                    <a:pt x="495" y="717"/>
                    <a:pt x="506" y="706"/>
                  </a:cubicBezTo>
                  <a:cubicBezTo>
                    <a:pt x="571" y="668"/>
                    <a:pt x="641" y="635"/>
                    <a:pt x="712" y="608"/>
                  </a:cubicBezTo>
                  <a:cubicBezTo>
                    <a:pt x="799" y="581"/>
                    <a:pt x="880" y="565"/>
                    <a:pt x="967" y="559"/>
                  </a:cubicBezTo>
                  <a:lnTo>
                    <a:pt x="967" y="559"/>
                  </a:lnTo>
                  <a:lnTo>
                    <a:pt x="935" y="565"/>
                  </a:lnTo>
                  <a:cubicBezTo>
                    <a:pt x="1005" y="559"/>
                    <a:pt x="1070" y="543"/>
                    <a:pt x="1125" y="494"/>
                  </a:cubicBezTo>
                  <a:cubicBezTo>
                    <a:pt x="1179" y="451"/>
                    <a:pt x="1222" y="375"/>
                    <a:pt x="1222" y="304"/>
                  </a:cubicBezTo>
                  <a:cubicBezTo>
                    <a:pt x="1228" y="234"/>
                    <a:pt x="1206" y="152"/>
                    <a:pt x="1152" y="98"/>
                  </a:cubicBezTo>
                  <a:cubicBezTo>
                    <a:pt x="1108" y="49"/>
                    <a:pt x="1038" y="0"/>
                    <a:pt x="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2"/>
            <p:cNvSpPr/>
            <p:nvPr/>
          </p:nvSpPr>
          <p:spPr>
            <a:xfrm>
              <a:off x="5534775" y="2024900"/>
              <a:ext cx="31800" cy="17200"/>
            </a:xfrm>
            <a:custGeom>
              <a:rect b="b" l="l" r="r" t="t"/>
              <a:pathLst>
                <a:path extrusionOk="0" h="688" w="1272">
                  <a:moveTo>
                    <a:pt x="787" y="0"/>
                  </a:moveTo>
                  <a:cubicBezTo>
                    <a:pt x="727" y="0"/>
                    <a:pt x="668" y="5"/>
                    <a:pt x="609" y="14"/>
                  </a:cubicBezTo>
                  <a:cubicBezTo>
                    <a:pt x="527" y="30"/>
                    <a:pt x="451" y="46"/>
                    <a:pt x="370" y="68"/>
                  </a:cubicBezTo>
                  <a:cubicBezTo>
                    <a:pt x="288" y="95"/>
                    <a:pt x="212" y="133"/>
                    <a:pt x="136" y="171"/>
                  </a:cubicBezTo>
                  <a:cubicBezTo>
                    <a:pt x="77" y="204"/>
                    <a:pt x="33" y="280"/>
                    <a:pt x="17" y="345"/>
                  </a:cubicBezTo>
                  <a:cubicBezTo>
                    <a:pt x="1" y="421"/>
                    <a:pt x="22" y="497"/>
                    <a:pt x="60" y="562"/>
                  </a:cubicBezTo>
                  <a:cubicBezTo>
                    <a:pt x="93" y="622"/>
                    <a:pt x="169" y="665"/>
                    <a:pt x="234" y="682"/>
                  </a:cubicBezTo>
                  <a:cubicBezTo>
                    <a:pt x="254" y="686"/>
                    <a:pt x="274" y="688"/>
                    <a:pt x="292" y="688"/>
                  </a:cubicBezTo>
                  <a:cubicBezTo>
                    <a:pt x="342" y="688"/>
                    <a:pt x="387" y="673"/>
                    <a:pt x="435" y="649"/>
                  </a:cubicBezTo>
                  <a:lnTo>
                    <a:pt x="435" y="649"/>
                  </a:lnTo>
                  <a:lnTo>
                    <a:pt x="402" y="665"/>
                  </a:lnTo>
                  <a:cubicBezTo>
                    <a:pt x="484" y="627"/>
                    <a:pt x="565" y="600"/>
                    <a:pt x="647" y="578"/>
                  </a:cubicBezTo>
                  <a:cubicBezTo>
                    <a:pt x="691" y="572"/>
                    <a:pt x="738" y="569"/>
                    <a:pt x="784" y="569"/>
                  </a:cubicBezTo>
                  <a:cubicBezTo>
                    <a:pt x="816" y="569"/>
                    <a:pt x="849" y="571"/>
                    <a:pt x="880" y="573"/>
                  </a:cubicBezTo>
                  <a:lnTo>
                    <a:pt x="918" y="573"/>
                  </a:lnTo>
                  <a:cubicBezTo>
                    <a:pt x="937" y="576"/>
                    <a:pt x="956" y="578"/>
                    <a:pt x="975" y="578"/>
                  </a:cubicBezTo>
                  <a:cubicBezTo>
                    <a:pt x="1107" y="578"/>
                    <a:pt x="1217" y="495"/>
                    <a:pt x="1255" y="361"/>
                  </a:cubicBezTo>
                  <a:cubicBezTo>
                    <a:pt x="1271" y="291"/>
                    <a:pt x="1255" y="204"/>
                    <a:pt x="1211" y="144"/>
                  </a:cubicBezTo>
                  <a:cubicBezTo>
                    <a:pt x="1179" y="84"/>
                    <a:pt x="1108" y="35"/>
                    <a:pt x="1038" y="25"/>
                  </a:cubicBezTo>
                  <a:cubicBezTo>
                    <a:pt x="955" y="9"/>
                    <a:pt x="871" y="0"/>
                    <a:pt x="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5447900" y="2103675"/>
              <a:ext cx="39525" cy="35875"/>
            </a:xfrm>
            <a:custGeom>
              <a:rect b="b" l="l" r="r" t="t"/>
              <a:pathLst>
                <a:path extrusionOk="0" h="1435" w="1581">
                  <a:moveTo>
                    <a:pt x="790" y="0"/>
                  </a:moveTo>
                  <a:cubicBezTo>
                    <a:pt x="732" y="0"/>
                    <a:pt x="673" y="8"/>
                    <a:pt x="614" y="23"/>
                  </a:cubicBezTo>
                  <a:cubicBezTo>
                    <a:pt x="229" y="120"/>
                    <a:pt x="1" y="511"/>
                    <a:pt x="98" y="897"/>
                  </a:cubicBezTo>
                  <a:cubicBezTo>
                    <a:pt x="181" y="1218"/>
                    <a:pt x="474" y="1435"/>
                    <a:pt x="792" y="1435"/>
                  </a:cubicBezTo>
                  <a:cubicBezTo>
                    <a:pt x="850" y="1435"/>
                    <a:pt x="909" y="1428"/>
                    <a:pt x="967" y="1413"/>
                  </a:cubicBezTo>
                  <a:cubicBezTo>
                    <a:pt x="1353" y="1315"/>
                    <a:pt x="1581" y="924"/>
                    <a:pt x="1483" y="538"/>
                  </a:cubicBezTo>
                  <a:cubicBezTo>
                    <a:pt x="1400" y="217"/>
                    <a:pt x="1108" y="0"/>
                    <a:pt x="790" y="0"/>
                  </a:cubicBezTo>
                  <a:close/>
                </a:path>
              </a:pathLst>
            </a:custGeom>
            <a:solidFill>
              <a:srgbClr val="F347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5503600" y="2069650"/>
              <a:ext cx="42875" cy="44000"/>
            </a:xfrm>
            <a:custGeom>
              <a:rect b="b" l="l" r="r" t="t"/>
              <a:pathLst>
                <a:path extrusionOk="0" h="1760" w="1715">
                  <a:moveTo>
                    <a:pt x="750" y="0"/>
                  </a:moveTo>
                  <a:cubicBezTo>
                    <a:pt x="241" y="0"/>
                    <a:pt x="0" y="1760"/>
                    <a:pt x="680" y="1760"/>
                  </a:cubicBezTo>
                  <a:cubicBezTo>
                    <a:pt x="858" y="1760"/>
                    <a:pt x="1100" y="1639"/>
                    <a:pt x="1416" y="1335"/>
                  </a:cubicBezTo>
                  <a:cubicBezTo>
                    <a:pt x="1714" y="944"/>
                    <a:pt x="1307" y="526"/>
                    <a:pt x="1074" y="227"/>
                  </a:cubicBezTo>
                  <a:cubicBezTo>
                    <a:pt x="959" y="67"/>
                    <a:pt x="850" y="0"/>
                    <a:pt x="750" y="0"/>
                  </a:cubicBezTo>
                  <a:close/>
                </a:path>
              </a:pathLst>
            </a:custGeom>
            <a:solidFill>
              <a:srgbClr val="F85D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5516725" y="2050975"/>
              <a:ext cx="29350" cy="65625"/>
            </a:xfrm>
            <a:custGeom>
              <a:rect b="b" l="l" r="r" t="t"/>
              <a:pathLst>
                <a:path extrusionOk="0" h="2625" w="1174">
                  <a:moveTo>
                    <a:pt x="101" y="0"/>
                  </a:moveTo>
                  <a:cubicBezTo>
                    <a:pt x="95" y="0"/>
                    <a:pt x="88" y="1"/>
                    <a:pt x="82" y="2"/>
                  </a:cubicBezTo>
                  <a:cubicBezTo>
                    <a:pt x="33" y="13"/>
                    <a:pt x="0" y="67"/>
                    <a:pt x="11" y="116"/>
                  </a:cubicBezTo>
                  <a:cubicBezTo>
                    <a:pt x="142" y="670"/>
                    <a:pt x="451" y="1191"/>
                    <a:pt x="869" y="1577"/>
                  </a:cubicBezTo>
                  <a:cubicBezTo>
                    <a:pt x="945" y="1642"/>
                    <a:pt x="967" y="1756"/>
                    <a:pt x="923" y="1843"/>
                  </a:cubicBezTo>
                  <a:cubicBezTo>
                    <a:pt x="788" y="2125"/>
                    <a:pt x="549" y="2342"/>
                    <a:pt x="261" y="2440"/>
                  </a:cubicBezTo>
                  <a:cubicBezTo>
                    <a:pt x="212" y="2462"/>
                    <a:pt x="185" y="2511"/>
                    <a:pt x="201" y="2560"/>
                  </a:cubicBezTo>
                  <a:cubicBezTo>
                    <a:pt x="218" y="2598"/>
                    <a:pt x="250" y="2625"/>
                    <a:pt x="288" y="2625"/>
                  </a:cubicBezTo>
                  <a:cubicBezTo>
                    <a:pt x="299" y="2625"/>
                    <a:pt x="310" y="2625"/>
                    <a:pt x="321" y="2619"/>
                  </a:cubicBezTo>
                  <a:cubicBezTo>
                    <a:pt x="657" y="2505"/>
                    <a:pt x="940" y="2250"/>
                    <a:pt x="1092" y="1924"/>
                  </a:cubicBezTo>
                  <a:cubicBezTo>
                    <a:pt x="1173" y="1761"/>
                    <a:pt x="1130" y="1561"/>
                    <a:pt x="999" y="1441"/>
                  </a:cubicBezTo>
                  <a:cubicBezTo>
                    <a:pt x="603" y="1077"/>
                    <a:pt x="321" y="589"/>
                    <a:pt x="196" y="73"/>
                  </a:cubicBezTo>
                  <a:cubicBezTo>
                    <a:pt x="186" y="30"/>
                    <a:pt x="144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2"/>
            <p:cNvSpPr/>
            <p:nvPr/>
          </p:nvSpPr>
          <p:spPr>
            <a:xfrm>
              <a:off x="5507075" y="2123550"/>
              <a:ext cx="39275" cy="39300"/>
            </a:xfrm>
            <a:custGeom>
              <a:rect b="b" l="l" r="r" t="t"/>
              <a:pathLst>
                <a:path extrusionOk="0" h="1572" w="1571">
                  <a:moveTo>
                    <a:pt x="745" y="0"/>
                  </a:moveTo>
                  <a:cubicBezTo>
                    <a:pt x="692" y="0"/>
                    <a:pt x="640" y="7"/>
                    <a:pt x="587" y="20"/>
                  </a:cubicBezTo>
                  <a:cubicBezTo>
                    <a:pt x="213" y="113"/>
                    <a:pt x="1" y="536"/>
                    <a:pt x="110" y="960"/>
                  </a:cubicBezTo>
                  <a:cubicBezTo>
                    <a:pt x="203" y="1324"/>
                    <a:pt x="505" y="1572"/>
                    <a:pt x="826" y="1572"/>
                  </a:cubicBezTo>
                  <a:cubicBezTo>
                    <a:pt x="879" y="1572"/>
                    <a:pt x="931" y="1565"/>
                    <a:pt x="984" y="1551"/>
                  </a:cubicBezTo>
                  <a:cubicBezTo>
                    <a:pt x="1353" y="1459"/>
                    <a:pt x="1570" y="1036"/>
                    <a:pt x="1461" y="612"/>
                  </a:cubicBezTo>
                  <a:cubicBezTo>
                    <a:pt x="1368" y="248"/>
                    <a:pt x="1066" y="0"/>
                    <a:pt x="745" y="0"/>
                  </a:cubicBezTo>
                  <a:close/>
                </a:path>
              </a:pathLst>
            </a:custGeom>
            <a:solidFill>
              <a:srgbClr val="F347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2"/>
            <p:cNvSpPr/>
            <p:nvPr/>
          </p:nvSpPr>
          <p:spPr>
            <a:xfrm>
              <a:off x="5503150" y="2129625"/>
              <a:ext cx="45900" cy="26600"/>
            </a:xfrm>
            <a:custGeom>
              <a:rect b="b" l="l" r="r" t="t"/>
              <a:pathLst>
                <a:path extrusionOk="0" h="1064" w="1836">
                  <a:moveTo>
                    <a:pt x="1522" y="0"/>
                  </a:moveTo>
                  <a:cubicBezTo>
                    <a:pt x="1437" y="0"/>
                    <a:pt x="1352" y="39"/>
                    <a:pt x="1271" y="71"/>
                  </a:cubicBezTo>
                  <a:cubicBezTo>
                    <a:pt x="1119" y="125"/>
                    <a:pt x="962" y="157"/>
                    <a:pt x="799" y="163"/>
                  </a:cubicBezTo>
                  <a:cubicBezTo>
                    <a:pt x="706" y="168"/>
                    <a:pt x="609" y="168"/>
                    <a:pt x="516" y="174"/>
                  </a:cubicBezTo>
                  <a:cubicBezTo>
                    <a:pt x="451" y="174"/>
                    <a:pt x="391" y="174"/>
                    <a:pt x="332" y="185"/>
                  </a:cubicBezTo>
                  <a:cubicBezTo>
                    <a:pt x="218" y="212"/>
                    <a:pt x="115" y="266"/>
                    <a:pt x="60" y="364"/>
                  </a:cubicBezTo>
                  <a:cubicBezTo>
                    <a:pt x="1" y="472"/>
                    <a:pt x="17" y="619"/>
                    <a:pt x="82" y="727"/>
                  </a:cubicBezTo>
                  <a:cubicBezTo>
                    <a:pt x="147" y="836"/>
                    <a:pt x="256" y="907"/>
                    <a:pt x="370" y="961"/>
                  </a:cubicBezTo>
                  <a:cubicBezTo>
                    <a:pt x="519" y="1028"/>
                    <a:pt x="683" y="1063"/>
                    <a:pt x="847" y="1063"/>
                  </a:cubicBezTo>
                  <a:cubicBezTo>
                    <a:pt x="909" y="1063"/>
                    <a:pt x="971" y="1058"/>
                    <a:pt x="1032" y="1048"/>
                  </a:cubicBezTo>
                  <a:cubicBezTo>
                    <a:pt x="1249" y="1010"/>
                    <a:pt x="1461" y="901"/>
                    <a:pt x="1618" y="744"/>
                  </a:cubicBezTo>
                  <a:cubicBezTo>
                    <a:pt x="1689" y="673"/>
                    <a:pt x="1754" y="592"/>
                    <a:pt x="1792" y="494"/>
                  </a:cubicBezTo>
                  <a:cubicBezTo>
                    <a:pt x="1830" y="402"/>
                    <a:pt x="1836" y="288"/>
                    <a:pt x="1798" y="195"/>
                  </a:cubicBezTo>
                  <a:cubicBezTo>
                    <a:pt x="1760" y="103"/>
                    <a:pt x="1678" y="22"/>
                    <a:pt x="1575" y="5"/>
                  </a:cubicBezTo>
                  <a:cubicBezTo>
                    <a:pt x="1557" y="2"/>
                    <a:pt x="1540" y="0"/>
                    <a:pt x="1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2"/>
            <p:cNvSpPr/>
            <p:nvPr/>
          </p:nvSpPr>
          <p:spPr>
            <a:xfrm>
              <a:off x="5336600" y="2276075"/>
              <a:ext cx="147975" cy="161000"/>
            </a:xfrm>
            <a:custGeom>
              <a:rect b="b" l="l" r="r" t="t"/>
              <a:pathLst>
                <a:path extrusionOk="0" h="6440" w="5919">
                  <a:moveTo>
                    <a:pt x="2960" y="0"/>
                  </a:moveTo>
                  <a:cubicBezTo>
                    <a:pt x="2140" y="0"/>
                    <a:pt x="1401" y="331"/>
                    <a:pt x="864" y="869"/>
                  </a:cubicBezTo>
                  <a:cubicBezTo>
                    <a:pt x="332" y="1406"/>
                    <a:pt x="1" y="2145"/>
                    <a:pt x="1" y="2959"/>
                  </a:cubicBezTo>
                  <a:lnTo>
                    <a:pt x="1" y="6233"/>
                  </a:lnTo>
                  <a:cubicBezTo>
                    <a:pt x="1" y="6233"/>
                    <a:pt x="860" y="6439"/>
                    <a:pt x="2197" y="6439"/>
                  </a:cubicBezTo>
                  <a:cubicBezTo>
                    <a:pt x="3217" y="6439"/>
                    <a:pt x="4514" y="6319"/>
                    <a:pt x="5919" y="5897"/>
                  </a:cubicBezTo>
                  <a:lnTo>
                    <a:pt x="5919" y="2959"/>
                  </a:lnTo>
                  <a:cubicBezTo>
                    <a:pt x="5919" y="1325"/>
                    <a:pt x="4594" y="0"/>
                    <a:pt x="29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2"/>
            <p:cNvSpPr/>
            <p:nvPr/>
          </p:nvSpPr>
          <p:spPr>
            <a:xfrm>
              <a:off x="5422925" y="2488400"/>
              <a:ext cx="53675" cy="18425"/>
            </a:xfrm>
            <a:custGeom>
              <a:rect b="b" l="l" r="r" t="t"/>
              <a:pathLst>
                <a:path extrusionOk="0" h="737" w="2147">
                  <a:moveTo>
                    <a:pt x="1994" y="1"/>
                  </a:moveTo>
                  <a:cubicBezTo>
                    <a:pt x="1985" y="1"/>
                    <a:pt x="1976" y="2"/>
                    <a:pt x="1966" y="4"/>
                  </a:cubicBezTo>
                  <a:lnTo>
                    <a:pt x="120" y="531"/>
                  </a:lnTo>
                  <a:cubicBezTo>
                    <a:pt x="1" y="561"/>
                    <a:pt x="36" y="736"/>
                    <a:pt x="143" y="736"/>
                  </a:cubicBezTo>
                  <a:cubicBezTo>
                    <a:pt x="153" y="736"/>
                    <a:pt x="164" y="735"/>
                    <a:pt x="174" y="732"/>
                  </a:cubicBezTo>
                  <a:lnTo>
                    <a:pt x="2026" y="211"/>
                  </a:lnTo>
                  <a:cubicBezTo>
                    <a:pt x="2146" y="175"/>
                    <a:pt x="2104" y="1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2"/>
            <p:cNvSpPr/>
            <p:nvPr/>
          </p:nvSpPr>
          <p:spPr>
            <a:xfrm>
              <a:off x="5667650" y="2366325"/>
              <a:ext cx="142425" cy="153550"/>
            </a:xfrm>
            <a:custGeom>
              <a:rect b="b" l="l" r="r" t="t"/>
              <a:pathLst>
                <a:path extrusionOk="0" h="6142" w="5697">
                  <a:moveTo>
                    <a:pt x="4839" y="1"/>
                  </a:moveTo>
                  <a:cubicBezTo>
                    <a:pt x="4838" y="1"/>
                    <a:pt x="2417" y="837"/>
                    <a:pt x="2211" y="924"/>
                  </a:cubicBezTo>
                  <a:cubicBezTo>
                    <a:pt x="2010" y="1011"/>
                    <a:pt x="1" y="3389"/>
                    <a:pt x="1" y="3389"/>
                  </a:cubicBezTo>
                  <a:lnTo>
                    <a:pt x="1195" y="6141"/>
                  </a:lnTo>
                  <a:cubicBezTo>
                    <a:pt x="1195" y="6141"/>
                    <a:pt x="3595" y="5441"/>
                    <a:pt x="3872" y="5365"/>
                  </a:cubicBezTo>
                  <a:cubicBezTo>
                    <a:pt x="4154" y="5289"/>
                    <a:pt x="5523" y="4344"/>
                    <a:pt x="5610" y="4089"/>
                  </a:cubicBezTo>
                  <a:cubicBezTo>
                    <a:pt x="5696" y="3834"/>
                    <a:pt x="5349" y="3264"/>
                    <a:pt x="5349" y="3264"/>
                  </a:cubicBezTo>
                  <a:cubicBezTo>
                    <a:pt x="5349" y="3264"/>
                    <a:pt x="5555" y="3068"/>
                    <a:pt x="5528" y="2895"/>
                  </a:cubicBezTo>
                  <a:cubicBezTo>
                    <a:pt x="5501" y="2715"/>
                    <a:pt x="5164" y="2379"/>
                    <a:pt x="5164" y="2379"/>
                  </a:cubicBezTo>
                  <a:cubicBezTo>
                    <a:pt x="5164" y="2379"/>
                    <a:pt x="5273" y="2037"/>
                    <a:pt x="5164" y="1798"/>
                  </a:cubicBezTo>
                  <a:cubicBezTo>
                    <a:pt x="5056" y="1559"/>
                    <a:pt x="4828" y="1559"/>
                    <a:pt x="4828" y="1559"/>
                  </a:cubicBezTo>
                  <a:cubicBezTo>
                    <a:pt x="4828" y="1559"/>
                    <a:pt x="5153" y="1391"/>
                    <a:pt x="5056" y="1087"/>
                  </a:cubicBezTo>
                  <a:cubicBezTo>
                    <a:pt x="4958" y="777"/>
                    <a:pt x="4773" y="652"/>
                    <a:pt x="4773" y="652"/>
                  </a:cubicBezTo>
                  <a:cubicBezTo>
                    <a:pt x="5148" y="332"/>
                    <a:pt x="4839" y="1"/>
                    <a:pt x="4839" y="1"/>
                  </a:cubicBezTo>
                  <a:close/>
                </a:path>
              </a:pathLst>
            </a:custGeom>
            <a:solidFill>
              <a:srgbClr val="F8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2"/>
            <p:cNvSpPr/>
            <p:nvPr/>
          </p:nvSpPr>
          <p:spPr>
            <a:xfrm>
              <a:off x="5770550" y="2403525"/>
              <a:ext cx="20375" cy="10750"/>
            </a:xfrm>
            <a:custGeom>
              <a:rect b="b" l="l" r="r" t="t"/>
              <a:pathLst>
                <a:path extrusionOk="0" h="430" w="815">
                  <a:moveTo>
                    <a:pt x="693" y="0"/>
                  </a:moveTo>
                  <a:cubicBezTo>
                    <a:pt x="683" y="0"/>
                    <a:pt x="673" y="2"/>
                    <a:pt x="663" y="6"/>
                  </a:cubicBezTo>
                  <a:cubicBezTo>
                    <a:pt x="473" y="76"/>
                    <a:pt x="283" y="147"/>
                    <a:pt x="93" y="218"/>
                  </a:cubicBezTo>
                  <a:cubicBezTo>
                    <a:pt x="38" y="239"/>
                    <a:pt x="0" y="294"/>
                    <a:pt x="17" y="348"/>
                  </a:cubicBezTo>
                  <a:cubicBezTo>
                    <a:pt x="30" y="389"/>
                    <a:pt x="74" y="429"/>
                    <a:pt x="119" y="429"/>
                  </a:cubicBezTo>
                  <a:cubicBezTo>
                    <a:pt x="129" y="429"/>
                    <a:pt x="138" y="428"/>
                    <a:pt x="147" y="424"/>
                  </a:cubicBezTo>
                  <a:cubicBezTo>
                    <a:pt x="337" y="348"/>
                    <a:pt x="527" y="277"/>
                    <a:pt x="723" y="207"/>
                  </a:cubicBezTo>
                  <a:cubicBezTo>
                    <a:pt x="771" y="185"/>
                    <a:pt x="815" y="136"/>
                    <a:pt x="793" y="76"/>
                  </a:cubicBezTo>
                  <a:cubicBezTo>
                    <a:pt x="780" y="36"/>
                    <a:pt x="737" y="0"/>
                    <a:pt x="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2"/>
            <p:cNvSpPr/>
            <p:nvPr/>
          </p:nvSpPr>
          <p:spPr>
            <a:xfrm>
              <a:off x="5780175" y="2425100"/>
              <a:ext cx="18225" cy="9750"/>
            </a:xfrm>
            <a:custGeom>
              <a:rect b="b" l="l" r="r" t="t"/>
              <a:pathLst>
                <a:path extrusionOk="0" h="390" w="729">
                  <a:moveTo>
                    <a:pt x="612" y="0"/>
                  </a:moveTo>
                  <a:cubicBezTo>
                    <a:pt x="602" y="0"/>
                    <a:pt x="592" y="2"/>
                    <a:pt x="582" y="6"/>
                  </a:cubicBezTo>
                  <a:cubicBezTo>
                    <a:pt x="419" y="66"/>
                    <a:pt x="256" y="120"/>
                    <a:pt x="93" y="180"/>
                  </a:cubicBezTo>
                  <a:cubicBezTo>
                    <a:pt x="44" y="202"/>
                    <a:pt x="1" y="256"/>
                    <a:pt x="23" y="310"/>
                  </a:cubicBezTo>
                  <a:cubicBezTo>
                    <a:pt x="37" y="352"/>
                    <a:pt x="78" y="390"/>
                    <a:pt x="127" y="390"/>
                  </a:cubicBezTo>
                  <a:cubicBezTo>
                    <a:pt x="136" y="390"/>
                    <a:pt x="144" y="389"/>
                    <a:pt x="153" y="386"/>
                  </a:cubicBezTo>
                  <a:cubicBezTo>
                    <a:pt x="310" y="326"/>
                    <a:pt x="473" y="267"/>
                    <a:pt x="636" y="207"/>
                  </a:cubicBezTo>
                  <a:cubicBezTo>
                    <a:pt x="690" y="191"/>
                    <a:pt x="728" y="136"/>
                    <a:pt x="712" y="77"/>
                  </a:cubicBezTo>
                  <a:cubicBezTo>
                    <a:pt x="699" y="37"/>
                    <a:pt x="656" y="0"/>
                    <a:pt x="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5787100" y="2446675"/>
              <a:ext cx="16725" cy="9350"/>
            </a:xfrm>
            <a:custGeom>
              <a:rect b="b" l="l" r="r" t="t"/>
              <a:pathLst>
                <a:path extrusionOk="0" h="374" w="669">
                  <a:moveTo>
                    <a:pt x="551" y="1"/>
                  </a:moveTo>
                  <a:cubicBezTo>
                    <a:pt x="542" y="1"/>
                    <a:pt x="532" y="2"/>
                    <a:pt x="522" y="6"/>
                  </a:cubicBezTo>
                  <a:cubicBezTo>
                    <a:pt x="375" y="61"/>
                    <a:pt x="234" y="110"/>
                    <a:pt x="93" y="164"/>
                  </a:cubicBezTo>
                  <a:cubicBezTo>
                    <a:pt x="39" y="186"/>
                    <a:pt x="1" y="234"/>
                    <a:pt x="17" y="294"/>
                  </a:cubicBezTo>
                  <a:cubicBezTo>
                    <a:pt x="31" y="336"/>
                    <a:pt x="77" y="374"/>
                    <a:pt x="123" y="374"/>
                  </a:cubicBezTo>
                  <a:cubicBezTo>
                    <a:pt x="131" y="374"/>
                    <a:pt x="139" y="373"/>
                    <a:pt x="147" y="370"/>
                  </a:cubicBezTo>
                  <a:lnTo>
                    <a:pt x="576" y="207"/>
                  </a:lnTo>
                  <a:cubicBezTo>
                    <a:pt x="625" y="186"/>
                    <a:pt x="669" y="137"/>
                    <a:pt x="647" y="77"/>
                  </a:cubicBezTo>
                  <a:cubicBezTo>
                    <a:pt x="634" y="37"/>
                    <a:pt x="595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5741800" y="2381075"/>
              <a:ext cx="48250" cy="24725"/>
            </a:xfrm>
            <a:custGeom>
              <a:rect b="b" l="l" r="r" t="t"/>
              <a:pathLst>
                <a:path extrusionOk="0" h="989" w="1930">
                  <a:moveTo>
                    <a:pt x="1802" y="0"/>
                  </a:moveTo>
                  <a:cubicBezTo>
                    <a:pt x="1790" y="0"/>
                    <a:pt x="1777" y="3"/>
                    <a:pt x="1764" y="8"/>
                  </a:cubicBezTo>
                  <a:cubicBezTo>
                    <a:pt x="1188" y="220"/>
                    <a:pt x="629" y="480"/>
                    <a:pt x="97" y="790"/>
                  </a:cubicBezTo>
                  <a:cubicBezTo>
                    <a:pt x="0" y="850"/>
                    <a:pt x="60" y="988"/>
                    <a:pt x="154" y="988"/>
                  </a:cubicBezTo>
                  <a:cubicBezTo>
                    <a:pt x="170" y="988"/>
                    <a:pt x="188" y="984"/>
                    <a:pt x="206" y="974"/>
                  </a:cubicBezTo>
                  <a:cubicBezTo>
                    <a:pt x="722" y="670"/>
                    <a:pt x="1259" y="415"/>
                    <a:pt x="1818" y="209"/>
                  </a:cubicBezTo>
                  <a:cubicBezTo>
                    <a:pt x="1930" y="165"/>
                    <a:pt x="1898" y="0"/>
                    <a:pt x="1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2"/>
            <p:cNvSpPr/>
            <p:nvPr/>
          </p:nvSpPr>
          <p:spPr>
            <a:xfrm>
              <a:off x="5755350" y="2463525"/>
              <a:ext cx="142950" cy="289275"/>
            </a:xfrm>
            <a:custGeom>
              <a:rect b="b" l="l" r="r" t="t"/>
              <a:pathLst>
                <a:path extrusionOk="0" h="11571" w="5718">
                  <a:moveTo>
                    <a:pt x="2112" y="0"/>
                  </a:moveTo>
                  <a:lnTo>
                    <a:pt x="1016" y="663"/>
                  </a:lnTo>
                  <a:lnTo>
                    <a:pt x="0" y="359"/>
                  </a:lnTo>
                  <a:lnTo>
                    <a:pt x="0" y="359"/>
                  </a:lnTo>
                  <a:lnTo>
                    <a:pt x="646" y="11570"/>
                  </a:lnTo>
                  <a:lnTo>
                    <a:pt x="5718" y="1046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2"/>
            <p:cNvSpPr/>
            <p:nvPr/>
          </p:nvSpPr>
          <p:spPr>
            <a:xfrm>
              <a:off x="5675250" y="2460125"/>
              <a:ext cx="96275" cy="292675"/>
            </a:xfrm>
            <a:custGeom>
              <a:rect b="b" l="l" r="r" t="t"/>
              <a:pathLst>
                <a:path extrusionOk="0" h="11707" w="3851">
                  <a:moveTo>
                    <a:pt x="1261" y="0"/>
                  </a:moveTo>
                  <a:lnTo>
                    <a:pt x="1" y="10267"/>
                  </a:lnTo>
                  <a:lnTo>
                    <a:pt x="3850" y="11706"/>
                  </a:lnTo>
                  <a:lnTo>
                    <a:pt x="3204" y="495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2"/>
            <p:cNvSpPr/>
            <p:nvPr/>
          </p:nvSpPr>
          <p:spPr>
            <a:xfrm>
              <a:off x="5724400" y="2402425"/>
              <a:ext cx="27175" cy="67100"/>
            </a:xfrm>
            <a:custGeom>
              <a:rect b="b" l="l" r="r" t="t"/>
              <a:pathLst>
                <a:path extrusionOk="0" h="2684" w="1087">
                  <a:moveTo>
                    <a:pt x="997" y="1"/>
                  </a:moveTo>
                  <a:cubicBezTo>
                    <a:pt x="972" y="1"/>
                    <a:pt x="947" y="14"/>
                    <a:pt x="929" y="39"/>
                  </a:cubicBezTo>
                  <a:cubicBezTo>
                    <a:pt x="0" y="1500"/>
                    <a:pt x="38" y="2564"/>
                    <a:pt x="38" y="2607"/>
                  </a:cubicBezTo>
                  <a:cubicBezTo>
                    <a:pt x="44" y="2651"/>
                    <a:pt x="76" y="2683"/>
                    <a:pt x="120" y="2683"/>
                  </a:cubicBezTo>
                  <a:cubicBezTo>
                    <a:pt x="142" y="2683"/>
                    <a:pt x="163" y="2672"/>
                    <a:pt x="180" y="2656"/>
                  </a:cubicBezTo>
                  <a:cubicBezTo>
                    <a:pt x="190" y="2640"/>
                    <a:pt x="196" y="2623"/>
                    <a:pt x="196" y="2602"/>
                  </a:cubicBezTo>
                  <a:cubicBezTo>
                    <a:pt x="196" y="2591"/>
                    <a:pt x="163" y="1543"/>
                    <a:pt x="1065" y="120"/>
                  </a:cubicBezTo>
                  <a:cubicBezTo>
                    <a:pt x="1086" y="88"/>
                    <a:pt x="1075" y="39"/>
                    <a:pt x="1037" y="12"/>
                  </a:cubicBezTo>
                  <a:cubicBezTo>
                    <a:pt x="1024" y="4"/>
                    <a:pt x="1011" y="1"/>
                    <a:pt x="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2"/>
            <p:cNvSpPr/>
            <p:nvPr/>
          </p:nvSpPr>
          <p:spPr>
            <a:xfrm>
              <a:off x="5769325" y="2478150"/>
              <a:ext cx="61650" cy="276625"/>
            </a:xfrm>
            <a:custGeom>
              <a:rect b="b" l="l" r="r" t="t"/>
              <a:pathLst>
                <a:path extrusionOk="0" h="11065" w="2466">
                  <a:moveTo>
                    <a:pt x="453" y="1"/>
                  </a:moveTo>
                  <a:cubicBezTo>
                    <a:pt x="449" y="1"/>
                    <a:pt x="445" y="1"/>
                    <a:pt x="440" y="2"/>
                  </a:cubicBezTo>
                  <a:cubicBezTo>
                    <a:pt x="402" y="12"/>
                    <a:pt x="375" y="56"/>
                    <a:pt x="381" y="99"/>
                  </a:cubicBezTo>
                  <a:lnTo>
                    <a:pt x="2297" y="8537"/>
                  </a:lnTo>
                  <a:lnTo>
                    <a:pt x="33" y="10931"/>
                  </a:lnTo>
                  <a:cubicBezTo>
                    <a:pt x="1" y="10964"/>
                    <a:pt x="1" y="11012"/>
                    <a:pt x="33" y="11045"/>
                  </a:cubicBezTo>
                  <a:cubicBezTo>
                    <a:pt x="49" y="11058"/>
                    <a:pt x="68" y="11065"/>
                    <a:pt x="87" y="11065"/>
                  </a:cubicBezTo>
                  <a:cubicBezTo>
                    <a:pt x="109" y="11065"/>
                    <a:pt x="130" y="11057"/>
                    <a:pt x="147" y="11040"/>
                  </a:cubicBezTo>
                  <a:lnTo>
                    <a:pt x="2438" y="8613"/>
                  </a:lnTo>
                  <a:lnTo>
                    <a:pt x="2444" y="8613"/>
                  </a:lnTo>
                  <a:cubicBezTo>
                    <a:pt x="2460" y="8591"/>
                    <a:pt x="2466" y="8564"/>
                    <a:pt x="2460" y="8542"/>
                  </a:cubicBezTo>
                  <a:lnTo>
                    <a:pt x="538" y="61"/>
                  </a:lnTo>
                  <a:cubicBezTo>
                    <a:pt x="528" y="22"/>
                    <a:pt x="492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2"/>
            <p:cNvSpPr/>
            <p:nvPr/>
          </p:nvSpPr>
          <p:spPr>
            <a:xfrm>
              <a:off x="5826600" y="2690175"/>
              <a:ext cx="73875" cy="36875"/>
            </a:xfrm>
            <a:custGeom>
              <a:rect b="b" l="l" r="r" t="t"/>
              <a:pathLst>
                <a:path extrusionOk="0" h="1475" w="2955">
                  <a:moveTo>
                    <a:pt x="94" y="0"/>
                  </a:moveTo>
                  <a:cubicBezTo>
                    <a:pt x="64" y="0"/>
                    <a:pt x="35" y="17"/>
                    <a:pt x="23" y="45"/>
                  </a:cubicBezTo>
                  <a:cubicBezTo>
                    <a:pt x="1" y="83"/>
                    <a:pt x="17" y="132"/>
                    <a:pt x="55" y="148"/>
                  </a:cubicBezTo>
                  <a:lnTo>
                    <a:pt x="2830" y="1467"/>
                  </a:lnTo>
                  <a:cubicBezTo>
                    <a:pt x="2840" y="1472"/>
                    <a:pt x="2851" y="1475"/>
                    <a:pt x="2862" y="1475"/>
                  </a:cubicBezTo>
                  <a:cubicBezTo>
                    <a:pt x="2885" y="1475"/>
                    <a:pt x="2909" y="1464"/>
                    <a:pt x="2927" y="1446"/>
                  </a:cubicBezTo>
                  <a:cubicBezTo>
                    <a:pt x="2927" y="1440"/>
                    <a:pt x="2933" y="1435"/>
                    <a:pt x="2938" y="1429"/>
                  </a:cubicBezTo>
                  <a:cubicBezTo>
                    <a:pt x="2954" y="1391"/>
                    <a:pt x="2938" y="1342"/>
                    <a:pt x="2900" y="1326"/>
                  </a:cubicBezTo>
                  <a:lnTo>
                    <a:pt x="126" y="7"/>
                  </a:lnTo>
                  <a:cubicBezTo>
                    <a:pt x="116" y="2"/>
                    <a:pt x="105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2"/>
            <p:cNvSpPr/>
            <p:nvPr/>
          </p:nvSpPr>
          <p:spPr>
            <a:xfrm>
              <a:off x="5804750" y="2452400"/>
              <a:ext cx="253450" cy="266050"/>
            </a:xfrm>
            <a:custGeom>
              <a:rect b="b" l="l" r="r" t="t"/>
              <a:pathLst>
                <a:path extrusionOk="0" h="10642" w="10138">
                  <a:moveTo>
                    <a:pt x="1619" y="0"/>
                  </a:moveTo>
                  <a:lnTo>
                    <a:pt x="1032" y="1135"/>
                  </a:lnTo>
                  <a:lnTo>
                    <a:pt x="1" y="1401"/>
                  </a:lnTo>
                  <a:lnTo>
                    <a:pt x="6391" y="10642"/>
                  </a:lnTo>
                  <a:lnTo>
                    <a:pt x="10137" y="7058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5756850" y="2487400"/>
              <a:ext cx="207700" cy="250325"/>
            </a:xfrm>
            <a:custGeom>
              <a:rect b="b" l="l" r="r" t="t"/>
              <a:pathLst>
                <a:path extrusionOk="0" h="10013" w="8308">
                  <a:moveTo>
                    <a:pt x="1917" y="1"/>
                  </a:moveTo>
                  <a:lnTo>
                    <a:pt x="0" y="593"/>
                  </a:lnTo>
                  <a:lnTo>
                    <a:pt x="4268" y="10013"/>
                  </a:lnTo>
                  <a:lnTo>
                    <a:pt x="8307" y="9242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5962475" y="2626800"/>
              <a:ext cx="97750" cy="93700"/>
            </a:xfrm>
            <a:custGeom>
              <a:rect b="b" l="l" r="r" t="t"/>
              <a:pathLst>
                <a:path extrusionOk="0" h="3748" w="3910">
                  <a:moveTo>
                    <a:pt x="3828" y="1"/>
                  </a:moveTo>
                  <a:lnTo>
                    <a:pt x="283" y="6"/>
                  </a:lnTo>
                  <a:cubicBezTo>
                    <a:pt x="240" y="6"/>
                    <a:pt x="207" y="39"/>
                    <a:pt x="202" y="82"/>
                  </a:cubicBezTo>
                  <a:lnTo>
                    <a:pt x="1" y="3660"/>
                  </a:lnTo>
                  <a:cubicBezTo>
                    <a:pt x="1" y="3704"/>
                    <a:pt x="33" y="3742"/>
                    <a:pt x="77" y="3747"/>
                  </a:cubicBezTo>
                  <a:cubicBezTo>
                    <a:pt x="120" y="3747"/>
                    <a:pt x="158" y="3714"/>
                    <a:pt x="158" y="3671"/>
                  </a:cubicBezTo>
                  <a:lnTo>
                    <a:pt x="354" y="164"/>
                  </a:lnTo>
                  <a:lnTo>
                    <a:pt x="3828" y="158"/>
                  </a:lnTo>
                  <a:cubicBezTo>
                    <a:pt x="3856" y="158"/>
                    <a:pt x="3877" y="147"/>
                    <a:pt x="3888" y="131"/>
                  </a:cubicBezTo>
                  <a:cubicBezTo>
                    <a:pt x="3899" y="120"/>
                    <a:pt x="3910" y="104"/>
                    <a:pt x="3910" y="82"/>
                  </a:cubicBezTo>
                  <a:cubicBezTo>
                    <a:pt x="3910" y="39"/>
                    <a:pt x="3872" y="1"/>
                    <a:pt x="3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2"/>
            <p:cNvSpPr/>
            <p:nvPr/>
          </p:nvSpPr>
          <p:spPr>
            <a:xfrm>
              <a:off x="5828375" y="2478850"/>
              <a:ext cx="143225" cy="152075"/>
            </a:xfrm>
            <a:custGeom>
              <a:rect b="b" l="l" r="r" t="t"/>
              <a:pathLst>
                <a:path extrusionOk="0" h="6083" w="5729">
                  <a:moveTo>
                    <a:pt x="87" y="0"/>
                  </a:moveTo>
                  <a:cubicBezTo>
                    <a:pt x="68" y="0"/>
                    <a:pt x="49" y="7"/>
                    <a:pt x="33" y="22"/>
                  </a:cubicBezTo>
                  <a:cubicBezTo>
                    <a:pt x="0" y="50"/>
                    <a:pt x="0" y="98"/>
                    <a:pt x="28" y="131"/>
                  </a:cubicBezTo>
                  <a:lnTo>
                    <a:pt x="5587" y="6060"/>
                  </a:lnTo>
                  <a:cubicBezTo>
                    <a:pt x="5604" y="6074"/>
                    <a:pt x="5626" y="6082"/>
                    <a:pt x="5647" y="6082"/>
                  </a:cubicBezTo>
                  <a:cubicBezTo>
                    <a:pt x="5666" y="6082"/>
                    <a:pt x="5686" y="6075"/>
                    <a:pt x="5701" y="6060"/>
                  </a:cubicBezTo>
                  <a:cubicBezTo>
                    <a:pt x="5701" y="6060"/>
                    <a:pt x="5701" y="6055"/>
                    <a:pt x="5707" y="6055"/>
                  </a:cubicBezTo>
                  <a:cubicBezTo>
                    <a:pt x="5728" y="6027"/>
                    <a:pt x="5728" y="5978"/>
                    <a:pt x="5701" y="5951"/>
                  </a:cubicBezTo>
                  <a:lnTo>
                    <a:pt x="142" y="22"/>
                  </a:lnTo>
                  <a:cubicBezTo>
                    <a:pt x="127" y="8"/>
                    <a:pt x="107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5730500" y="2400925"/>
              <a:ext cx="34650" cy="103700"/>
            </a:xfrm>
            <a:custGeom>
              <a:rect b="b" l="l" r="r" t="t"/>
              <a:pathLst>
                <a:path extrusionOk="0" h="4148" w="1386">
                  <a:moveTo>
                    <a:pt x="908" y="1"/>
                  </a:moveTo>
                  <a:cubicBezTo>
                    <a:pt x="883" y="1"/>
                    <a:pt x="861" y="13"/>
                    <a:pt x="848" y="39"/>
                  </a:cubicBezTo>
                  <a:cubicBezTo>
                    <a:pt x="1" y="1261"/>
                    <a:pt x="1179" y="3986"/>
                    <a:pt x="1228" y="4100"/>
                  </a:cubicBezTo>
                  <a:cubicBezTo>
                    <a:pt x="1244" y="4128"/>
                    <a:pt x="1271" y="4147"/>
                    <a:pt x="1299" y="4147"/>
                  </a:cubicBezTo>
                  <a:cubicBezTo>
                    <a:pt x="1310" y="4147"/>
                    <a:pt x="1321" y="4144"/>
                    <a:pt x="1331" y="4138"/>
                  </a:cubicBezTo>
                  <a:cubicBezTo>
                    <a:pt x="1342" y="4133"/>
                    <a:pt x="1353" y="4128"/>
                    <a:pt x="1364" y="4122"/>
                  </a:cubicBezTo>
                  <a:cubicBezTo>
                    <a:pt x="1380" y="4095"/>
                    <a:pt x="1385" y="4068"/>
                    <a:pt x="1374" y="4035"/>
                  </a:cubicBezTo>
                  <a:cubicBezTo>
                    <a:pt x="1364" y="4008"/>
                    <a:pt x="180" y="1277"/>
                    <a:pt x="973" y="126"/>
                  </a:cubicBezTo>
                  <a:cubicBezTo>
                    <a:pt x="1000" y="88"/>
                    <a:pt x="989" y="39"/>
                    <a:pt x="956" y="18"/>
                  </a:cubicBezTo>
                  <a:cubicBezTo>
                    <a:pt x="941" y="7"/>
                    <a:pt x="924" y="1"/>
                    <a:pt x="9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5795125" y="2418725"/>
              <a:ext cx="49975" cy="40500"/>
            </a:xfrm>
            <a:custGeom>
              <a:rect b="b" l="l" r="r" t="t"/>
              <a:pathLst>
                <a:path extrusionOk="0" h="1620" w="1999">
                  <a:moveTo>
                    <a:pt x="90" y="0"/>
                  </a:moveTo>
                  <a:cubicBezTo>
                    <a:pt x="65" y="0"/>
                    <a:pt x="40" y="14"/>
                    <a:pt x="22" y="39"/>
                  </a:cubicBezTo>
                  <a:cubicBezTo>
                    <a:pt x="0" y="77"/>
                    <a:pt x="11" y="120"/>
                    <a:pt x="49" y="147"/>
                  </a:cubicBezTo>
                  <a:lnTo>
                    <a:pt x="1862" y="1608"/>
                  </a:lnTo>
                  <a:cubicBezTo>
                    <a:pt x="1876" y="1616"/>
                    <a:pt x="1890" y="1619"/>
                    <a:pt x="1904" y="1619"/>
                  </a:cubicBezTo>
                  <a:cubicBezTo>
                    <a:pt x="1927" y="1619"/>
                    <a:pt x="1948" y="1609"/>
                    <a:pt x="1966" y="1591"/>
                  </a:cubicBezTo>
                  <a:cubicBezTo>
                    <a:pt x="1966" y="1586"/>
                    <a:pt x="1971" y="1586"/>
                    <a:pt x="1971" y="1580"/>
                  </a:cubicBezTo>
                  <a:cubicBezTo>
                    <a:pt x="1998" y="1542"/>
                    <a:pt x="1982" y="1494"/>
                    <a:pt x="1949" y="1472"/>
                  </a:cubicBezTo>
                  <a:lnTo>
                    <a:pt x="130" y="11"/>
                  </a:lnTo>
                  <a:cubicBezTo>
                    <a:pt x="117" y="4"/>
                    <a:pt x="104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5793625" y="2423325"/>
              <a:ext cx="44000" cy="50000"/>
            </a:xfrm>
            <a:custGeom>
              <a:rect b="b" l="l" r="r" t="t"/>
              <a:pathLst>
                <a:path extrusionOk="0" h="2000" w="1760">
                  <a:moveTo>
                    <a:pt x="85" y="1"/>
                  </a:moveTo>
                  <a:cubicBezTo>
                    <a:pt x="63" y="1"/>
                    <a:pt x="42" y="11"/>
                    <a:pt x="28" y="28"/>
                  </a:cubicBezTo>
                  <a:cubicBezTo>
                    <a:pt x="0" y="61"/>
                    <a:pt x="0" y="110"/>
                    <a:pt x="33" y="142"/>
                  </a:cubicBezTo>
                  <a:lnTo>
                    <a:pt x="1624" y="1977"/>
                  </a:lnTo>
                  <a:cubicBezTo>
                    <a:pt x="1639" y="1992"/>
                    <a:pt x="1657" y="1999"/>
                    <a:pt x="1675" y="1999"/>
                  </a:cubicBezTo>
                  <a:cubicBezTo>
                    <a:pt x="1697" y="1999"/>
                    <a:pt x="1718" y="1990"/>
                    <a:pt x="1732" y="1972"/>
                  </a:cubicBezTo>
                  <a:cubicBezTo>
                    <a:pt x="1760" y="1939"/>
                    <a:pt x="1760" y="1891"/>
                    <a:pt x="1727" y="1858"/>
                  </a:cubicBezTo>
                  <a:lnTo>
                    <a:pt x="136" y="23"/>
                  </a:lnTo>
                  <a:cubicBezTo>
                    <a:pt x="121" y="8"/>
                    <a:pt x="103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5751550" y="2402425"/>
              <a:ext cx="50775" cy="87100"/>
            </a:xfrm>
            <a:custGeom>
              <a:rect b="b" l="l" r="r" t="t"/>
              <a:pathLst>
                <a:path extrusionOk="0" h="3484" w="2031">
                  <a:moveTo>
                    <a:pt x="76" y="1"/>
                  </a:moveTo>
                  <a:cubicBezTo>
                    <a:pt x="33" y="1"/>
                    <a:pt x="0" y="39"/>
                    <a:pt x="0" y="82"/>
                  </a:cubicBezTo>
                  <a:cubicBezTo>
                    <a:pt x="22" y="2488"/>
                    <a:pt x="1884" y="3465"/>
                    <a:pt x="1906" y="3476"/>
                  </a:cubicBezTo>
                  <a:cubicBezTo>
                    <a:pt x="1916" y="3481"/>
                    <a:pt x="1927" y="3483"/>
                    <a:pt x="1938" y="3483"/>
                  </a:cubicBezTo>
                  <a:cubicBezTo>
                    <a:pt x="1961" y="3483"/>
                    <a:pt x="1984" y="3473"/>
                    <a:pt x="1998" y="3454"/>
                  </a:cubicBezTo>
                  <a:cubicBezTo>
                    <a:pt x="2004" y="3454"/>
                    <a:pt x="2009" y="3449"/>
                    <a:pt x="2009" y="3443"/>
                  </a:cubicBezTo>
                  <a:cubicBezTo>
                    <a:pt x="2031" y="3400"/>
                    <a:pt x="2015" y="3356"/>
                    <a:pt x="1977" y="3335"/>
                  </a:cubicBezTo>
                  <a:cubicBezTo>
                    <a:pt x="1960" y="3324"/>
                    <a:pt x="180" y="2384"/>
                    <a:pt x="158" y="77"/>
                  </a:cubicBezTo>
                  <a:cubicBezTo>
                    <a:pt x="158" y="34"/>
                    <a:pt x="120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42"/>
          <p:cNvGrpSpPr/>
          <p:nvPr/>
        </p:nvGrpSpPr>
        <p:grpSpPr>
          <a:xfrm>
            <a:off x="8240962" y="1681397"/>
            <a:ext cx="310641" cy="259568"/>
            <a:chOff x="8240962" y="1681397"/>
            <a:chExt cx="310641" cy="259568"/>
          </a:xfrm>
        </p:grpSpPr>
        <p:sp>
          <p:nvSpPr>
            <p:cNvPr id="673" name="Google Shape;673;p42"/>
            <p:cNvSpPr/>
            <p:nvPr/>
          </p:nvSpPr>
          <p:spPr>
            <a:xfrm>
              <a:off x="8240962" y="1681397"/>
              <a:ext cx="96926" cy="259567"/>
            </a:xfrm>
            <a:custGeom>
              <a:rect b="b" l="l" r="r" t="t"/>
              <a:pathLst>
                <a:path extrusionOk="0" h="13006" w="4856">
                  <a:moveTo>
                    <a:pt x="2434" y="1"/>
                  </a:moveTo>
                  <a:lnTo>
                    <a:pt x="0" y="6509"/>
                  </a:lnTo>
                  <a:lnTo>
                    <a:pt x="2434" y="13005"/>
                  </a:lnTo>
                  <a:lnTo>
                    <a:pt x="4855" y="6509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2"/>
            <p:cNvSpPr/>
            <p:nvPr/>
          </p:nvSpPr>
          <p:spPr>
            <a:xfrm>
              <a:off x="8504417" y="1904463"/>
              <a:ext cx="47185" cy="36502"/>
            </a:xfrm>
            <a:custGeom>
              <a:rect b="b" l="l" r="r" t="t"/>
              <a:pathLst>
                <a:path extrusionOk="0" h="1829" w="2364">
                  <a:moveTo>
                    <a:pt x="1176" y="1"/>
                  </a:moveTo>
                  <a:cubicBezTo>
                    <a:pt x="0" y="1"/>
                    <a:pt x="0" y="1829"/>
                    <a:pt x="1176" y="1829"/>
                  </a:cubicBezTo>
                  <a:cubicBezTo>
                    <a:pt x="2364" y="1829"/>
                    <a:pt x="2364" y="1"/>
                    <a:pt x="1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8396360" y="1787587"/>
              <a:ext cx="47185" cy="36742"/>
            </a:xfrm>
            <a:custGeom>
              <a:rect b="b" l="l" r="r" t="t"/>
              <a:pathLst>
                <a:path extrusionOk="0" h="1841" w="2364">
                  <a:moveTo>
                    <a:pt x="1188" y="1"/>
                  </a:moveTo>
                  <a:cubicBezTo>
                    <a:pt x="0" y="1"/>
                    <a:pt x="0" y="1840"/>
                    <a:pt x="1188" y="1840"/>
                  </a:cubicBezTo>
                  <a:cubicBezTo>
                    <a:pt x="2364" y="1840"/>
                    <a:pt x="2364" y="1"/>
                    <a:pt x="1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3"/>
          <p:cNvSpPr/>
          <p:nvPr/>
        </p:nvSpPr>
        <p:spPr>
          <a:xfrm>
            <a:off x="531450" y="1396175"/>
            <a:ext cx="4390373" cy="816004"/>
          </a:xfrm>
          <a:custGeom>
            <a:rect b="b" l="l" r="r" t="t"/>
            <a:pathLst>
              <a:path extrusionOk="0" h="4746" w="23163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43"/>
          <p:cNvSpPr txBox="1"/>
          <p:nvPr>
            <p:ph type="title"/>
          </p:nvPr>
        </p:nvSpPr>
        <p:spPr>
          <a:xfrm>
            <a:off x="531450" y="1396175"/>
            <a:ext cx="4521300" cy="8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rancois One"/>
                <a:ea typeface="Francois One"/>
                <a:cs typeface="Francois One"/>
                <a:sym typeface="Francois One"/>
              </a:rPr>
              <a:t>CLASIFICACIÓN</a:t>
            </a:r>
            <a:endParaRPr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82" name="Google Shape;682;p43"/>
          <p:cNvSpPr/>
          <p:nvPr/>
        </p:nvSpPr>
        <p:spPr>
          <a:xfrm>
            <a:off x="8702892" y="2329063"/>
            <a:ext cx="47185" cy="36502"/>
          </a:xfrm>
          <a:custGeom>
            <a:rect b="b" l="l" r="r" t="t"/>
            <a:pathLst>
              <a:path extrusionOk="0" h="1829" w="2364">
                <a:moveTo>
                  <a:pt x="1176" y="1"/>
                </a:moveTo>
                <a:cubicBezTo>
                  <a:pt x="0" y="1"/>
                  <a:pt x="0" y="1829"/>
                  <a:pt x="1176" y="1829"/>
                </a:cubicBezTo>
                <a:cubicBezTo>
                  <a:pt x="2364" y="1829"/>
                  <a:pt x="2364" y="1"/>
                  <a:pt x="11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43"/>
          <p:cNvSpPr/>
          <p:nvPr/>
        </p:nvSpPr>
        <p:spPr>
          <a:xfrm>
            <a:off x="8594835" y="2212187"/>
            <a:ext cx="47185" cy="36742"/>
          </a:xfrm>
          <a:custGeom>
            <a:rect b="b" l="l" r="r" t="t"/>
            <a:pathLst>
              <a:path extrusionOk="0" h="1841" w="2364">
                <a:moveTo>
                  <a:pt x="1188" y="1"/>
                </a:moveTo>
                <a:cubicBezTo>
                  <a:pt x="0" y="1"/>
                  <a:pt x="0" y="1840"/>
                  <a:pt x="1188" y="1840"/>
                </a:cubicBezTo>
                <a:cubicBezTo>
                  <a:pt x="2364" y="1840"/>
                  <a:pt x="2364" y="1"/>
                  <a:pt x="11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43"/>
          <p:cNvSpPr/>
          <p:nvPr/>
        </p:nvSpPr>
        <p:spPr>
          <a:xfrm rot="1659673">
            <a:off x="4859385" y="819064"/>
            <a:ext cx="4486032" cy="3475836"/>
          </a:xfrm>
          <a:custGeom>
            <a:rect b="b" l="l" r="r" t="t"/>
            <a:pathLst>
              <a:path extrusionOk="0" h="38173" w="46977">
                <a:moveTo>
                  <a:pt x="24138" y="1"/>
                </a:moveTo>
                <a:cubicBezTo>
                  <a:pt x="23753" y="1"/>
                  <a:pt x="23367" y="12"/>
                  <a:pt x="22980" y="35"/>
                </a:cubicBezTo>
                <a:cubicBezTo>
                  <a:pt x="22947" y="34"/>
                  <a:pt x="22914" y="34"/>
                  <a:pt x="22882" y="34"/>
                </a:cubicBezTo>
                <a:cubicBezTo>
                  <a:pt x="10914" y="34"/>
                  <a:pt x="1" y="12458"/>
                  <a:pt x="6742" y="23887"/>
                </a:cubicBezTo>
                <a:cubicBezTo>
                  <a:pt x="9203" y="27877"/>
                  <a:pt x="13956" y="29444"/>
                  <a:pt x="17772" y="31828"/>
                </a:cubicBezTo>
                <a:cubicBezTo>
                  <a:pt x="22018" y="34024"/>
                  <a:pt x="26000" y="37089"/>
                  <a:pt x="30769" y="38036"/>
                </a:cubicBezTo>
                <a:cubicBezTo>
                  <a:pt x="31384" y="38128"/>
                  <a:pt x="31983" y="38173"/>
                  <a:pt x="32564" y="38173"/>
                </a:cubicBezTo>
                <a:cubicBezTo>
                  <a:pt x="42024" y="38173"/>
                  <a:pt x="46976" y="26396"/>
                  <a:pt x="45122" y="17953"/>
                </a:cubicBezTo>
                <a:cubicBezTo>
                  <a:pt x="43612" y="7800"/>
                  <a:pt x="34308" y="1"/>
                  <a:pt x="24138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5" name="Google Shape;685;p43"/>
          <p:cNvGrpSpPr/>
          <p:nvPr/>
        </p:nvGrpSpPr>
        <p:grpSpPr>
          <a:xfrm>
            <a:off x="8347125" y="2193825"/>
            <a:ext cx="260988" cy="448014"/>
            <a:chOff x="8347125" y="2193825"/>
            <a:chExt cx="260988" cy="448014"/>
          </a:xfrm>
        </p:grpSpPr>
        <p:sp>
          <p:nvSpPr>
            <p:cNvPr id="686" name="Google Shape;686;p43"/>
            <p:cNvSpPr/>
            <p:nvPr/>
          </p:nvSpPr>
          <p:spPr>
            <a:xfrm>
              <a:off x="8511187" y="2382272"/>
              <a:ext cx="96926" cy="259567"/>
            </a:xfrm>
            <a:custGeom>
              <a:rect b="b" l="l" r="r" t="t"/>
              <a:pathLst>
                <a:path extrusionOk="0" h="13006" w="4856">
                  <a:moveTo>
                    <a:pt x="2434" y="1"/>
                  </a:moveTo>
                  <a:lnTo>
                    <a:pt x="0" y="6509"/>
                  </a:lnTo>
                  <a:lnTo>
                    <a:pt x="2434" y="13005"/>
                  </a:lnTo>
                  <a:lnTo>
                    <a:pt x="4855" y="6509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8347125" y="2347185"/>
              <a:ext cx="78563" cy="61130"/>
            </a:xfrm>
            <a:custGeom>
              <a:rect b="b" l="l" r="r" t="t"/>
              <a:pathLst>
                <a:path extrusionOk="0" h="3063" w="3936">
                  <a:moveTo>
                    <a:pt x="1968" y="1"/>
                  </a:moveTo>
                  <a:cubicBezTo>
                    <a:pt x="1" y="1"/>
                    <a:pt x="1" y="3063"/>
                    <a:pt x="1968" y="3063"/>
                  </a:cubicBezTo>
                  <a:cubicBezTo>
                    <a:pt x="3936" y="3063"/>
                    <a:pt x="3936" y="1"/>
                    <a:pt x="19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8382452" y="2193825"/>
              <a:ext cx="47185" cy="36742"/>
            </a:xfrm>
            <a:custGeom>
              <a:rect b="b" l="l" r="r" t="t"/>
              <a:pathLst>
                <a:path extrusionOk="0" h="1841" w="2364">
                  <a:moveTo>
                    <a:pt x="1176" y="1"/>
                  </a:moveTo>
                  <a:cubicBezTo>
                    <a:pt x="0" y="1"/>
                    <a:pt x="0" y="1840"/>
                    <a:pt x="1176" y="1840"/>
                  </a:cubicBezTo>
                  <a:cubicBezTo>
                    <a:pt x="2364" y="1840"/>
                    <a:pt x="2364" y="1"/>
                    <a:pt x="1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9" name="Google Shape;689;p43"/>
          <p:cNvSpPr/>
          <p:nvPr/>
        </p:nvSpPr>
        <p:spPr>
          <a:xfrm>
            <a:off x="-239225" y="3012995"/>
            <a:ext cx="3701675" cy="2218225"/>
          </a:xfrm>
          <a:custGeom>
            <a:rect b="b" l="l" r="r" t="t"/>
            <a:pathLst>
              <a:path extrusionOk="0" h="88729" w="148067">
                <a:moveTo>
                  <a:pt x="0" y="53"/>
                </a:moveTo>
                <a:cubicBezTo>
                  <a:pt x="6966" y="53"/>
                  <a:pt x="15915" y="-798"/>
                  <a:pt x="20414" y="4519"/>
                </a:cubicBezTo>
                <a:cubicBezTo>
                  <a:pt x="29106" y="14792"/>
                  <a:pt x="25949" y="35964"/>
                  <a:pt x="38596" y="40563"/>
                </a:cubicBezTo>
                <a:cubicBezTo>
                  <a:pt x="49267" y="44443"/>
                  <a:pt x="61253" y="34294"/>
                  <a:pt x="72407" y="36417"/>
                </a:cubicBezTo>
                <a:cubicBezTo>
                  <a:pt x="77369" y="37362"/>
                  <a:pt x="82385" y="40084"/>
                  <a:pt x="85485" y="44072"/>
                </a:cubicBezTo>
                <a:cubicBezTo>
                  <a:pt x="89297" y="48975"/>
                  <a:pt x="91315" y="56175"/>
                  <a:pt x="96969" y="58745"/>
                </a:cubicBezTo>
                <a:cubicBezTo>
                  <a:pt x="106389" y="63027"/>
                  <a:pt x="117752" y="50433"/>
                  <a:pt x="127590" y="53641"/>
                </a:cubicBezTo>
                <a:cubicBezTo>
                  <a:pt x="134774" y="55984"/>
                  <a:pt x="141754" y="61237"/>
                  <a:pt x="145134" y="67995"/>
                </a:cubicBezTo>
                <a:cubicBezTo>
                  <a:pt x="148255" y="74235"/>
                  <a:pt x="148005" y="81752"/>
                  <a:pt x="148005" y="88729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  <p:grpSp>
        <p:nvGrpSpPr>
          <p:cNvPr id="690" name="Google Shape;690;p43"/>
          <p:cNvGrpSpPr/>
          <p:nvPr/>
        </p:nvGrpSpPr>
        <p:grpSpPr>
          <a:xfrm>
            <a:off x="5414640" y="1257902"/>
            <a:ext cx="2975008" cy="2598176"/>
            <a:chOff x="-1798925" y="2682450"/>
            <a:chExt cx="1159350" cy="1012500"/>
          </a:xfrm>
        </p:grpSpPr>
        <p:sp>
          <p:nvSpPr>
            <p:cNvPr id="691" name="Google Shape;691;p43"/>
            <p:cNvSpPr/>
            <p:nvPr/>
          </p:nvSpPr>
          <p:spPr>
            <a:xfrm>
              <a:off x="-1273025" y="2882875"/>
              <a:ext cx="6275" cy="1900"/>
            </a:xfrm>
            <a:custGeom>
              <a:rect b="b" l="l" r="r" t="t"/>
              <a:pathLst>
                <a:path extrusionOk="0" h="76" w="251">
                  <a:moveTo>
                    <a:pt x="251" y="0"/>
                  </a:moveTo>
                  <a:lnTo>
                    <a:pt x="1" y="68"/>
                  </a:lnTo>
                  <a:cubicBezTo>
                    <a:pt x="1" y="76"/>
                    <a:pt x="1" y="76"/>
                    <a:pt x="1" y="76"/>
                  </a:cubicBezTo>
                  <a:lnTo>
                    <a:pt x="251" y="15"/>
                  </a:lnTo>
                  <a:cubicBezTo>
                    <a:pt x="251" y="15"/>
                    <a:pt x="251" y="8"/>
                    <a:pt x="251" y="0"/>
                  </a:cubicBezTo>
                  <a:close/>
                </a:path>
              </a:pathLst>
            </a:custGeom>
            <a:solidFill>
              <a:srgbClr val="3242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-1630700" y="2854300"/>
              <a:ext cx="691550" cy="707675"/>
            </a:xfrm>
            <a:custGeom>
              <a:rect b="b" l="l" r="r" t="t"/>
              <a:pathLst>
                <a:path extrusionOk="0" h="28307" w="27662">
                  <a:moveTo>
                    <a:pt x="18895" y="0"/>
                  </a:moveTo>
                  <a:lnTo>
                    <a:pt x="14558" y="1143"/>
                  </a:lnTo>
                  <a:lnTo>
                    <a:pt x="14308" y="1211"/>
                  </a:lnTo>
                  <a:lnTo>
                    <a:pt x="4217" y="3868"/>
                  </a:lnTo>
                  <a:lnTo>
                    <a:pt x="1" y="4981"/>
                  </a:lnTo>
                  <a:lnTo>
                    <a:pt x="3566" y="24724"/>
                  </a:lnTo>
                  <a:cubicBezTo>
                    <a:pt x="3672" y="25375"/>
                    <a:pt x="3718" y="26003"/>
                    <a:pt x="3491" y="26616"/>
                  </a:cubicBezTo>
                  <a:cubicBezTo>
                    <a:pt x="3210" y="27353"/>
                    <a:pt x="2995" y="28306"/>
                    <a:pt x="3732" y="28306"/>
                  </a:cubicBezTo>
                  <a:cubicBezTo>
                    <a:pt x="3752" y="28306"/>
                    <a:pt x="3772" y="28305"/>
                    <a:pt x="3793" y="28304"/>
                  </a:cubicBezTo>
                  <a:lnTo>
                    <a:pt x="5239" y="27926"/>
                  </a:lnTo>
                  <a:lnTo>
                    <a:pt x="5489" y="27857"/>
                  </a:lnTo>
                  <a:lnTo>
                    <a:pt x="25572" y="22566"/>
                  </a:lnTo>
                  <a:lnTo>
                    <a:pt x="25731" y="22521"/>
                  </a:lnTo>
                  <a:lnTo>
                    <a:pt x="26972" y="22195"/>
                  </a:lnTo>
                  <a:cubicBezTo>
                    <a:pt x="26995" y="22188"/>
                    <a:pt x="27018" y="22172"/>
                    <a:pt x="27041" y="22165"/>
                  </a:cubicBezTo>
                  <a:cubicBezTo>
                    <a:pt x="27661" y="21794"/>
                    <a:pt x="27003" y="21082"/>
                    <a:pt x="26405" y="20575"/>
                  </a:cubicBezTo>
                  <a:cubicBezTo>
                    <a:pt x="25898" y="20159"/>
                    <a:pt x="25633" y="19584"/>
                    <a:pt x="25398" y="18970"/>
                  </a:cubicBezTo>
                  <a:lnTo>
                    <a:pt x="18895" y="0"/>
                  </a:ln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-1558600" y="2729200"/>
              <a:ext cx="304150" cy="258275"/>
            </a:xfrm>
            <a:custGeom>
              <a:rect b="b" l="l" r="r" t="t"/>
              <a:pathLst>
                <a:path extrusionOk="0" h="10331" w="12166">
                  <a:moveTo>
                    <a:pt x="5910" y="0"/>
                  </a:moveTo>
                  <a:cubicBezTo>
                    <a:pt x="5456" y="0"/>
                    <a:pt x="4987" y="63"/>
                    <a:pt x="4505" y="190"/>
                  </a:cubicBezTo>
                  <a:cubicBezTo>
                    <a:pt x="3105" y="561"/>
                    <a:pt x="2075" y="1333"/>
                    <a:pt x="1439" y="2476"/>
                  </a:cubicBezTo>
                  <a:cubicBezTo>
                    <a:pt x="1" y="5065"/>
                    <a:pt x="1106" y="8774"/>
                    <a:pt x="1152" y="8918"/>
                  </a:cubicBezTo>
                  <a:lnTo>
                    <a:pt x="1462" y="10190"/>
                  </a:lnTo>
                  <a:cubicBezTo>
                    <a:pt x="1481" y="10274"/>
                    <a:pt x="1562" y="10331"/>
                    <a:pt x="1647" y="10331"/>
                  </a:cubicBezTo>
                  <a:cubicBezTo>
                    <a:pt x="1661" y="10331"/>
                    <a:pt x="1675" y="10329"/>
                    <a:pt x="1689" y="10326"/>
                  </a:cubicBezTo>
                  <a:cubicBezTo>
                    <a:pt x="1795" y="10303"/>
                    <a:pt x="1856" y="10197"/>
                    <a:pt x="1833" y="10099"/>
                  </a:cubicBezTo>
                  <a:lnTo>
                    <a:pt x="1515" y="8819"/>
                  </a:lnTo>
                  <a:cubicBezTo>
                    <a:pt x="1507" y="8782"/>
                    <a:pt x="417" y="5110"/>
                    <a:pt x="1772" y="2665"/>
                  </a:cubicBezTo>
                  <a:cubicBezTo>
                    <a:pt x="2355" y="1613"/>
                    <a:pt x="3309" y="901"/>
                    <a:pt x="4603" y="561"/>
                  </a:cubicBezTo>
                  <a:cubicBezTo>
                    <a:pt x="5056" y="441"/>
                    <a:pt x="5495" y="381"/>
                    <a:pt x="5920" y="381"/>
                  </a:cubicBezTo>
                  <a:cubicBezTo>
                    <a:pt x="6704" y="381"/>
                    <a:pt x="7438" y="585"/>
                    <a:pt x="8116" y="992"/>
                  </a:cubicBezTo>
                  <a:cubicBezTo>
                    <a:pt x="10500" y="2423"/>
                    <a:pt x="11394" y="5814"/>
                    <a:pt x="11485" y="6193"/>
                  </a:cubicBezTo>
                  <a:lnTo>
                    <a:pt x="11772" y="7366"/>
                  </a:lnTo>
                  <a:cubicBezTo>
                    <a:pt x="11791" y="7448"/>
                    <a:pt x="11869" y="7510"/>
                    <a:pt x="11955" y="7510"/>
                  </a:cubicBezTo>
                  <a:cubicBezTo>
                    <a:pt x="11972" y="7510"/>
                    <a:pt x="11990" y="7507"/>
                    <a:pt x="12007" y="7502"/>
                  </a:cubicBezTo>
                  <a:cubicBezTo>
                    <a:pt x="12022" y="7502"/>
                    <a:pt x="12037" y="7495"/>
                    <a:pt x="12052" y="7487"/>
                  </a:cubicBezTo>
                  <a:cubicBezTo>
                    <a:pt x="12128" y="7442"/>
                    <a:pt x="12166" y="7358"/>
                    <a:pt x="12143" y="7275"/>
                  </a:cubicBezTo>
                  <a:lnTo>
                    <a:pt x="11855" y="6102"/>
                  </a:lnTo>
                  <a:cubicBezTo>
                    <a:pt x="11765" y="5708"/>
                    <a:pt x="10826" y="2173"/>
                    <a:pt x="8305" y="667"/>
                  </a:cubicBezTo>
                  <a:cubicBezTo>
                    <a:pt x="7565" y="222"/>
                    <a:pt x="6763" y="0"/>
                    <a:pt x="5910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-1630700" y="2978825"/>
              <a:ext cx="137225" cy="583150"/>
            </a:xfrm>
            <a:custGeom>
              <a:rect b="b" l="l" r="r" t="t"/>
              <a:pathLst>
                <a:path extrusionOk="0" h="23326" w="5489">
                  <a:moveTo>
                    <a:pt x="1" y="0"/>
                  </a:moveTo>
                  <a:lnTo>
                    <a:pt x="3566" y="19743"/>
                  </a:lnTo>
                  <a:cubicBezTo>
                    <a:pt x="3672" y="20394"/>
                    <a:pt x="3718" y="21022"/>
                    <a:pt x="3491" y="21635"/>
                  </a:cubicBezTo>
                  <a:cubicBezTo>
                    <a:pt x="3210" y="22372"/>
                    <a:pt x="2995" y="23325"/>
                    <a:pt x="3732" y="23325"/>
                  </a:cubicBezTo>
                  <a:cubicBezTo>
                    <a:pt x="3752" y="23325"/>
                    <a:pt x="3772" y="23324"/>
                    <a:pt x="3793" y="23323"/>
                  </a:cubicBezTo>
                  <a:lnTo>
                    <a:pt x="5239" y="22945"/>
                  </a:lnTo>
                  <a:lnTo>
                    <a:pt x="5489" y="228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-1158325" y="2854300"/>
              <a:ext cx="219175" cy="564175"/>
            </a:xfrm>
            <a:custGeom>
              <a:rect b="b" l="l" r="r" t="t"/>
              <a:pathLst>
                <a:path extrusionOk="0" h="22567" w="8767">
                  <a:moveTo>
                    <a:pt x="0" y="0"/>
                  </a:moveTo>
                  <a:lnTo>
                    <a:pt x="6677" y="22566"/>
                  </a:lnTo>
                  <a:lnTo>
                    <a:pt x="6836" y="22521"/>
                  </a:lnTo>
                  <a:lnTo>
                    <a:pt x="8146" y="22165"/>
                  </a:lnTo>
                  <a:cubicBezTo>
                    <a:pt x="8766" y="21794"/>
                    <a:pt x="8108" y="21082"/>
                    <a:pt x="7510" y="20575"/>
                  </a:cubicBezTo>
                  <a:cubicBezTo>
                    <a:pt x="7003" y="20159"/>
                    <a:pt x="6738" y="19584"/>
                    <a:pt x="6503" y="189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-1486300" y="3359575"/>
              <a:ext cx="451575" cy="142550"/>
            </a:xfrm>
            <a:custGeom>
              <a:rect b="b" l="l" r="r" t="t"/>
              <a:pathLst>
                <a:path extrusionOk="0" h="5702" w="18063">
                  <a:moveTo>
                    <a:pt x="17853" y="1"/>
                  </a:moveTo>
                  <a:cubicBezTo>
                    <a:pt x="17835" y="1"/>
                    <a:pt x="17816" y="3"/>
                    <a:pt x="17798" y="8"/>
                  </a:cubicBezTo>
                  <a:lnTo>
                    <a:pt x="152" y="5330"/>
                  </a:lnTo>
                  <a:cubicBezTo>
                    <a:pt x="54" y="5360"/>
                    <a:pt x="1" y="5466"/>
                    <a:pt x="31" y="5565"/>
                  </a:cubicBezTo>
                  <a:cubicBezTo>
                    <a:pt x="55" y="5651"/>
                    <a:pt x="130" y="5702"/>
                    <a:pt x="210" y="5702"/>
                  </a:cubicBezTo>
                  <a:cubicBezTo>
                    <a:pt x="228" y="5702"/>
                    <a:pt x="247" y="5699"/>
                    <a:pt x="266" y="5693"/>
                  </a:cubicBezTo>
                  <a:lnTo>
                    <a:pt x="17911" y="372"/>
                  </a:lnTo>
                  <a:cubicBezTo>
                    <a:pt x="17926" y="372"/>
                    <a:pt x="17934" y="364"/>
                    <a:pt x="17949" y="357"/>
                  </a:cubicBezTo>
                  <a:cubicBezTo>
                    <a:pt x="18025" y="311"/>
                    <a:pt x="18063" y="220"/>
                    <a:pt x="18040" y="137"/>
                  </a:cubicBezTo>
                  <a:cubicBezTo>
                    <a:pt x="18015" y="56"/>
                    <a:pt x="17938" y="1"/>
                    <a:pt x="17853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-1495000" y="3033500"/>
              <a:ext cx="630975" cy="620775"/>
            </a:xfrm>
            <a:custGeom>
              <a:rect b="b" l="l" r="r" t="t"/>
              <a:pathLst>
                <a:path extrusionOk="0" h="24831" w="25239">
                  <a:moveTo>
                    <a:pt x="5557" y="1"/>
                  </a:moveTo>
                  <a:lnTo>
                    <a:pt x="1900" y="17752"/>
                  </a:lnTo>
                  <a:cubicBezTo>
                    <a:pt x="1726" y="18328"/>
                    <a:pt x="1530" y="18858"/>
                    <a:pt x="1098" y="19274"/>
                  </a:cubicBezTo>
                  <a:cubicBezTo>
                    <a:pt x="568" y="19781"/>
                    <a:pt x="0" y="20500"/>
                    <a:pt x="682" y="20773"/>
                  </a:cubicBezTo>
                  <a:lnTo>
                    <a:pt x="22029" y="24830"/>
                  </a:lnTo>
                  <a:cubicBezTo>
                    <a:pt x="22763" y="24830"/>
                    <a:pt x="22498" y="23952"/>
                    <a:pt x="22195" y="23286"/>
                  </a:cubicBezTo>
                  <a:cubicBezTo>
                    <a:pt x="21946" y="22748"/>
                    <a:pt x="21953" y="22173"/>
                    <a:pt x="21999" y="21583"/>
                  </a:cubicBezTo>
                  <a:lnTo>
                    <a:pt x="25239" y="3748"/>
                  </a:lnTo>
                  <a:lnTo>
                    <a:pt x="55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-1495000" y="3033500"/>
              <a:ext cx="138925" cy="530125"/>
            </a:xfrm>
            <a:custGeom>
              <a:rect b="b" l="l" r="r" t="t"/>
              <a:pathLst>
                <a:path extrusionOk="0" h="21205" w="5557">
                  <a:moveTo>
                    <a:pt x="5557" y="1"/>
                  </a:moveTo>
                  <a:lnTo>
                    <a:pt x="1900" y="17752"/>
                  </a:lnTo>
                  <a:cubicBezTo>
                    <a:pt x="1726" y="18328"/>
                    <a:pt x="1530" y="18858"/>
                    <a:pt x="1098" y="19274"/>
                  </a:cubicBezTo>
                  <a:cubicBezTo>
                    <a:pt x="568" y="19781"/>
                    <a:pt x="0" y="20500"/>
                    <a:pt x="682" y="20773"/>
                  </a:cubicBezTo>
                  <a:lnTo>
                    <a:pt x="2945" y="21204"/>
                  </a:lnTo>
                  <a:lnTo>
                    <a:pt x="5557" y="1"/>
                  </a:lnTo>
                  <a:close/>
                </a:path>
              </a:pathLst>
            </a:custGeom>
            <a:solidFill>
              <a:srgbClr val="DF32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-992925" y="3127175"/>
              <a:ext cx="128900" cy="527100"/>
            </a:xfrm>
            <a:custGeom>
              <a:rect b="b" l="l" r="r" t="t"/>
              <a:pathLst>
                <a:path extrusionOk="0" h="21084" w="5156">
                  <a:moveTo>
                    <a:pt x="5156" y="1"/>
                  </a:moveTo>
                  <a:lnTo>
                    <a:pt x="0" y="20712"/>
                  </a:lnTo>
                  <a:lnTo>
                    <a:pt x="1946" y="21083"/>
                  </a:lnTo>
                  <a:cubicBezTo>
                    <a:pt x="2680" y="21083"/>
                    <a:pt x="2415" y="20205"/>
                    <a:pt x="2112" y="19539"/>
                  </a:cubicBezTo>
                  <a:cubicBezTo>
                    <a:pt x="1863" y="19001"/>
                    <a:pt x="1870" y="18426"/>
                    <a:pt x="1916" y="17836"/>
                  </a:cubicBezTo>
                  <a:lnTo>
                    <a:pt x="51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-1279600" y="3246025"/>
              <a:ext cx="345750" cy="66600"/>
            </a:xfrm>
            <a:custGeom>
              <a:rect b="b" l="l" r="r" t="t"/>
              <a:pathLst>
                <a:path extrusionOk="0" h="2664" w="13830">
                  <a:moveTo>
                    <a:pt x="13579" y="1"/>
                  </a:moveTo>
                  <a:cubicBezTo>
                    <a:pt x="10037" y="46"/>
                    <a:pt x="6509" y="523"/>
                    <a:pt x="3088" y="1432"/>
                  </a:cubicBezTo>
                  <a:cubicBezTo>
                    <a:pt x="2119" y="1689"/>
                    <a:pt x="1157" y="1984"/>
                    <a:pt x="203" y="2302"/>
                  </a:cubicBezTo>
                  <a:cubicBezTo>
                    <a:pt x="0" y="2377"/>
                    <a:pt x="100" y="2663"/>
                    <a:pt x="291" y="2663"/>
                  </a:cubicBezTo>
                  <a:cubicBezTo>
                    <a:pt x="314" y="2663"/>
                    <a:pt x="338" y="2659"/>
                    <a:pt x="362" y="2650"/>
                  </a:cubicBezTo>
                  <a:cubicBezTo>
                    <a:pt x="3655" y="1530"/>
                    <a:pt x="7084" y="818"/>
                    <a:pt x="10551" y="531"/>
                  </a:cubicBezTo>
                  <a:cubicBezTo>
                    <a:pt x="11551" y="440"/>
                    <a:pt x="12542" y="395"/>
                    <a:pt x="13542" y="379"/>
                  </a:cubicBezTo>
                  <a:cubicBezTo>
                    <a:pt x="13784" y="379"/>
                    <a:pt x="13829" y="1"/>
                    <a:pt x="13579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-1188400" y="3338575"/>
              <a:ext cx="158750" cy="11000"/>
            </a:xfrm>
            <a:custGeom>
              <a:rect b="b" l="l" r="r" t="t"/>
              <a:pathLst>
                <a:path extrusionOk="0" h="440" w="6350">
                  <a:moveTo>
                    <a:pt x="6108" y="0"/>
                  </a:moveTo>
                  <a:cubicBezTo>
                    <a:pt x="6106" y="0"/>
                    <a:pt x="6104" y="1"/>
                    <a:pt x="6101" y="1"/>
                  </a:cubicBezTo>
                  <a:cubicBezTo>
                    <a:pt x="4163" y="16"/>
                    <a:pt x="2225" y="38"/>
                    <a:pt x="287" y="61"/>
                  </a:cubicBezTo>
                  <a:cubicBezTo>
                    <a:pt x="48" y="69"/>
                    <a:pt x="1" y="440"/>
                    <a:pt x="242" y="440"/>
                  </a:cubicBezTo>
                  <a:cubicBezTo>
                    <a:pt x="245" y="440"/>
                    <a:pt x="247" y="440"/>
                    <a:pt x="250" y="440"/>
                  </a:cubicBezTo>
                  <a:lnTo>
                    <a:pt x="6063" y="379"/>
                  </a:lnTo>
                  <a:cubicBezTo>
                    <a:pt x="6303" y="372"/>
                    <a:pt x="6350" y="0"/>
                    <a:pt x="6108" y="0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-1231200" y="2916175"/>
              <a:ext cx="257600" cy="178300"/>
            </a:xfrm>
            <a:custGeom>
              <a:rect b="b" l="l" r="r" t="t"/>
              <a:pathLst>
                <a:path extrusionOk="0" h="7132" w="10304">
                  <a:moveTo>
                    <a:pt x="1" y="1"/>
                  </a:moveTo>
                  <a:lnTo>
                    <a:pt x="940" y="5822"/>
                  </a:lnTo>
                  <a:lnTo>
                    <a:pt x="7813" y="7131"/>
                  </a:lnTo>
                  <a:cubicBezTo>
                    <a:pt x="7814" y="7132"/>
                    <a:pt x="7815" y="7132"/>
                    <a:pt x="7816" y="7132"/>
                  </a:cubicBezTo>
                  <a:cubicBezTo>
                    <a:pt x="8089" y="7132"/>
                    <a:pt x="10304" y="1711"/>
                    <a:pt x="10304" y="171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-1035875" y="2975975"/>
              <a:ext cx="157475" cy="133075"/>
            </a:xfrm>
            <a:custGeom>
              <a:rect b="b" l="l" r="r" t="t"/>
              <a:pathLst>
                <a:path extrusionOk="0" h="5323" w="6299">
                  <a:moveTo>
                    <a:pt x="1824" y="1"/>
                  </a:moveTo>
                  <a:lnTo>
                    <a:pt x="0" y="4739"/>
                  </a:lnTo>
                  <a:lnTo>
                    <a:pt x="3195" y="5322"/>
                  </a:lnTo>
                  <a:lnTo>
                    <a:pt x="6298" y="1083"/>
                  </a:lnTo>
                  <a:lnTo>
                    <a:pt x="1824" y="1"/>
                  </a:lnTo>
                  <a:close/>
                </a:path>
              </a:pathLst>
            </a:custGeom>
            <a:solidFill>
              <a:srgbClr val="F9E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-1306900" y="2934350"/>
              <a:ext cx="121725" cy="131725"/>
            </a:xfrm>
            <a:custGeom>
              <a:rect b="b" l="l" r="r" t="t"/>
              <a:pathLst>
                <a:path extrusionOk="0" h="5269" w="4869">
                  <a:moveTo>
                    <a:pt x="1" y="0"/>
                  </a:moveTo>
                  <a:lnTo>
                    <a:pt x="220" y="4383"/>
                  </a:lnTo>
                  <a:lnTo>
                    <a:pt x="4868" y="5269"/>
                  </a:lnTo>
                  <a:lnTo>
                    <a:pt x="3733" y="6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E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-1247275" y="2919000"/>
              <a:ext cx="291650" cy="217475"/>
            </a:xfrm>
            <a:custGeom>
              <a:rect b="b" l="l" r="r" t="t"/>
              <a:pathLst>
                <a:path extrusionOk="0" h="8699" w="11666">
                  <a:moveTo>
                    <a:pt x="5508" y="1"/>
                  </a:moveTo>
                  <a:cubicBezTo>
                    <a:pt x="4476" y="1"/>
                    <a:pt x="3562" y="283"/>
                    <a:pt x="2771" y="849"/>
                  </a:cubicBezTo>
                  <a:cubicBezTo>
                    <a:pt x="682" y="2340"/>
                    <a:pt x="250" y="5209"/>
                    <a:pt x="235" y="5323"/>
                  </a:cubicBezTo>
                  <a:lnTo>
                    <a:pt x="23" y="6451"/>
                  </a:lnTo>
                  <a:cubicBezTo>
                    <a:pt x="0" y="6572"/>
                    <a:pt x="69" y="6685"/>
                    <a:pt x="175" y="6731"/>
                  </a:cubicBezTo>
                  <a:cubicBezTo>
                    <a:pt x="190" y="6738"/>
                    <a:pt x="205" y="6738"/>
                    <a:pt x="220" y="6746"/>
                  </a:cubicBezTo>
                  <a:cubicBezTo>
                    <a:pt x="234" y="6748"/>
                    <a:pt x="248" y="6749"/>
                    <a:pt x="262" y="6749"/>
                  </a:cubicBezTo>
                  <a:cubicBezTo>
                    <a:pt x="382" y="6749"/>
                    <a:pt x="487" y="6664"/>
                    <a:pt x="508" y="6541"/>
                  </a:cubicBezTo>
                  <a:lnTo>
                    <a:pt x="727" y="5406"/>
                  </a:lnTo>
                  <a:cubicBezTo>
                    <a:pt x="727" y="5376"/>
                    <a:pt x="1151" y="2613"/>
                    <a:pt x="3059" y="1258"/>
                  </a:cubicBezTo>
                  <a:cubicBezTo>
                    <a:pt x="3768" y="752"/>
                    <a:pt x="4596" y="498"/>
                    <a:pt x="5530" y="498"/>
                  </a:cubicBezTo>
                  <a:cubicBezTo>
                    <a:pt x="5883" y="498"/>
                    <a:pt x="6250" y="534"/>
                    <a:pt x="6632" y="607"/>
                  </a:cubicBezTo>
                  <a:lnTo>
                    <a:pt x="6768" y="637"/>
                  </a:lnTo>
                  <a:cubicBezTo>
                    <a:pt x="8168" y="902"/>
                    <a:pt x="9213" y="1545"/>
                    <a:pt x="9857" y="2545"/>
                  </a:cubicBezTo>
                  <a:cubicBezTo>
                    <a:pt x="11136" y="4513"/>
                    <a:pt x="10508" y="7245"/>
                    <a:pt x="10500" y="7283"/>
                  </a:cubicBezTo>
                  <a:lnTo>
                    <a:pt x="10288" y="8404"/>
                  </a:lnTo>
                  <a:cubicBezTo>
                    <a:pt x="10273" y="8472"/>
                    <a:pt x="10288" y="8532"/>
                    <a:pt x="10326" y="8593"/>
                  </a:cubicBezTo>
                  <a:cubicBezTo>
                    <a:pt x="10364" y="8646"/>
                    <a:pt x="10417" y="8684"/>
                    <a:pt x="10485" y="8691"/>
                  </a:cubicBezTo>
                  <a:cubicBezTo>
                    <a:pt x="10500" y="8699"/>
                    <a:pt x="10515" y="8699"/>
                    <a:pt x="10530" y="8699"/>
                  </a:cubicBezTo>
                  <a:cubicBezTo>
                    <a:pt x="10651" y="8699"/>
                    <a:pt x="10750" y="8616"/>
                    <a:pt x="10780" y="8502"/>
                  </a:cubicBezTo>
                  <a:lnTo>
                    <a:pt x="10984" y="7382"/>
                  </a:lnTo>
                  <a:cubicBezTo>
                    <a:pt x="11015" y="7261"/>
                    <a:pt x="11666" y="4422"/>
                    <a:pt x="10280" y="2280"/>
                  </a:cubicBezTo>
                  <a:cubicBezTo>
                    <a:pt x="9546" y="1159"/>
                    <a:pt x="8403" y="440"/>
                    <a:pt x="6859" y="145"/>
                  </a:cubicBezTo>
                  <a:lnTo>
                    <a:pt x="6730" y="122"/>
                  </a:lnTo>
                  <a:cubicBezTo>
                    <a:pt x="6306" y="41"/>
                    <a:pt x="5898" y="1"/>
                    <a:pt x="5508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-1696375" y="3213875"/>
              <a:ext cx="91450" cy="142600"/>
            </a:xfrm>
            <a:custGeom>
              <a:rect b="b" l="l" r="r" t="t"/>
              <a:pathLst>
                <a:path extrusionOk="0" h="5704" w="3658">
                  <a:moveTo>
                    <a:pt x="3006" y="0"/>
                  </a:moveTo>
                  <a:cubicBezTo>
                    <a:pt x="2794" y="0"/>
                    <a:pt x="2597" y="114"/>
                    <a:pt x="2499" y="310"/>
                  </a:cubicBezTo>
                  <a:lnTo>
                    <a:pt x="145" y="4867"/>
                  </a:lnTo>
                  <a:cubicBezTo>
                    <a:pt x="1" y="5155"/>
                    <a:pt x="107" y="5496"/>
                    <a:pt x="395" y="5640"/>
                  </a:cubicBezTo>
                  <a:cubicBezTo>
                    <a:pt x="479" y="5683"/>
                    <a:pt x="569" y="5704"/>
                    <a:pt x="658" y="5704"/>
                  </a:cubicBezTo>
                  <a:cubicBezTo>
                    <a:pt x="863" y="5704"/>
                    <a:pt x="1061" y="5593"/>
                    <a:pt x="1167" y="5397"/>
                  </a:cubicBezTo>
                  <a:lnTo>
                    <a:pt x="3513" y="840"/>
                  </a:lnTo>
                  <a:cubicBezTo>
                    <a:pt x="3657" y="560"/>
                    <a:pt x="3551" y="212"/>
                    <a:pt x="3264" y="68"/>
                  </a:cubicBezTo>
                  <a:cubicBezTo>
                    <a:pt x="3180" y="23"/>
                    <a:pt x="3097" y="0"/>
                    <a:pt x="3006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-1795725" y="3323050"/>
              <a:ext cx="137625" cy="220325"/>
            </a:xfrm>
            <a:custGeom>
              <a:rect b="b" l="l" r="r" t="t"/>
              <a:pathLst>
                <a:path extrusionOk="0" h="8813" w="5505">
                  <a:moveTo>
                    <a:pt x="4626" y="1"/>
                  </a:moveTo>
                  <a:cubicBezTo>
                    <a:pt x="4353" y="1"/>
                    <a:pt x="4089" y="152"/>
                    <a:pt x="3952" y="417"/>
                  </a:cubicBezTo>
                  <a:lnTo>
                    <a:pt x="198" y="7699"/>
                  </a:lnTo>
                  <a:cubicBezTo>
                    <a:pt x="1" y="8070"/>
                    <a:pt x="152" y="8532"/>
                    <a:pt x="523" y="8729"/>
                  </a:cubicBezTo>
                  <a:cubicBezTo>
                    <a:pt x="636" y="8785"/>
                    <a:pt x="755" y="8812"/>
                    <a:pt x="872" y="8812"/>
                  </a:cubicBezTo>
                  <a:cubicBezTo>
                    <a:pt x="1149" y="8812"/>
                    <a:pt x="1414" y="8662"/>
                    <a:pt x="1553" y="8396"/>
                  </a:cubicBezTo>
                  <a:lnTo>
                    <a:pt x="5307" y="1114"/>
                  </a:lnTo>
                  <a:cubicBezTo>
                    <a:pt x="5504" y="743"/>
                    <a:pt x="5353" y="281"/>
                    <a:pt x="4982" y="84"/>
                  </a:cubicBezTo>
                  <a:cubicBezTo>
                    <a:pt x="4868" y="31"/>
                    <a:pt x="4747" y="1"/>
                    <a:pt x="4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-830350" y="3213875"/>
              <a:ext cx="91425" cy="142600"/>
            </a:xfrm>
            <a:custGeom>
              <a:rect b="b" l="l" r="r" t="t"/>
              <a:pathLst>
                <a:path extrusionOk="0" h="5704" w="3657">
                  <a:moveTo>
                    <a:pt x="651" y="0"/>
                  </a:moveTo>
                  <a:cubicBezTo>
                    <a:pt x="560" y="0"/>
                    <a:pt x="477" y="23"/>
                    <a:pt x="386" y="68"/>
                  </a:cubicBezTo>
                  <a:cubicBezTo>
                    <a:pt x="106" y="212"/>
                    <a:pt x="0" y="560"/>
                    <a:pt x="144" y="840"/>
                  </a:cubicBezTo>
                  <a:lnTo>
                    <a:pt x="2491" y="5397"/>
                  </a:lnTo>
                  <a:cubicBezTo>
                    <a:pt x="2591" y="5593"/>
                    <a:pt x="2791" y="5704"/>
                    <a:pt x="2998" y="5704"/>
                  </a:cubicBezTo>
                  <a:cubicBezTo>
                    <a:pt x="3087" y="5704"/>
                    <a:pt x="3178" y="5683"/>
                    <a:pt x="3263" y="5640"/>
                  </a:cubicBezTo>
                  <a:cubicBezTo>
                    <a:pt x="3543" y="5496"/>
                    <a:pt x="3656" y="5155"/>
                    <a:pt x="3512" y="4867"/>
                  </a:cubicBezTo>
                  <a:lnTo>
                    <a:pt x="1158" y="310"/>
                  </a:lnTo>
                  <a:cubicBezTo>
                    <a:pt x="1060" y="114"/>
                    <a:pt x="855" y="0"/>
                    <a:pt x="651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-777175" y="3323050"/>
              <a:ext cx="137600" cy="220325"/>
            </a:xfrm>
            <a:custGeom>
              <a:rect b="b" l="l" r="r" t="t"/>
              <a:pathLst>
                <a:path extrusionOk="0" h="8813" w="5504">
                  <a:moveTo>
                    <a:pt x="878" y="1"/>
                  </a:moveTo>
                  <a:cubicBezTo>
                    <a:pt x="757" y="1"/>
                    <a:pt x="636" y="31"/>
                    <a:pt x="523" y="84"/>
                  </a:cubicBezTo>
                  <a:cubicBezTo>
                    <a:pt x="152" y="281"/>
                    <a:pt x="0" y="743"/>
                    <a:pt x="197" y="1114"/>
                  </a:cubicBezTo>
                  <a:lnTo>
                    <a:pt x="3952" y="8396"/>
                  </a:lnTo>
                  <a:cubicBezTo>
                    <a:pt x="4085" y="8662"/>
                    <a:pt x="4352" y="8812"/>
                    <a:pt x="4631" y="8812"/>
                  </a:cubicBezTo>
                  <a:cubicBezTo>
                    <a:pt x="4749" y="8812"/>
                    <a:pt x="4869" y="8785"/>
                    <a:pt x="4981" y="8729"/>
                  </a:cubicBezTo>
                  <a:cubicBezTo>
                    <a:pt x="5352" y="8532"/>
                    <a:pt x="5504" y="8070"/>
                    <a:pt x="5307" y="7699"/>
                  </a:cubicBezTo>
                  <a:lnTo>
                    <a:pt x="1552" y="417"/>
                  </a:lnTo>
                  <a:cubicBezTo>
                    <a:pt x="1416" y="152"/>
                    <a:pt x="1151" y="1"/>
                    <a:pt x="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-1384300" y="3225025"/>
              <a:ext cx="47925" cy="458950"/>
            </a:xfrm>
            <a:custGeom>
              <a:rect b="b" l="l" r="r" t="t"/>
              <a:pathLst>
                <a:path extrusionOk="0" h="18358" w="1917">
                  <a:moveTo>
                    <a:pt x="379" y="1"/>
                  </a:moveTo>
                  <a:lnTo>
                    <a:pt x="1" y="38"/>
                  </a:lnTo>
                  <a:lnTo>
                    <a:pt x="1538" y="18358"/>
                  </a:lnTo>
                  <a:lnTo>
                    <a:pt x="1916" y="18358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-1222475" y="3218225"/>
              <a:ext cx="9675" cy="465750"/>
            </a:xfrm>
            <a:custGeom>
              <a:rect b="b" l="l" r="r" t="t"/>
              <a:pathLst>
                <a:path extrusionOk="0" h="18630" w="387">
                  <a:moveTo>
                    <a:pt x="0" y="0"/>
                  </a:moveTo>
                  <a:lnTo>
                    <a:pt x="0" y="18630"/>
                  </a:lnTo>
                  <a:lnTo>
                    <a:pt x="386" y="18630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-1161350" y="3221625"/>
              <a:ext cx="29350" cy="462350"/>
            </a:xfrm>
            <a:custGeom>
              <a:rect b="b" l="l" r="r" t="t"/>
              <a:pathLst>
                <a:path extrusionOk="0" h="18494" w="1174">
                  <a:moveTo>
                    <a:pt x="795" y="0"/>
                  </a:moveTo>
                  <a:lnTo>
                    <a:pt x="0" y="18494"/>
                  </a:lnTo>
                  <a:lnTo>
                    <a:pt x="386" y="18494"/>
                  </a:lnTo>
                  <a:lnTo>
                    <a:pt x="1174" y="16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-1546100" y="3231850"/>
              <a:ext cx="81775" cy="452125"/>
            </a:xfrm>
            <a:custGeom>
              <a:rect b="b" l="l" r="r" t="t"/>
              <a:pathLst>
                <a:path extrusionOk="0" h="18085" w="3271">
                  <a:moveTo>
                    <a:pt x="379" y="0"/>
                  </a:moveTo>
                  <a:lnTo>
                    <a:pt x="1" y="61"/>
                  </a:lnTo>
                  <a:lnTo>
                    <a:pt x="2885" y="18085"/>
                  </a:lnTo>
                  <a:lnTo>
                    <a:pt x="3271" y="18085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-1465300" y="3228625"/>
              <a:ext cx="65325" cy="455350"/>
            </a:xfrm>
            <a:custGeom>
              <a:rect b="b" l="l" r="r" t="t"/>
              <a:pathLst>
                <a:path extrusionOk="0" h="18214" w="2613">
                  <a:moveTo>
                    <a:pt x="387" y="0"/>
                  </a:moveTo>
                  <a:lnTo>
                    <a:pt x="1" y="46"/>
                  </a:lnTo>
                  <a:lnTo>
                    <a:pt x="2234" y="18214"/>
                  </a:lnTo>
                  <a:lnTo>
                    <a:pt x="2613" y="18214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-1303300" y="3221800"/>
              <a:ext cx="29175" cy="462175"/>
            </a:xfrm>
            <a:custGeom>
              <a:rect b="b" l="l" r="r" t="t"/>
              <a:pathLst>
                <a:path extrusionOk="0" h="18487" w="1167">
                  <a:moveTo>
                    <a:pt x="379" y="1"/>
                  </a:moveTo>
                  <a:lnTo>
                    <a:pt x="1" y="16"/>
                  </a:lnTo>
                  <a:lnTo>
                    <a:pt x="788" y="18487"/>
                  </a:lnTo>
                  <a:lnTo>
                    <a:pt x="1167" y="18487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-1098900" y="3224850"/>
              <a:ext cx="47900" cy="459125"/>
            </a:xfrm>
            <a:custGeom>
              <a:rect b="b" l="l" r="r" t="t"/>
              <a:pathLst>
                <a:path extrusionOk="0" h="18365" w="1916">
                  <a:moveTo>
                    <a:pt x="1537" y="0"/>
                  </a:moveTo>
                  <a:lnTo>
                    <a:pt x="0" y="18365"/>
                  </a:lnTo>
                  <a:lnTo>
                    <a:pt x="386" y="18365"/>
                  </a:lnTo>
                  <a:lnTo>
                    <a:pt x="1915" y="38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-1035500" y="3228425"/>
              <a:ext cx="65300" cy="455550"/>
            </a:xfrm>
            <a:custGeom>
              <a:rect b="b" l="l" r="r" t="t"/>
              <a:pathLst>
                <a:path extrusionOk="0" h="18222" w="2612">
                  <a:moveTo>
                    <a:pt x="2233" y="1"/>
                  </a:moveTo>
                  <a:lnTo>
                    <a:pt x="0" y="18222"/>
                  </a:lnTo>
                  <a:lnTo>
                    <a:pt x="386" y="18222"/>
                  </a:lnTo>
                  <a:lnTo>
                    <a:pt x="2612" y="46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-1631650" y="3234500"/>
              <a:ext cx="828000" cy="460275"/>
            </a:xfrm>
            <a:custGeom>
              <a:rect b="b" l="l" r="r" t="t"/>
              <a:pathLst>
                <a:path extrusionOk="0" h="18411" w="33120">
                  <a:moveTo>
                    <a:pt x="750" y="0"/>
                  </a:moveTo>
                  <a:lnTo>
                    <a:pt x="1" y="144"/>
                  </a:lnTo>
                  <a:lnTo>
                    <a:pt x="3301" y="17032"/>
                  </a:lnTo>
                  <a:cubicBezTo>
                    <a:pt x="3460" y="17835"/>
                    <a:pt x="4164" y="18410"/>
                    <a:pt x="4974" y="18410"/>
                  </a:cubicBezTo>
                  <a:lnTo>
                    <a:pt x="28146" y="18410"/>
                  </a:lnTo>
                  <a:cubicBezTo>
                    <a:pt x="28956" y="18410"/>
                    <a:pt x="29660" y="17835"/>
                    <a:pt x="29819" y="17032"/>
                  </a:cubicBezTo>
                  <a:lnTo>
                    <a:pt x="33119" y="144"/>
                  </a:lnTo>
                  <a:lnTo>
                    <a:pt x="32370" y="0"/>
                  </a:lnTo>
                  <a:lnTo>
                    <a:pt x="29069" y="16889"/>
                  </a:lnTo>
                  <a:cubicBezTo>
                    <a:pt x="28979" y="17328"/>
                    <a:pt x="28593" y="17646"/>
                    <a:pt x="28146" y="17646"/>
                  </a:cubicBezTo>
                  <a:lnTo>
                    <a:pt x="4974" y="17646"/>
                  </a:lnTo>
                  <a:cubicBezTo>
                    <a:pt x="4528" y="17646"/>
                    <a:pt x="4142" y="17328"/>
                    <a:pt x="4051" y="16889"/>
                  </a:cubicBezTo>
                  <a:lnTo>
                    <a:pt x="750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-1578850" y="3440025"/>
              <a:ext cx="722400" cy="19125"/>
            </a:xfrm>
            <a:custGeom>
              <a:rect b="b" l="l" r="r" t="t"/>
              <a:pathLst>
                <a:path extrusionOk="0" h="765" w="28896">
                  <a:moveTo>
                    <a:pt x="1" y="0"/>
                  </a:moveTo>
                  <a:lnTo>
                    <a:pt x="1" y="765"/>
                  </a:lnTo>
                  <a:lnTo>
                    <a:pt x="28895" y="765"/>
                  </a:lnTo>
                  <a:lnTo>
                    <a:pt x="28895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-1655100" y="3190975"/>
              <a:ext cx="874725" cy="54900"/>
            </a:xfrm>
            <a:custGeom>
              <a:rect b="b" l="l" r="r" t="t"/>
              <a:pathLst>
                <a:path extrusionOk="0" h="2196" w="34989">
                  <a:moveTo>
                    <a:pt x="311" y="0"/>
                  </a:moveTo>
                  <a:cubicBezTo>
                    <a:pt x="144" y="0"/>
                    <a:pt x="0" y="136"/>
                    <a:pt x="0" y="303"/>
                  </a:cubicBezTo>
                  <a:lnTo>
                    <a:pt x="0" y="1885"/>
                  </a:lnTo>
                  <a:cubicBezTo>
                    <a:pt x="0" y="2052"/>
                    <a:pt x="144" y="2195"/>
                    <a:pt x="311" y="2195"/>
                  </a:cubicBezTo>
                  <a:lnTo>
                    <a:pt x="34686" y="2195"/>
                  </a:lnTo>
                  <a:cubicBezTo>
                    <a:pt x="34852" y="2195"/>
                    <a:pt x="34988" y="2052"/>
                    <a:pt x="34988" y="1885"/>
                  </a:cubicBezTo>
                  <a:lnTo>
                    <a:pt x="34988" y="303"/>
                  </a:lnTo>
                  <a:cubicBezTo>
                    <a:pt x="34988" y="136"/>
                    <a:pt x="34852" y="0"/>
                    <a:pt x="34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-1058775" y="2687750"/>
              <a:ext cx="215000" cy="215575"/>
            </a:xfrm>
            <a:custGeom>
              <a:rect b="b" l="l" r="r" t="t"/>
              <a:pathLst>
                <a:path extrusionOk="0" h="8623" w="8600">
                  <a:moveTo>
                    <a:pt x="6094" y="1"/>
                  </a:moveTo>
                  <a:lnTo>
                    <a:pt x="3679" y="1848"/>
                  </a:lnTo>
                  <a:lnTo>
                    <a:pt x="787" y="901"/>
                  </a:lnTo>
                  <a:lnTo>
                    <a:pt x="1794" y="3770"/>
                  </a:lnTo>
                  <a:lnTo>
                    <a:pt x="0" y="6231"/>
                  </a:lnTo>
                  <a:lnTo>
                    <a:pt x="3043" y="6163"/>
                  </a:lnTo>
                  <a:lnTo>
                    <a:pt x="4830" y="8623"/>
                  </a:lnTo>
                  <a:lnTo>
                    <a:pt x="5700" y="5708"/>
                  </a:lnTo>
                  <a:lnTo>
                    <a:pt x="8600" y="4770"/>
                  </a:lnTo>
                  <a:lnTo>
                    <a:pt x="6094" y="3044"/>
                  </a:lnTo>
                  <a:lnTo>
                    <a:pt x="60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-1194850" y="2682450"/>
              <a:ext cx="111300" cy="111500"/>
            </a:xfrm>
            <a:custGeom>
              <a:rect b="b" l="l" r="r" t="t"/>
              <a:pathLst>
                <a:path extrusionOk="0" h="4460" w="4452">
                  <a:moveTo>
                    <a:pt x="2491" y="1"/>
                  </a:moveTo>
                  <a:lnTo>
                    <a:pt x="1575" y="1280"/>
                  </a:lnTo>
                  <a:lnTo>
                    <a:pt x="0" y="1250"/>
                  </a:lnTo>
                  <a:lnTo>
                    <a:pt x="939" y="2521"/>
                  </a:lnTo>
                  <a:lnTo>
                    <a:pt x="424" y="4013"/>
                  </a:lnTo>
                  <a:lnTo>
                    <a:pt x="1916" y="3513"/>
                  </a:lnTo>
                  <a:lnTo>
                    <a:pt x="3180" y="4459"/>
                  </a:lnTo>
                  <a:lnTo>
                    <a:pt x="3165" y="2885"/>
                  </a:lnTo>
                  <a:lnTo>
                    <a:pt x="4451" y="1976"/>
                  </a:lnTo>
                  <a:lnTo>
                    <a:pt x="2953" y="1507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-1290050" y="2754000"/>
              <a:ext cx="67400" cy="65675"/>
            </a:xfrm>
            <a:custGeom>
              <a:rect b="b" l="l" r="r" t="t"/>
              <a:pathLst>
                <a:path extrusionOk="0" h="2627" w="2696">
                  <a:moveTo>
                    <a:pt x="1272" y="0"/>
                  </a:moveTo>
                  <a:lnTo>
                    <a:pt x="924" y="878"/>
                  </a:lnTo>
                  <a:lnTo>
                    <a:pt x="1" y="1083"/>
                  </a:lnTo>
                  <a:lnTo>
                    <a:pt x="727" y="1688"/>
                  </a:lnTo>
                  <a:lnTo>
                    <a:pt x="637" y="2627"/>
                  </a:lnTo>
                  <a:lnTo>
                    <a:pt x="1439" y="2127"/>
                  </a:lnTo>
                  <a:lnTo>
                    <a:pt x="2302" y="2498"/>
                  </a:lnTo>
                  <a:lnTo>
                    <a:pt x="2075" y="1582"/>
                  </a:lnTo>
                  <a:lnTo>
                    <a:pt x="2696" y="878"/>
                  </a:lnTo>
                  <a:lnTo>
                    <a:pt x="1749" y="810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-884675" y="2890050"/>
              <a:ext cx="111300" cy="111500"/>
            </a:xfrm>
            <a:custGeom>
              <a:rect b="b" l="l" r="r" t="t"/>
              <a:pathLst>
                <a:path extrusionOk="0" h="4460" w="4452">
                  <a:moveTo>
                    <a:pt x="2491" y="1"/>
                  </a:moveTo>
                  <a:lnTo>
                    <a:pt x="1575" y="1280"/>
                  </a:lnTo>
                  <a:lnTo>
                    <a:pt x="0" y="1257"/>
                  </a:lnTo>
                  <a:lnTo>
                    <a:pt x="932" y="2522"/>
                  </a:lnTo>
                  <a:lnTo>
                    <a:pt x="424" y="4013"/>
                  </a:lnTo>
                  <a:lnTo>
                    <a:pt x="1916" y="3513"/>
                  </a:lnTo>
                  <a:lnTo>
                    <a:pt x="3172" y="4460"/>
                  </a:lnTo>
                  <a:lnTo>
                    <a:pt x="3165" y="2885"/>
                  </a:lnTo>
                  <a:lnTo>
                    <a:pt x="4452" y="1977"/>
                  </a:lnTo>
                  <a:lnTo>
                    <a:pt x="2953" y="1507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-872750" y="3053200"/>
              <a:ext cx="67200" cy="65675"/>
            </a:xfrm>
            <a:custGeom>
              <a:rect b="b" l="l" r="r" t="t"/>
              <a:pathLst>
                <a:path extrusionOk="0" h="2627" w="2688">
                  <a:moveTo>
                    <a:pt x="1265" y="0"/>
                  </a:moveTo>
                  <a:lnTo>
                    <a:pt x="916" y="878"/>
                  </a:lnTo>
                  <a:lnTo>
                    <a:pt x="0" y="1083"/>
                  </a:lnTo>
                  <a:lnTo>
                    <a:pt x="720" y="1688"/>
                  </a:lnTo>
                  <a:lnTo>
                    <a:pt x="636" y="2627"/>
                  </a:lnTo>
                  <a:lnTo>
                    <a:pt x="1431" y="2120"/>
                  </a:lnTo>
                  <a:lnTo>
                    <a:pt x="2294" y="2498"/>
                  </a:lnTo>
                  <a:lnTo>
                    <a:pt x="2067" y="1582"/>
                  </a:lnTo>
                  <a:lnTo>
                    <a:pt x="2688" y="871"/>
                  </a:lnTo>
                  <a:lnTo>
                    <a:pt x="1749" y="81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-1276225" y="2883050"/>
              <a:ext cx="6275" cy="1925"/>
            </a:xfrm>
            <a:custGeom>
              <a:rect b="b" l="l" r="r" t="t"/>
              <a:pathLst>
                <a:path extrusionOk="0" h="77" w="251">
                  <a:moveTo>
                    <a:pt x="250" y="1"/>
                  </a:moveTo>
                  <a:lnTo>
                    <a:pt x="0" y="69"/>
                  </a:lnTo>
                  <a:cubicBezTo>
                    <a:pt x="0" y="69"/>
                    <a:pt x="0" y="76"/>
                    <a:pt x="0" y="76"/>
                  </a:cubicBezTo>
                  <a:lnTo>
                    <a:pt x="250" y="16"/>
                  </a:lnTo>
                  <a:cubicBezTo>
                    <a:pt x="250" y="16"/>
                    <a:pt x="250" y="8"/>
                    <a:pt x="250" y="1"/>
                  </a:cubicBezTo>
                  <a:close/>
                </a:path>
              </a:pathLst>
            </a:custGeom>
            <a:solidFill>
              <a:srgbClr val="3242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-1633900" y="2854475"/>
              <a:ext cx="691525" cy="707675"/>
            </a:xfrm>
            <a:custGeom>
              <a:rect b="b" l="l" r="r" t="t"/>
              <a:pathLst>
                <a:path extrusionOk="0" h="28307" w="27661">
                  <a:moveTo>
                    <a:pt x="18895" y="1"/>
                  </a:moveTo>
                  <a:lnTo>
                    <a:pt x="14557" y="1144"/>
                  </a:lnTo>
                  <a:lnTo>
                    <a:pt x="14307" y="1212"/>
                  </a:lnTo>
                  <a:lnTo>
                    <a:pt x="4217" y="3869"/>
                  </a:lnTo>
                  <a:lnTo>
                    <a:pt x="0" y="4982"/>
                  </a:lnTo>
                  <a:lnTo>
                    <a:pt x="3566" y="24724"/>
                  </a:lnTo>
                  <a:cubicBezTo>
                    <a:pt x="3664" y="25375"/>
                    <a:pt x="3717" y="26003"/>
                    <a:pt x="3482" y="26617"/>
                  </a:cubicBezTo>
                  <a:cubicBezTo>
                    <a:pt x="3209" y="27354"/>
                    <a:pt x="2987" y="28307"/>
                    <a:pt x="3724" y="28307"/>
                  </a:cubicBezTo>
                  <a:cubicBezTo>
                    <a:pt x="3744" y="28307"/>
                    <a:pt x="3764" y="28306"/>
                    <a:pt x="3785" y="28305"/>
                  </a:cubicBezTo>
                  <a:lnTo>
                    <a:pt x="5238" y="27926"/>
                  </a:lnTo>
                  <a:lnTo>
                    <a:pt x="5488" y="27858"/>
                  </a:lnTo>
                  <a:lnTo>
                    <a:pt x="25571" y="22567"/>
                  </a:lnTo>
                  <a:lnTo>
                    <a:pt x="25723" y="22521"/>
                  </a:lnTo>
                  <a:lnTo>
                    <a:pt x="26972" y="22196"/>
                  </a:lnTo>
                  <a:cubicBezTo>
                    <a:pt x="26994" y="22188"/>
                    <a:pt x="27017" y="22173"/>
                    <a:pt x="27032" y="22158"/>
                  </a:cubicBezTo>
                  <a:cubicBezTo>
                    <a:pt x="27661" y="21795"/>
                    <a:pt x="27002" y="21075"/>
                    <a:pt x="26404" y="20576"/>
                  </a:cubicBezTo>
                  <a:cubicBezTo>
                    <a:pt x="25897" y="20159"/>
                    <a:pt x="25632" y="19584"/>
                    <a:pt x="25397" y="18971"/>
                  </a:cubicBezTo>
                  <a:lnTo>
                    <a:pt x="18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-1561800" y="2729375"/>
              <a:ext cx="304150" cy="258300"/>
            </a:xfrm>
            <a:custGeom>
              <a:rect b="b" l="l" r="r" t="t"/>
              <a:pathLst>
                <a:path extrusionOk="0" h="10332" w="12166">
                  <a:moveTo>
                    <a:pt x="5911" y="0"/>
                  </a:moveTo>
                  <a:cubicBezTo>
                    <a:pt x="5454" y="0"/>
                    <a:pt x="4982" y="64"/>
                    <a:pt x="4497" y="190"/>
                  </a:cubicBezTo>
                  <a:cubicBezTo>
                    <a:pt x="3096" y="561"/>
                    <a:pt x="2067" y="1326"/>
                    <a:pt x="1431" y="2476"/>
                  </a:cubicBezTo>
                  <a:cubicBezTo>
                    <a:pt x="0" y="5065"/>
                    <a:pt x="1105" y="8775"/>
                    <a:pt x="1143" y="8918"/>
                  </a:cubicBezTo>
                  <a:lnTo>
                    <a:pt x="1461" y="10183"/>
                  </a:lnTo>
                  <a:cubicBezTo>
                    <a:pt x="1481" y="10274"/>
                    <a:pt x="1556" y="10331"/>
                    <a:pt x="1644" y="10331"/>
                  </a:cubicBezTo>
                  <a:cubicBezTo>
                    <a:pt x="1659" y="10331"/>
                    <a:pt x="1673" y="10330"/>
                    <a:pt x="1688" y="10326"/>
                  </a:cubicBezTo>
                  <a:cubicBezTo>
                    <a:pt x="1794" y="10296"/>
                    <a:pt x="1855" y="10198"/>
                    <a:pt x="1825" y="10092"/>
                  </a:cubicBezTo>
                  <a:lnTo>
                    <a:pt x="1514" y="8820"/>
                  </a:lnTo>
                  <a:cubicBezTo>
                    <a:pt x="1507" y="8782"/>
                    <a:pt x="409" y="5111"/>
                    <a:pt x="1772" y="2666"/>
                  </a:cubicBezTo>
                  <a:cubicBezTo>
                    <a:pt x="2354" y="1606"/>
                    <a:pt x="3301" y="902"/>
                    <a:pt x="4595" y="561"/>
                  </a:cubicBezTo>
                  <a:cubicBezTo>
                    <a:pt x="5048" y="441"/>
                    <a:pt x="5487" y="382"/>
                    <a:pt x="5912" y="382"/>
                  </a:cubicBezTo>
                  <a:cubicBezTo>
                    <a:pt x="6696" y="382"/>
                    <a:pt x="7430" y="585"/>
                    <a:pt x="8108" y="993"/>
                  </a:cubicBezTo>
                  <a:cubicBezTo>
                    <a:pt x="10492" y="2416"/>
                    <a:pt x="11393" y="5815"/>
                    <a:pt x="11484" y="6193"/>
                  </a:cubicBezTo>
                  <a:lnTo>
                    <a:pt x="11771" y="7367"/>
                  </a:lnTo>
                  <a:cubicBezTo>
                    <a:pt x="11790" y="7449"/>
                    <a:pt x="11868" y="7510"/>
                    <a:pt x="11950" y="7510"/>
                  </a:cubicBezTo>
                  <a:cubicBezTo>
                    <a:pt x="11966" y="7510"/>
                    <a:pt x="11983" y="7508"/>
                    <a:pt x="11999" y="7503"/>
                  </a:cubicBezTo>
                  <a:cubicBezTo>
                    <a:pt x="12021" y="7503"/>
                    <a:pt x="12036" y="7495"/>
                    <a:pt x="12052" y="7488"/>
                  </a:cubicBezTo>
                  <a:cubicBezTo>
                    <a:pt x="12120" y="7442"/>
                    <a:pt x="12165" y="7359"/>
                    <a:pt x="12142" y="7276"/>
                  </a:cubicBezTo>
                  <a:lnTo>
                    <a:pt x="11855" y="6102"/>
                  </a:lnTo>
                  <a:cubicBezTo>
                    <a:pt x="11756" y="5701"/>
                    <a:pt x="10825" y="2174"/>
                    <a:pt x="8304" y="660"/>
                  </a:cubicBezTo>
                  <a:cubicBezTo>
                    <a:pt x="7565" y="221"/>
                    <a:pt x="6764" y="0"/>
                    <a:pt x="5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-1633900" y="2979000"/>
              <a:ext cx="137225" cy="583150"/>
            </a:xfrm>
            <a:custGeom>
              <a:rect b="b" l="l" r="r" t="t"/>
              <a:pathLst>
                <a:path extrusionOk="0" h="23326" w="5489">
                  <a:moveTo>
                    <a:pt x="0" y="1"/>
                  </a:moveTo>
                  <a:lnTo>
                    <a:pt x="3566" y="19743"/>
                  </a:lnTo>
                  <a:cubicBezTo>
                    <a:pt x="3664" y="20394"/>
                    <a:pt x="3717" y="21022"/>
                    <a:pt x="3482" y="21636"/>
                  </a:cubicBezTo>
                  <a:cubicBezTo>
                    <a:pt x="3209" y="22373"/>
                    <a:pt x="2987" y="23326"/>
                    <a:pt x="3724" y="23326"/>
                  </a:cubicBezTo>
                  <a:cubicBezTo>
                    <a:pt x="3744" y="23326"/>
                    <a:pt x="3764" y="23325"/>
                    <a:pt x="3785" y="23324"/>
                  </a:cubicBezTo>
                  <a:lnTo>
                    <a:pt x="5238" y="22945"/>
                  </a:lnTo>
                  <a:lnTo>
                    <a:pt x="5488" y="228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-1161550" y="2854475"/>
              <a:ext cx="219175" cy="564175"/>
            </a:xfrm>
            <a:custGeom>
              <a:rect b="b" l="l" r="r" t="t"/>
              <a:pathLst>
                <a:path extrusionOk="0" h="22567" w="8767">
                  <a:moveTo>
                    <a:pt x="1" y="1"/>
                  </a:moveTo>
                  <a:lnTo>
                    <a:pt x="6677" y="22567"/>
                  </a:lnTo>
                  <a:lnTo>
                    <a:pt x="6829" y="22521"/>
                  </a:lnTo>
                  <a:lnTo>
                    <a:pt x="8138" y="22158"/>
                  </a:lnTo>
                  <a:cubicBezTo>
                    <a:pt x="8767" y="21795"/>
                    <a:pt x="8108" y="21075"/>
                    <a:pt x="7510" y="20576"/>
                  </a:cubicBezTo>
                  <a:cubicBezTo>
                    <a:pt x="7003" y="20159"/>
                    <a:pt x="6738" y="19584"/>
                    <a:pt x="6503" y="1897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-1489700" y="3359750"/>
              <a:ext cx="451750" cy="142575"/>
            </a:xfrm>
            <a:custGeom>
              <a:rect b="b" l="l" r="r" t="t"/>
              <a:pathLst>
                <a:path extrusionOk="0" h="5703" w="18070">
                  <a:moveTo>
                    <a:pt x="17861" y="1"/>
                  </a:moveTo>
                  <a:cubicBezTo>
                    <a:pt x="17842" y="1"/>
                    <a:pt x="17823" y="3"/>
                    <a:pt x="17805" y="9"/>
                  </a:cubicBezTo>
                  <a:lnTo>
                    <a:pt x="159" y="5331"/>
                  </a:lnTo>
                  <a:cubicBezTo>
                    <a:pt x="61" y="5353"/>
                    <a:pt x="0" y="5467"/>
                    <a:pt x="31" y="5565"/>
                  </a:cubicBezTo>
                  <a:cubicBezTo>
                    <a:pt x="55" y="5651"/>
                    <a:pt x="130" y="5702"/>
                    <a:pt x="214" y="5702"/>
                  </a:cubicBezTo>
                  <a:cubicBezTo>
                    <a:pt x="233" y="5702"/>
                    <a:pt x="253" y="5700"/>
                    <a:pt x="273" y="5694"/>
                  </a:cubicBezTo>
                  <a:lnTo>
                    <a:pt x="17911" y="372"/>
                  </a:lnTo>
                  <a:cubicBezTo>
                    <a:pt x="17926" y="372"/>
                    <a:pt x="17941" y="365"/>
                    <a:pt x="17956" y="357"/>
                  </a:cubicBezTo>
                  <a:cubicBezTo>
                    <a:pt x="18032" y="312"/>
                    <a:pt x="18070" y="221"/>
                    <a:pt x="18040" y="138"/>
                  </a:cubicBezTo>
                  <a:cubicBezTo>
                    <a:pt x="18015" y="52"/>
                    <a:pt x="17940" y="1"/>
                    <a:pt x="17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-1498400" y="3033700"/>
              <a:ext cx="630975" cy="620750"/>
            </a:xfrm>
            <a:custGeom>
              <a:rect b="b" l="l" r="r" t="t"/>
              <a:pathLst>
                <a:path extrusionOk="0" h="24830" w="25239">
                  <a:moveTo>
                    <a:pt x="5564" y="0"/>
                  </a:moveTo>
                  <a:lnTo>
                    <a:pt x="1908" y="17752"/>
                  </a:lnTo>
                  <a:cubicBezTo>
                    <a:pt x="1734" y="18327"/>
                    <a:pt x="1529" y="18857"/>
                    <a:pt x="1098" y="19273"/>
                  </a:cubicBezTo>
                  <a:cubicBezTo>
                    <a:pt x="568" y="19781"/>
                    <a:pt x="0" y="20500"/>
                    <a:pt x="689" y="20772"/>
                  </a:cubicBezTo>
                  <a:lnTo>
                    <a:pt x="22036" y="24830"/>
                  </a:lnTo>
                  <a:cubicBezTo>
                    <a:pt x="22771" y="24830"/>
                    <a:pt x="22506" y="23952"/>
                    <a:pt x="22195" y="23286"/>
                  </a:cubicBezTo>
                  <a:cubicBezTo>
                    <a:pt x="21953" y="22748"/>
                    <a:pt x="21961" y="22173"/>
                    <a:pt x="22006" y="21582"/>
                  </a:cubicBezTo>
                  <a:lnTo>
                    <a:pt x="25238" y="3748"/>
                  </a:lnTo>
                  <a:lnTo>
                    <a:pt x="55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-1498400" y="3033700"/>
              <a:ext cx="139125" cy="530100"/>
            </a:xfrm>
            <a:custGeom>
              <a:rect b="b" l="l" r="r" t="t"/>
              <a:pathLst>
                <a:path extrusionOk="0" h="21204" w="5565">
                  <a:moveTo>
                    <a:pt x="5564" y="0"/>
                  </a:moveTo>
                  <a:lnTo>
                    <a:pt x="1908" y="17752"/>
                  </a:lnTo>
                  <a:cubicBezTo>
                    <a:pt x="1734" y="18327"/>
                    <a:pt x="1529" y="18857"/>
                    <a:pt x="1098" y="19273"/>
                  </a:cubicBezTo>
                  <a:cubicBezTo>
                    <a:pt x="568" y="19781"/>
                    <a:pt x="0" y="20500"/>
                    <a:pt x="689" y="20772"/>
                  </a:cubicBezTo>
                  <a:lnTo>
                    <a:pt x="2952" y="21204"/>
                  </a:lnTo>
                  <a:lnTo>
                    <a:pt x="55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-996325" y="3127375"/>
              <a:ext cx="128900" cy="527075"/>
            </a:xfrm>
            <a:custGeom>
              <a:rect b="b" l="l" r="r" t="t"/>
              <a:pathLst>
                <a:path extrusionOk="0" h="21083" w="5156">
                  <a:moveTo>
                    <a:pt x="5155" y="1"/>
                  </a:moveTo>
                  <a:lnTo>
                    <a:pt x="0" y="20712"/>
                  </a:lnTo>
                  <a:lnTo>
                    <a:pt x="1953" y="21083"/>
                  </a:lnTo>
                  <a:cubicBezTo>
                    <a:pt x="2688" y="21083"/>
                    <a:pt x="2423" y="20205"/>
                    <a:pt x="2112" y="19539"/>
                  </a:cubicBezTo>
                  <a:cubicBezTo>
                    <a:pt x="1870" y="19001"/>
                    <a:pt x="1878" y="18426"/>
                    <a:pt x="1923" y="17835"/>
                  </a:cubicBezTo>
                  <a:lnTo>
                    <a:pt x="5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-1283000" y="3246225"/>
              <a:ext cx="345750" cy="66575"/>
            </a:xfrm>
            <a:custGeom>
              <a:rect b="b" l="l" r="r" t="t"/>
              <a:pathLst>
                <a:path extrusionOk="0" h="2663" w="13830">
                  <a:moveTo>
                    <a:pt x="13587" y="0"/>
                  </a:moveTo>
                  <a:cubicBezTo>
                    <a:pt x="10044" y="46"/>
                    <a:pt x="6516" y="523"/>
                    <a:pt x="3087" y="1431"/>
                  </a:cubicBezTo>
                  <a:cubicBezTo>
                    <a:pt x="2118" y="1689"/>
                    <a:pt x="1157" y="1976"/>
                    <a:pt x="211" y="2302"/>
                  </a:cubicBezTo>
                  <a:cubicBezTo>
                    <a:pt x="1" y="2376"/>
                    <a:pt x="106" y="2663"/>
                    <a:pt x="293" y="2663"/>
                  </a:cubicBezTo>
                  <a:cubicBezTo>
                    <a:pt x="315" y="2663"/>
                    <a:pt x="338" y="2659"/>
                    <a:pt x="362" y="2650"/>
                  </a:cubicBezTo>
                  <a:cubicBezTo>
                    <a:pt x="3663" y="1530"/>
                    <a:pt x="7092" y="818"/>
                    <a:pt x="10559" y="523"/>
                  </a:cubicBezTo>
                  <a:cubicBezTo>
                    <a:pt x="11550" y="440"/>
                    <a:pt x="12550" y="394"/>
                    <a:pt x="13549" y="379"/>
                  </a:cubicBezTo>
                  <a:cubicBezTo>
                    <a:pt x="13791" y="379"/>
                    <a:pt x="13829" y="0"/>
                    <a:pt x="13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-1191625" y="3338575"/>
              <a:ext cx="158600" cy="11200"/>
            </a:xfrm>
            <a:custGeom>
              <a:rect b="b" l="l" r="r" t="t"/>
              <a:pathLst>
                <a:path extrusionOk="0" h="448" w="6344">
                  <a:moveTo>
                    <a:pt x="6101" y="1"/>
                  </a:moveTo>
                  <a:cubicBezTo>
                    <a:pt x="4163" y="23"/>
                    <a:pt x="2226" y="46"/>
                    <a:pt x="288" y="69"/>
                  </a:cubicBezTo>
                  <a:cubicBezTo>
                    <a:pt x="40" y="69"/>
                    <a:pt x="1" y="447"/>
                    <a:pt x="243" y="447"/>
                  </a:cubicBezTo>
                  <a:cubicBezTo>
                    <a:pt x="245" y="447"/>
                    <a:pt x="247" y="447"/>
                    <a:pt x="250" y="447"/>
                  </a:cubicBezTo>
                  <a:cubicBezTo>
                    <a:pt x="2188" y="425"/>
                    <a:pt x="4126" y="409"/>
                    <a:pt x="6064" y="387"/>
                  </a:cubicBezTo>
                  <a:cubicBezTo>
                    <a:pt x="6306" y="379"/>
                    <a:pt x="6344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-1234400" y="2916375"/>
              <a:ext cx="257400" cy="178300"/>
            </a:xfrm>
            <a:custGeom>
              <a:rect b="b" l="l" r="r" t="t"/>
              <a:pathLst>
                <a:path extrusionOk="0" h="7132" w="10296">
                  <a:moveTo>
                    <a:pt x="0" y="0"/>
                  </a:moveTo>
                  <a:lnTo>
                    <a:pt x="931" y="5821"/>
                  </a:lnTo>
                  <a:lnTo>
                    <a:pt x="7805" y="7131"/>
                  </a:lnTo>
                  <a:cubicBezTo>
                    <a:pt x="7806" y="7131"/>
                    <a:pt x="7807" y="7131"/>
                    <a:pt x="7808" y="7131"/>
                  </a:cubicBezTo>
                  <a:cubicBezTo>
                    <a:pt x="8088" y="7131"/>
                    <a:pt x="10295" y="1703"/>
                    <a:pt x="10295" y="17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-1039300" y="2976175"/>
              <a:ext cx="157675" cy="133050"/>
            </a:xfrm>
            <a:custGeom>
              <a:rect b="b" l="l" r="r" t="t"/>
              <a:pathLst>
                <a:path extrusionOk="0" h="5322" w="6307">
                  <a:moveTo>
                    <a:pt x="1825" y="0"/>
                  </a:moveTo>
                  <a:lnTo>
                    <a:pt x="1" y="4739"/>
                  </a:lnTo>
                  <a:lnTo>
                    <a:pt x="3203" y="5322"/>
                  </a:lnTo>
                  <a:lnTo>
                    <a:pt x="6307" y="1083"/>
                  </a:lnTo>
                  <a:lnTo>
                    <a:pt x="18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-1310100" y="2934525"/>
              <a:ext cx="121700" cy="131750"/>
            </a:xfrm>
            <a:custGeom>
              <a:rect b="b" l="l" r="r" t="t"/>
              <a:pathLst>
                <a:path extrusionOk="0" h="5270" w="4868">
                  <a:moveTo>
                    <a:pt x="0" y="1"/>
                  </a:moveTo>
                  <a:lnTo>
                    <a:pt x="220" y="4384"/>
                  </a:lnTo>
                  <a:lnTo>
                    <a:pt x="4868" y="5269"/>
                  </a:lnTo>
                  <a:lnTo>
                    <a:pt x="3732" y="6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-1250675" y="2919200"/>
              <a:ext cx="291850" cy="217475"/>
            </a:xfrm>
            <a:custGeom>
              <a:rect b="b" l="l" r="r" t="t"/>
              <a:pathLst>
                <a:path extrusionOk="0" h="8699" w="11674">
                  <a:moveTo>
                    <a:pt x="5511" y="0"/>
                  </a:moveTo>
                  <a:cubicBezTo>
                    <a:pt x="4480" y="0"/>
                    <a:pt x="3561" y="283"/>
                    <a:pt x="2771" y="848"/>
                  </a:cubicBezTo>
                  <a:cubicBezTo>
                    <a:pt x="689" y="2340"/>
                    <a:pt x="258" y="5209"/>
                    <a:pt x="235" y="5322"/>
                  </a:cubicBezTo>
                  <a:lnTo>
                    <a:pt x="30" y="6450"/>
                  </a:lnTo>
                  <a:cubicBezTo>
                    <a:pt x="0" y="6571"/>
                    <a:pt x="68" y="6685"/>
                    <a:pt x="182" y="6730"/>
                  </a:cubicBezTo>
                  <a:cubicBezTo>
                    <a:pt x="197" y="6738"/>
                    <a:pt x="212" y="6738"/>
                    <a:pt x="220" y="6738"/>
                  </a:cubicBezTo>
                  <a:cubicBezTo>
                    <a:pt x="238" y="6742"/>
                    <a:pt x="257" y="6744"/>
                    <a:pt x="275" y="6744"/>
                  </a:cubicBezTo>
                  <a:cubicBezTo>
                    <a:pt x="394" y="6744"/>
                    <a:pt x="489" y="6660"/>
                    <a:pt x="515" y="6541"/>
                  </a:cubicBezTo>
                  <a:lnTo>
                    <a:pt x="727" y="5406"/>
                  </a:lnTo>
                  <a:cubicBezTo>
                    <a:pt x="734" y="5375"/>
                    <a:pt x="1158" y="2612"/>
                    <a:pt x="3066" y="1250"/>
                  </a:cubicBezTo>
                  <a:cubicBezTo>
                    <a:pt x="3769" y="750"/>
                    <a:pt x="4595" y="497"/>
                    <a:pt x="5531" y="497"/>
                  </a:cubicBezTo>
                  <a:cubicBezTo>
                    <a:pt x="5885" y="497"/>
                    <a:pt x="6254" y="533"/>
                    <a:pt x="6639" y="606"/>
                  </a:cubicBezTo>
                  <a:lnTo>
                    <a:pt x="6775" y="637"/>
                  </a:lnTo>
                  <a:cubicBezTo>
                    <a:pt x="8168" y="901"/>
                    <a:pt x="9213" y="1537"/>
                    <a:pt x="9864" y="2544"/>
                  </a:cubicBezTo>
                  <a:cubicBezTo>
                    <a:pt x="11136" y="4512"/>
                    <a:pt x="10515" y="7245"/>
                    <a:pt x="10507" y="7275"/>
                  </a:cubicBezTo>
                  <a:lnTo>
                    <a:pt x="10288" y="8403"/>
                  </a:lnTo>
                  <a:cubicBezTo>
                    <a:pt x="10280" y="8464"/>
                    <a:pt x="10295" y="8532"/>
                    <a:pt x="10326" y="8593"/>
                  </a:cubicBezTo>
                  <a:cubicBezTo>
                    <a:pt x="10371" y="8646"/>
                    <a:pt x="10424" y="8683"/>
                    <a:pt x="10492" y="8691"/>
                  </a:cubicBezTo>
                  <a:cubicBezTo>
                    <a:pt x="10507" y="8698"/>
                    <a:pt x="10522" y="8698"/>
                    <a:pt x="10538" y="8698"/>
                  </a:cubicBezTo>
                  <a:cubicBezTo>
                    <a:pt x="10651" y="8698"/>
                    <a:pt x="10757" y="8608"/>
                    <a:pt x="10780" y="8494"/>
                  </a:cubicBezTo>
                  <a:lnTo>
                    <a:pt x="10992" y="7381"/>
                  </a:lnTo>
                  <a:cubicBezTo>
                    <a:pt x="11022" y="7260"/>
                    <a:pt x="11673" y="4421"/>
                    <a:pt x="10280" y="2279"/>
                  </a:cubicBezTo>
                  <a:cubicBezTo>
                    <a:pt x="9553" y="1159"/>
                    <a:pt x="8403" y="440"/>
                    <a:pt x="6866" y="144"/>
                  </a:cubicBezTo>
                  <a:lnTo>
                    <a:pt x="6730" y="122"/>
                  </a:lnTo>
                  <a:cubicBezTo>
                    <a:pt x="6308" y="41"/>
                    <a:pt x="5901" y="0"/>
                    <a:pt x="5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-1699575" y="3214050"/>
              <a:ext cx="91425" cy="142625"/>
            </a:xfrm>
            <a:custGeom>
              <a:rect b="b" l="l" r="r" t="t"/>
              <a:pathLst>
                <a:path extrusionOk="0" h="5705" w="3657">
                  <a:moveTo>
                    <a:pt x="3006" y="1"/>
                  </a:moveTo>
                  <a:cubicBezTo>
                    <a:pt x="2794" y="1"/>
                    <a:pt x="2597" y="114"/>
                    <a:pt x="2491" y="311"/>
                  </a:cubicBezTo>
                  <a:lnTo>
                    <a:pt x="144" y="4868"/>
                  </a:lnTo>
                  <a:cubicBezTo>
                    <a:pt x="0" y="5148"/>
                    <a:pt x="106" y="5496"/>
                    <a:pt x="386" y="5640"/>
                  </a:cubicBezTo>
                  <a:cubicBezTo>
                    <a:pt x="471" y="5684"/>
                    <a:pt x="562" y="5704"/>
                    <a:pt x="651" y="5704"/>
                  </a:cubicBezTo>
                  <a:cubicBezTo>
                    <a:pt x="858" y="5704"/>
                    <a:pt x="1058" y="5594"/>
                    <a:pt x="1159" y="5398"/>
                  </a:cubicBezTo>
                  <a:lnTo>
                    <a:pt x="3513" y="841"/>
                  </a:lnTo>
                  <a:cubicBezTo>
                    <a:pt x="3657" y="553"/>
                    <a:pt x="3543" y="213"/>
                    <a:pt x="3263" y="69"/>
                  </a:cubicBezTo>
                  <a:cubicBezTo>
                    <a:pt x="3180" y="23"/>
                    <a:pt x="3089" y="1"/>
                    <a:pt x="3006" y="1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-1798925" y="3323250"/>
              <a:ext cx="137400" cy="220200"/>
            </a:xfrm>
            <a:custGeom>
              <a:rect b="b" l="l" r="r" t="t"/>
              <a:pathLst>
                <a:path extrusionOk="0" h="8808" w="5496">
                  <a:moveTo>
                    <a:pt x="4625" y="0"/>
                  </a:moveTo>
                  <a:cubicBezTo>
                    <a:pt x="4345" y="0"/>
                    <a:pt x="4080" y="152"/>
                    <a:pt x="3944" y="417"/>
                  </a:cubicBezTo>
                  <a:lnTo>
                    <a:pt x="189" y="7691"/>
                  </a:lnTo>
                  <a:cubicBezTo>
                    <a:pt x="0" y="8070"/>
                    <a:pt x="144" y="8532"/>
                    <a:pt x="522" y="8721"/>
                  </a:cubicBezTo>
                  <a:cubicBezTo>
                    <a:pt x="633" y="8780"/>
                    <a:pt x="752" y="8808"/>
                    <a:pt x="870" y="8808"/>
                  </a:cubicBezTo>
                  <a:cubicBezTo>
                    <a:pt x="1146" y="8808"/>
                    <a:pt x="1414" y="8655"/>
                    <a:pt x="1552" y="8395"/>
                  </a:cubicBezTo>
                  <a:lnTo>
                    <a:pt x="5307" y="1113"/>
                  </a:lnTo>
                  <a:cubicBezTo>
                    <a:pt x="5496" y="742"/>
                    <a:pt x="5352" y="281"/>
                    <a:pt x="4974" y="84"/>
                  </a:cubicBezTo>
                  <a:cubicBezTo>
                    <a:pt x="4860" y="31"/>
                    <a:pt x="4746" y="0"/>
                    <a:pt x="4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-833775" y="3214050"/>
              <a:ext cx="91625" cy="142625"/>
            </a:xfrm>
            <a:custGeom>
              <a:rect b="b" l="l" r="r" t="t"/>
              <a:pathLst>
                <a:path extrusionOk="0" h="5705" w="3665">
                  <a:moveTo>
                    <a:pt x="659" y="1"/>
                  </a:moveTo>
                  <a:cubicBezTo>
                    <a:pt x="569" y="1"/>
                    <a:pt x="478" y="23"/>
                    <a:pt x="394" y="69"/>
                  </a:cubicBezTo>
                  <a:cubicBezTo>
                    <a:pt x="114" y="213"/>
                    <a:pt x="1" y="553"/>
                    <a:pt x="145" y="841"/>
                  </a:cubicBezTo>
                  <a:lnTo>
                    <a:pt x="2499" y="5398"/>
                  </a:lnTo>
                  <a:cubicBezTo>
                    <a:pt x="2599" y="5594"/>
                    <a:pt x="2799" y="5704"/>
                    <a:pt x="3006" y="5704"/>
                  </a:cubicBezTo>
                  <a:cubicBezTo>
                    <a:pt x="3096" y="5704"/>
                    <a:pt x="3186" y="5684"/>
                    <a:pt x="3271" y="5640"/>
                  </a:cubicBezTo>
                  <a:cubicBezTo>
                    <a:pt x="3551" y="5496"/>
                    <a:pt x="3665" y="5148"/>
                    <a:pt x="3513" y="4868"/>
                  </a:cubicBezTo>
                  <a:lnTo>
                    <a:pt x="1167" y="311"/>
                  </a:lnTo>
                  <a:cubicBezTo>
                    <a:pt x="1068" y="114"/>
                    <a:pt x="864" y="1"/>
                    <a:pt x="659" y="1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-780400" y="3323250"/>
              <a:ext cx="137425" cy="220200"/>
            </a:xfrm>
            <a:custGeom>
              <a:rect b="b" l="l" r="r" t="t"/>
              <a:pathLst>
                <a:path extrusionOk="0" h="8808" w="5497">
                  <a:moveTo>
                    <a:pt x="871" y="0"/>
                  </a:moveTo>
                  <a:cubicBezTo>
                    <a:pt x="757" y="0"/>
                    <a:pt x="636" y="31"/>
                    <a:pt x="523" y="84"/>
                  </a:cubicBezTo>
                  <a:cubicBezTo>
                    <a:pt x="144" y="281"/>
                    <a:pt x="0" y="742"/>
                    <a:pt x="197" y="1113"/>
                  </a:cubicBezTo>
                  <a:lnTo>
                    <a:pt x="3952" y="8395"/>
                  </a:lnTo>
                  <a:cubicBezTo>
                    <a:pt x="4085" y="8655"/>
                    <a:pt x="4351" y="8808"/>
                    <a:pt x="4626" y="8808"/>
                  </a:cubicBezTo>
                  <a:cubicBezTo>
                    <a:pt x="4744" y="8808"/>
                    <a:pt x="4863" y="8780"/>
                    <a:pt x="4974" y="8721"/>
                  </a:cubicBezTo>
                  <a:cubicBezTo>
                    <a:pt x="5352" y="8532"/>
                    <a:pt x="5496" y="8070"/>
                    <a:pt x="5307" y="7691"/>
                  </a:cubicBezTo>
                  <a:lnTo>
                    <a:pt x="1552" y="417"/>
                  </a:lnTo>
                  <a:cubicBezTo>
                    <a:pt x="1416" y="152"/>
                    <a:pt x="1151" y="0"/>
                    <a:pt x="8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-1387500" y="3225225"/>
              <a:ext cx="47900" cy="458950"/>
            </a:xfrm>
            <a:custGeom>
              <a:rect b="b" l="l" r="r" t="t"/>
              <a:pathLst>
                <a:path extrusionOk="0" h="18358" w="1916">
                  <a:moveTo>
                    <a:pt x="379" y="0"/>
                  </a:moveTo>
                  <a:lnTo>
                    <a:pt x="0" y="38"/>
                  </a:lnTo>
                  <a:lnTo>
                    <a:pt x="1529" y="18357"/>
                  </a:lnTo>
                  <a:lnTo>
                    <a:pt x="1915" y="18357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-1225700" y="3218225"/>
              <a:ext cx="9675" cy="465950"/>
            </a:xfrm>
            <a:custGeom>
              <a:rect b="b" l="l" r="r" t="t"/>
              <a:pathLst>
                <a:path extrusionOk="0" h="18638" w="387">
                  <a:moveTo>
                    <a:pt x="0" y="0"/>
                  </a:moveTo>
                  <a:lnTo>
                    <a:pt x="0" y="18637"/>
                  </a:lnTo>
                  <a:lnTo>
                    <a:pt x="387" y="18637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-1164575" y="3221800"/>
              <a:ext cx="29350" cy="462375"/>
            </a:xfrm>
            <a:custGeom>
              <a:rect b="b" l="l" r="r" t="t"/>
              <a:pathLst>
                <a:path extrusionOk="0" h="18495" w="1174">
                  <a:moveTo>
                    <a:pt x="788" y="1"/>
                  </a:moveTo>
                  <a:lnTo>
                    <a:pt x="1" y="18494"/>
                  </a:lnTo>
                  <a:lnTo>
                    <a:pt x="379" y="18494"/>
                  </a:lnTo>
                  <a:lnTo>
                    <a:pt x="1174" y="16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-1549325" y="3232025"/>
              <a:ext cx="81800" cy="452150"/>
            </a:xfrm>
            <a:custGeom>
              <a:rect b="b" l="l" r="r" t="t"/>
              <a:pathLst>
                <a:path extrusionOk="0" h="18086" w="3272">
                  <a:moveTo>
                    <a:pt x="379" y="1"/>
                  </a:moveTo>
                  <a:lnTo>
                    <a:pt x="1" y="61"/>
                  </a:lnTo>
                  <a:lnTo>
                    <a:pt x="2877" y="18085"/>
                  </a:lnTo>
                  <a:lnTo>
                    <a:pt x="3271" y="18085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-1468500" y="3228625"/>
              <a:ext cx="65300" cy="455550"/>
            </a:xfrm>
            <a:custGeom>
              <a:rect b="b" l="l" r="r" t="t"/>
              <a:pathLst>
                <a:path extrusionOk="0" h="18222" w="2612">
                  <a:moveTo>
                    <a:pt x="386" y="0"/>
                  </a:moveTo>
                  <a:lnTo>
                    <a:pt x="0" y="46"/>
                  </a:lnTo>
                  <a:lnTo>
                    <a:pt x="2226" y="18221"/>
                  </a:lnTo>
                  <a:lnTo>
                    <a:pt x="2612" y="18221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-1306700" y="3222000"/>
              <a:ext cx="29350" cy="462175"/>
            </a:xfrm>
            <a:custGeom>
              <a:rect b="b" l="l" r="r" t="t"/>
              <a:pathLst>
                <a:path extrusionOk="0" h="18487" w="1174">
                  <a:moveTo>
                    <a:pt x="387" y="1"/>
                  </a:moveTo>
                  <a:lnTo>
                    <a:pt x="1" y="16"/>
                  </a:lnTo>
                  <a:lnTo>
                    <a:pt x="795" y="18486"/>
                  </a:lnTo>
                  <a:lnTo>
                    <a:pt x="1174" y="18486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-1102125" y="3225025"/>
              <a:ext cx="47725" cy="459150"/>
            </a:xfrm>
            <a:custGeom>
              <a:rect b="b" l="l" r="r" t="t"/>
              <a:pathLst>
                <a:path extrusionOk="0" h="18366" w="1909">
                  <a:moveTo>
                    <a:pt x="1530" y="1"/>
                  </a:moveTo>
                  <a:lnTo>
                    <a:pt x="1" y="18365"/>
                  </a:lnTo>
                  <a:lnTo>
                    <a:pt x="379" y="18365"/>
                  </a:lnTo>
                  <a:lnTo>
                    <a:pt x="1908" y="38"/>
                  </a:lnTo>
                  <a:lnTo>
                    <a:pt x="1530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-974200" y="3231850"/>
              <a:ext cx="81600" cy="452325"/>
            </a:xfrm>
            <a:custGeom>
              <a:rect b="b" l="l" r="r" t="t"/>
              <a:pathLst>
                <a:path extrusionOk="0" h="18093" w="3264">
                  <a:moveTo>
                    <a:pt x="2885" y="0"/>
                  </a:moveTo>
                  <a:lnTo>
                    <a:pt x="1" y="18092"/>
                  </a:lnTo>
                  <a:lnTo>
                    <a:pt x="387" y="18092"/>
                  </a:lnTo>
                  <a:lnTo>
                    <a:pt x="3264" y="61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-1038725" y="3228425"/>
              <a:ext cx="65325" cy="455750"/>
            </a:xfrm>
            <a:custGeom>
              <a:rect b="b" l="l" r="r" t="t"/>
              <a:pathLst>
                <a:path extrusionOk="0" h="18230" w="2613">
                  <a:moveTo>
                    <a:pt x="2234" y="1"/>
                  </a:moveTo>
                  <a:lnTo>
                    <a:pt x="1" y="18229"/>
                  </a:lnTo>
                  <a:lnTo>
                    <a:pt x="387" y="18229"/>
                  </a:lnTo>
                  <a:lnTo>
                    <a:pt x="2612" y="46"/>
                  </a:lnTo>
                  <a:lnTo>
                    <a:pt x="2234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-1634850" y="3234500"/>
              <a:ext cx="827800" cy="460450"/>
            </a:xfrm>
            <a:custGeom>
              <a:rect b="b" l="l" r="r" t="t"/>
              <a:pathLst>
                <a:path extrusionOk="0" h="18418" w="33112">
                  <a:moveTo>
                    <a:pt x="750" y="0"/>
                  </a:moveTo>
                  <a:lnTo>
                    <a:pt x="0" y="152"/>
                  </a:lnTo>
                  <a:lnTo>
                    <a:pt x="3301" y="17040"/>
                  </a:lnTo>
                  <a:cubicBezTo>
                    <a:pt x="3460" y="17835"/>
                    <a:pt x="4156" y="18418"/>
                    <a:pt x="4974" y="18418"/>
                  </a:cubicBezTo>
                  <a:lnTo>
                    <a:pt x="28138" y="18418"/>
                  </a:lnTo>
                  <a:cubicBezTo>
                    <a:pt x="28955" y="18418"/>
                    <a:pt x="29659" y="17835"/>
                    <a:pt x="29811" y="17040"/>
                  </a:cubicBezTo>
                  <a:lnTo>
                    <a:pt x="33111" y="152"/>
                  </a:lnTo>
                  <a:lnTo>
                    <a:pt x="32362" y="0"/>
                  </a:lnTo>
                  <a:lnTo>
                    <a:pt x="29061" y="16896"/>
                  </a:lnTo>
                  <a:cubicBezTo>
                    <a:pt x="28978" y="17335"/>
                    <a:pt x="28592" y="17653"/>
                    <a:pt x="28138" y="17653"/>
                  </a:cubicBezTo>
                  <a:lnTo>
                    <a:pt x="4974" y="17653"/>
                  </a:lnTo>
                  <a:cubicBezTo>
                    <a:pt x="4527" y="17653"/>
                    <a:pt x="4133" y="17335"/>
                    <a:pt x="4050" y="16896"/>
                  </a:cubicBezTo>
                  <a:lnTo>
                    <a:pt x="750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-1582050" y="3440200"/>
              <a:ext cx="722200" cy="19150"/>
            </a:xfrm>
            <a:custGeom>
              <a:rect b="b" l="l" r="r" t="t"/>
              <a:pathLst>
                <a:path extrusionOk="0" h="766" w="28888">
                  <a:moveTo>
                    <a:pt x="0" y="1"/>
                  </a:moveTo>
                  <a:lnTo>
                    <a:pt x="0" y="765"/>
                  </a:lnTo>
                  <a:lnTo>
                    <a:pt x="28887" y="765"/>
                  </a:lnTo>
                  <a:lnTo>
                    <a:pt x="28887" y="1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-1658325" y="3191150"/>
              <a:ext cx="874725" cy="54900"/>
            </a:xfrm>
            <a:custGeom>
              <a:rect b="b" l="l" r="r" t="t"/>
              <a:pathLst>
                <a:path extrusionOk="0" h="2196" w="34989">
                  <a:moveTo>
                    <a:pt x="311" y="1"/>
                  </a:moveTo>
                  <a:cubicBezTo>
                    <a:pt x="137" y="1"/>
                    <a:pt x="1" y="137"/>
                    <a:pt x="1" y="303"/>
                  </a:cubicBezTo>
                  <a:lnTo>
                    <a:pt x="1" y="1886"/>
                  </a:lnTo>
                  <a:cubicBezTo>
                    <a:pt x="1" y="2052"/>
                    <a:pt x="137" y="2196"/>
                    <a:pt x="311" y="2196"/>
                  </a:cubicBezTo>
                  <a:lnTo>
                    <a:pt x="34678" y="2196"/>
                  </a:lnTo>
                  <a:cubicBezTo>
                    <a:pt x="34853" y="2196"/>
                    <a:pt x="34989" y="2052"/>
                    <a:pt x="34989" y="1886"/>
                  </a:cubicBezTo>
                  <a:lnTo>
                    <a:pt x="34989" y="303"/>
                  </a:lnTo>
                  <a:cubicBezTo>
                    <a:pt x="34989" y="137"/>
                    <a:pt x="34853" y="1"/>
                    <a:pt x="346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7" name="Google Shape;757;p43"/>
          <p:cNvSpPr txBox="1"/>
          <p:nvPr/>
        </p:nvSpPr>
        <p:spPr>
          <a:xfrm>
            <a:off x="1366650" y="2571750"/>
            <a:ext cx="28509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rPr>
              <a:t>ground truth: 'Response'</a:t>
            </a:r>
            <a:endParaRPr sz="1800">
              <a:solidFill>
                <a:schemeClr val="dk1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rancois One"/>
                <a:ea typeface="Francois One"/>
                <a:cs typeface="Francois One"/>
                <a:sym typeface="Francois One"/>
              </a:rPr>
              <a:t>DECISION TREE</a:t>
            </a:r>
            <a:endParaRPr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63" name="Google Shape;763;p44"/>
          <p:cNvSpPr/>
          <p:nvPr/>
        </p:nvSpPr>
        <p:spPr>
          <a:xfrm>
            <a:off x="7848722" y="3014325"/>
            <a:ext cx="1513250" cy="3460900"/>
          </a:xfrm>
          <a:custGeom>
            <a:rect b="b" l="l" r="r" t="t"/>
            <a:pathLst>
              <a:path extrusionOk="0" h="138436" w="60530">
                <a:moveTo>
                  <a:pt x="60530" y="0"/>
                </a:moveTo>
                <a:cubicBezTo>
                  <a:pt x="40741" y="0"/>
                  <a:pt x="13654" y="9042"/>
                  <a:pt x="8217" y="28070"/>
                </a:cubicBezTo>
                <a:cubicBezTo>
                  <a:pt x="7341" y="31137"/>
                  <a:pt x="6303" y="35087"/>
                  <a:pt x="8217" y="37639"/>
                </a:cubicBezTo>
                <a:cubicBezTo>
                  <a:pt x="13907" y="45226"/>
                  <a:pt x="32792" y="47972"/>
                  <a:pt x="29270" y="56778"/>
                </a:cubicBezTo>
                <a:cubicBezTo>
                  <a:pt x="25436" y="66364"/>
                  <a:pt x="8427" y="64513"/>
                  <a:pt x="3114" y="73365"/>
                </a:cubicBezTo>
                <a:cubicBezTo>
                  <a:pt x="376" y="77927"/>
                  <a:pt x="2999" y="84046"/>
                  <a:pt x="3752" y="89313"/>
                </a:cubicBezTo>
                <a:cubicBezTo>
                  <a:pt x="4746" y="96273"/>
                  <a:pt x="5028" y="103335"/>
                  <a:pt x="5028" y="110366"/>
                </a:cubicBezTo>
                <a:cubicBezTo>
                  <a:pt x="5028" y="119761"/>
                  <a:pt x="-4167" y="131793"/>
                  <a:pt x="2476" y="138436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  <p:pic>
        <p:nvPicPr>
          <p:cNvPr id="764" name="Google Shape;7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574" y="1402300"/>
            <a:ext cx="6618851" cy="3282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rancois One"/>
                <a:ea typeface="Francois One"/>
                <a:cs typeface="Francois One"/>
                <a:sym typeface="Francois One"/>
              </a:rPr>
              <a:t>RANDOM FOREST</a:t>
            </a:r>
            <a:endParaRPr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70" name="Google Shape;770;p45"/>
          <p:cNvSpPr/>
          <p:nvPr/>
        </p:nvSpPr>
        <p:spPr>
          <a:xfrm>
            <a:off x="7848722" y="3014325"/>
            <a:ext cx="1513250" cy="3460900"/>
          </a:xfrm>
          <a:custGeom>
            <a:rect b="b" l="l" r="r" t="t"/>
            <a:pathLst>
              <a:path extrusionOk="0" h="138436" w="60530">
                <a:moveTo>
                  <a:pt x="60530" y="0"/>
                </a:moveTo>
                <a:cubicBezTo>
                  <a:pt x="40741" y="0"/>
                  <a:pt x="13654" y="9042"/>
                  <a:pt x="8217" y="28070"/>
                </a:cubicBezTo>
                <a:cubicBezTo>
                  <a:pt x="7341" y="31137"/>
                  <a:pt x="6303" y="35087"/>
                  <a:pt x="8217" y="37639"/>
                </a:cubicBezTo>
                <a:cubicBezTo>
                  <a:pt x="13907" y="45226"/>
                  <a:pt x="32792" y="47972"/>
                  <a:pt x="29270" y="56778"/>
                </a:cubicBezTo>
                <a:cubicBezTo>
                  <a:pt x="25436" y="66364"/>
                  <a:pt x="8427" y="64513"/>
                  <a:pt x="3114" y="73365"/>
                </a:cubicBezTo>
                <a:cubicBezTo>
                  <a:pt x="376" y="77927"/>
                  <a:pt x="2999" y="84046"/>
                  <a:pt x="3752" y="89313"/>
                </a:cubicBezTo>
                <a:cubicBezTo>
                  <a:pt x="4746" y="96273"/>
                  <a:pt x="5028" y="103335"/>
                  <a:pt x="5028" y="110366"/>
                </a:cubicBezTo>
                <a:cubicBezTo>
                  <a:pt x="5028" y="119761"/>
                  <a:pt x="-4167" y="131793"/>
                  <a:pt x="2476" y="138436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  <p:pic>
        <p:nvPicPr>
          <p:cNvPr id="771" name="Google Shape;77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875" y="1431700"/>
            <a:ext cx="6620257" cy="3282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rancois One"/>
                <a:ea typeface="Francois One"/>
                <a:cs typeface="Francois One"/>
                <a:sym typeface="Francois One"/>
              </a:rPr>
              <a:t>SVM</a:t>
            </a:r>
            <a:endParaRPr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77" name="Google Shape;777;p46"/>
          <p:cNvSpPr/>
          <p:nvPr/>
        </p:nvSpPr>
        <p:spPr>
          <a:xfrm>
            <a:off x="7848722" y="3014325"/>
            <a:ext cx="1513250" cy="3460900"/>
          </a:xfrm>
          <a:custGeom>
            <a:rect b="b" l="l" r="r" t="t"/>
            <a:pathLst>
              <a:path extrusionOk="0" h="138436" w="60530">
                <a:moveTo>
                  <a:pt x="60530" y="0"/>
                </a:moveTo>
                <a:cubicBezTo>
                  <a:pt x="40741" y="0"/>
                  <a:pt x="13654" y="9042"/>
                  <a:pt x="8217" y="28070"/>
                </a:cubicBezTo>
                <a:cubicBezTo>
                  <a:pt x="7341" y="31137"/>
                  <a:pt x="6303" y="35087"/>
                  <a:pt x="8217" y="37639"/>
                </a:cubicBezTo>
                <a:cubicBezTo>
                  <a:pt x="13907" y="45226"/>
                  <a:pt x="32792" y="47972"/>
                  <a:pt x="29270" y="56778"/>
                </a:cubicBezTo>
                <a:cubicBezTo>
                  <a:pt x="25436" y="66364"/>
                  <a:pt x="8427" y="64513"/>
                  <a:pt x="3114" y="73365"/>
                </a:cubicBezTo>
                <a:cubicBezTo>
                  <a:pt x="376" y="77927"/>
                  <a:pt x="2999" y="84046"/>
                  <a:pt x="3752" y="89313"/>
                </a:cubicBezTo>
                <a:cubicBezTo>
                  <a:pt x="4746" y="96273"/>
                  <a:pt x="5028" y="103335"/>
                  <a:pt x="5028" y="110366"/>
                </a:cubicBezTo>
                <a:cubicBezTo>
                  <a:pt x="5028" y="119761"/>
                  <a:pt x="-4167" y="131793"/>
                  <a:pt x="2476" y="138436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  <p:pic>
        <p:nvPicPr>
          <p:cNvPr id="778" name="Google Shape;77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963" y="1538350"/>
            <a:ext cx="4056025" cy="31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7"/>
          <p:cNvSpPr/>
          <p:nvPr/>
        </p:nvSpPr>
        <p:spPr>
          <a:xfrm>
            <a:off x="531450" y="1396175"/>
            <a:ext cx="4390373" cy="816004"/>
          </a:xfrm>
          <a:custGeom>
            <a:rect b="b" l="l" r="r" t="t"/>
            <a:pathLst>
              <a:path extrusionOk="0" h="4746" w="23163">
                <a:moveTo>
                  <a:pt x="0" y="0"/>
                </a:moveTo>
                <a:lnTo>
                  <a:pt x="598" y="4745"/>
                </a:lnTo>
                <a:lnTo>
                  <a:pt x="23043" y="4745"/>
                </a:lnTo>
                <a:lnTo>
                  <a:pt x="231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47"/>
          <p:cNvSpPr txBox="1"/>
          <p:nvPr>
            <p:ph type="title"/>
          </p:nvPr>
        </p:nvSpPr>
        <p:spPr>
          <a:xfrm>
            <a:off x="531450" y="1396175"/>
            <a:ext cx="4521300" cy="8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rancois One"/>
                <a:ea typeface="Francois One"/>
                <a:cs typeface="Francois One"/>
                <a:sym typeface="Francois One"/>
              </a:rPr>
              <a:t>REGRESIÓN</a:t>
            </a:r>
            <a:endParaRPr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85" name="Google Shape;785;p47"/>
          <p:cNvSpPr/>
          <p:nvPr/>
        </p:nvSpPr>
        <p:spPr>
          <a:xfrm>
            <a:off x="8702892" y="2329063"/>
            <a:ext cx="47185" cy="36502"/>
          </a:xfrm>
          <a:custGeom>
            <a:rect b="b" l="l" r="r" t="t"/>
            <a:pathLst>
              <a:path extrusionOk="0" h="1829" w="2364">
                <a:moveTo>
                  <a:pt x="1176" y="1"/>
                </a:moveTo>
                <a:cubicBezTo>
                  <a:pt x="0" y="1"/>
                  <a:pt x="0" y="1829"/>
                  <a:pt x="1176" y="1829"/>
                </a:cubicBezTo>
                <a:cubicBezTo>
                  <a:pt x="2364" y="1829"/>
                  <a:pt x="2364" y="1"/>
                  <a:pt x="11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47"/>
          <p:cNvSpPr/>
          <p:nvPr/>
        </p:nvSpPr>
        <p:spPr>
          <a:xfrm>
            <a:off x="8594835" y="2212187"/>
            <a:ext cx="47185" cy="36742"/>
          </a:xfrm>
          <a:custGeom>
            <a:rect b="b" l="l" r="r" t="t"/>
            <a:pathLst>
              <a:path extrusionOk="0" h="1841" w="2364">
                <a:moveTo>
                  <a:pt x="1188" y="1"/>
                </a:moveTo>
                <a:cubicBezTo>
                  <a:pt x="0" y="1"/>
                  <a:pt x="0" y="1840"/>
                  <a:pt x="1188" y="1840"/>
                </a:cubicBezTo>
                <a:cubicBezTo>
                  <a:pt x="2364" y="1840"/>
                  <a:pt x="2364" y="1"/>
                  <a:pt x="11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7" name="Google Shape;787;p47"/>
          <p:cNvGrpSpPr/>
          <p:nvPr/>
        </p:nvGrpSpPr>
        <p:grpSpPr>
          <a:xfrm>
            <a:off x="8347125" y="2193825"/>
            <a:ext cx="260988" cy="448014"/>
            <a:chOff x="8347125" y="2193825"/>
            <a:chExt cx="260988" cy="448014"/>
          </a:xfrm>
        </p:grpSpPr>
        <p:sp>
          <p:nvSpPr>
            <p:cNvPr id="788" name="Google Shape;788;p47"/>
            <p:cNvSpPr/>
            <p:nvPr/>
          </p:nvSpPr>
          <p:spPr>
            <a:xfrm>
              <a:off x="8511187" y="2382272"/>
              <a:ext cx="96926" cy="259567"/>
            </a:xfrm>
            <a:custGeom>
              <a:rect b="b" l="l" r="r" t="t"/>
              <a:pathLst>
                <a:path extrusionOk="0" h="13006" w="4856">
                  <a:moveTo>
                    <a:pt x="2434" y="1"/>
                  </a:moveTo>
                  <a:lnTo>
                    <a:pt x="0" y="6509"/>
                  </a:lnTo>
                  <a:lnTo>
                    <a:pt x="2434" y="13005"/>
                  </a:lnTo>
                  <a:lnTo>
                    <a:pt x="4855" y="6509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7"/>
            <p:cNvSpPr/>
            <p:nvPr/>
          </p:nvSpPr>
          <p:spPr>
            <a:xfrm>
              <a:off x="8347125" y="2347185"/>
              <a:ext cx="78563" cy="61130"/>
            </a:xfrm>
            <a:custGeom>
              <a:rect b="b" l="l" r="r" t="t"/>
              <a:pathLst>
                <a:path extrusionOk="0" h="3063" w="3936">
                  <a:moveTo>
                    <a:pt x="1968" y="1"/>
                  </a:moveTo>
                  <a:cubicBezTo>
                    <a:pt x="1" y="1"/>
                    <a:pt x="1" y="3063"/>
                    <a:pt x="1968" y="3063"/>
                  </a:cubicBezTo>
                  <a:cubicBezTo>
                    <a:pt x="3936" y="3063"/>
                    <a:pt x="3936" y="1"/>
                    <a:pt x="19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8382452" y="2193825"/>
              <a:ext cx="47185" cy="36742"/>
            </a:xfrm>
            <a:custGeom>
              <a:rect b="b" l="l" r="r" t="t"/>
              <a:pathLst>
                <a:path extrusionOk="0" h="1841" w="2364">
                  <a:moveTo>
                    <a:pt x="1176" y="1"/>
                  </a:moveTo>
                  <a:cubicBezTo>
                    <a:pt x="0" y="1"/>
                    <a:pt x="0" y="1840"/>
                    <a:pt x="1176" y="1840"/>
                  </a:cubicBezTo>
                  <a:cubicBezTo>
                    <a:pt x="2364" y="1840"/>
                    <a:pt x="2364" y="1"/>
                    <a:pt x="1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1" name="Google Shape;791;p47"/>
          <p:cNvSpPr/>
          <p:nvPr/>
        </p:nvSpPr>
        <p:spPr>
          <a:xfrm>
            <a:off x="5442325" y="2925270"/>
            <a:ext cx="3701675" cy="2218225"/>
          </a:xfrm>
          <a:custGeom>
            <a:rect b="b" l="l" r="r" t="t"/>
            <a:pathLst>
              <a:path extrusionOk="0" h="88729" w="148067">
                <a:moveTo>
                  <a:pt x="0" y="53"/>
                </a:moveTo>
                <a:cubicBezTo>
                  <a:pt x="6966" y="53"/>
                  <a:pt x="15915" y="-798"/>
                  <a:pt x="20414" y="4519"/>
                </a:cubicBezTo>
                <a:cubicBezTo>
                  <a:pt x="29106" y="14792"/>
                  <a:pt x="25949" y="35964"/>
                  <a:pt x="38596" y="40563"/>
                </a:cubicBezTo>
                <a:cubicBezTo>
                  <a:pt x="49267" y="44443"/>
                  <a:pt x="61253" y="34294"/>
                  <a:pt x="72407" y="36417"/>
                </a:cubicBezTo>
                <a:cubicBezTo>
                  <a:pt x="77369" y="37362"/>
                  <a:pt x="82385" y="40084"/>
                  <a:pt x="85485" y="44072"/>
                </a:cubicBezTo>
                <a:cubicBezTo>
                  <a:pt x="89297" y="48975"/>
                  <a:pt x="91315" y="56175"/>
                  <a:pt x="96969" y="58745"/>
                </a:cubicBezTo>
                <a:cubicBezTo>
                  <a:pt x="106389" y="63027"/>
                  <a:pt x="117752" y="50433"/>
                  <a:pt x="127590" y="53641"/>
                </a:cubicBezTo>
                <a:cubicBezTo>
                  <a:pt x="134774" y="55984"/>
                  <a:pt x="141754" y="61237"/>
                  <a:pt x="145134" y="67995"/>
                </a:cubicBezTo>
                <a:cubicBezTo>
                  <a:pt x="148255" y="74235"/>
                  <a:pt x="148005" y="81752"/>
                  <a:pt x="148005" y="88729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lgDash"/>
            <a:round/>
            <a:headEnd len="med" w="med" type="none"/>
            <a:tailEnd len="med" w="med" type="none"/>
          </a:ln>
        </p:spPr>
      </p:sp>
      <p:sp>
        <p:nvSpPr>
          <p:cNvPr id="792" name="Google Shape;792;p47"/>
          <p:cNvSpPr txBox="1"/>
          <p:nvPr/>
        </p:nvSpPr>
        <p:spPr>
          <a:xfrm>
            <a:off x="1366650" y="2571750"/>
            <a:ext cx="28509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rPr>
              <a:t>ground truth: 'Income'</a:t>
            </a:r>
            <a:endParaRPr sz="1800">
              <a:solidFill>
                <a:schemeClr val="dk1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93" name="Google Shape;793;p47"/>
          <p:cNvSpPr/>
          <p:nvPr/>
        </p:nvSpPr>
        <p:spPr>
          <a:xfrm>
            <a:off x="5588700" y="2355200"/>
            <a:ext cx="3067197" cy="2126998"/>
          </a:xfrm>
          <a:custGeom>
            <a:rect b="b" l="l" r="r" t="t"/>
            <a:pathLst>
              <a:path extrusionOk="0" h="36002" w="51916">
                <a:moveTo>
                  <a:pt x="25338" y="0"/>
                </a:moveTo>
                <a:cubicBezTo>
                  <a:pt x="19926" y="0"/>
                  <a:pt x="14445" y="1712"/>
                  <a:pt x="10046" y="5506"/>
                </a:cubicBezTo>
                <a:cubicBezTo>
                  <a:pt x="2832" y="10843"/>
                  <a:pt x="1" y="24673"/>
                  <a:pt x="10462" y="27966"/>
                </a:cubicBezTo>
                <a:cubicBezTo>
                  <a:pt x="14512" y="29026"/>
                  <a:pt x="19009" y="27739"/>
                  <a:pt x="22816" y="29844"/>
                </a:cubicBezTo>
                <a:cubicBezTo>
                  <a:pt x="26018" y="31501"/>
                  <a:pt x="28486" y="34431"/>
                  <a:pt x="31961" y="35597"/>
                </a:cubicBezTo>
                <a:cubicBezTo>
                  <a:pt x="32863" y="35874"/>
                  <a:pt x="33760" y="36002"/>
                  <a:pt x="34640" y="36002"/>
                </a:cubicBezTo>
                <a:cubicBezTo>
                  <a:pt x="40068" y="36002"/>
                  <a:pt x="44887" y="31130"/>
                  <a:pt x="46684" y="26180"/>
                </a:cubicBezTo>
                <a:cubicBezTo>
                  <a:pt x="51916" y="10654"/>
                  <a:pt x="38841" y="0"/>
                  <a:pt x="25338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76000">
                <a:srgbClr val="F8B684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4" name="Google Shape;794;p47"/>
          <p:cNvGrpSpPr/>
          <p:nvPr/>
        </p:nvGrpSpPr>
        <p:grpSpPr>
          <a:xfrm flipH="1">
            <a:off x="6117260" y="1514009"/>
            <a:ext cx="2538636" cy="2423099"/>
            <a:chOff x="3067500" y="2082175"/>
            <a:chExt cx="3231050" cy="3084000"/>
          </a:xfrm>
        </p:grpSpPr>
        <p:sp>
          <p:nvSpPr>
            <p:cNvPr id="795" name="Google Shape;795;p47"/>
            <p:cNvSpPr/>
            <p:nvPr/>
          </p:nvSpPr>
          <p:spPr>
            <a:xfrm>
              <a:off x="3108250" y="3769100"/>
              <a:ext cx="2405900" cy="938725"/>
            </a:xfrm>
            <a:custGeom>
              <a:rect b="b" l="l" r="r" t="t"/>
              <a:pathLst>
                <a:path extrusionOk="0" h="37549" w="96236">
                  <a:moveTo>
                    <a:pt x="80435" y="1"/>
                  </a:moveTo>
                  <a:cubicBezTo>
                    <a:pt x="80175" y="1"/>
                    <a:pt x="79911" y="66"/>
                    <a:pt x="79669" y="204"/>
                  </a:cubicBezTo>
                  <a:cubicBezTo>
                    <a:pt x="78900" y="623"/>
                    <a:pt x="78632" y="1589"/>
                    <a:pt x="79052" y="2358"/>
                  </a:cubicBezTo>
                  <a:lnTo>
                    <a:pt x="92207" y="25933"/>
                  </a:lnTo>
                  <a:cubicBezTo>
                    <a:pt x="92778" y="26969"/>
                    <a:pt x="93022" y="28145"/>
                    <a:pt x="92883" y="29321"/>
                  </a:cubicBezTo>
                  <a:cubicBezTo>
                    <a:pt x="92568" y="32233"/>
                    <a:pt x="90093" y="34384"/>
                    <a:pt x="87313" y="34384"/>
                  </a:cubicBezTo>
                  <a:cubicBezTo>
                    <a:pt x="87114" y="34384"/>
                    <a:pt x="86914" y="34373"/>
                    <a:pt x="86712" y="34351"/>
                  </a:cubicBezTo>
                  <a:lnTo>
                    <a:pt x="1945" y="24932"/>
                  </a:lnTo>
                  <a:cubicBezTo>
                    <a:pt x="1867" y="24923"/>
                    <a:pt x="1791" y="24918"/>
                    <a:pt x="1716" y="24918"/>
                  </a:cubicBezTo>
                  <a:cubicBezTo>
                    <a:pt x="858" y="24918"/>
                    <a:pt x="190" y="25514"/>
                    <a:pt x="94" y="26318"/>
                  </a:cubicBezTo>
                  <a:cubicBezTo>
                    <a:pt x="1" y="27191"/>
                    <a:pt x="629" y="27971"/>
                    <a:pt x="1502" y="28064"/>
                  </a:cubicBezTo>
                  <a:lnTo>
                    <a:pt x="86270" y="37494"/>
                  </a:lnTo>
                  <a:cubicBezTo>
                    <a:pt x="86598" y="37530"/>
                    <a:pt x="86925" y="37548"/>
                    <a:pt x="87248" y="37548"/>
                  </a:cubicBezTo>
                  <a:cubicBezTo>
                    <a:pt x="91689" y="37548"/>
                    <a:pt x="95528" y="34196"/>
                    <a:pt x="96038" y="29671"/>
                  </a:cubicBezTo>
                  <a:cubicBezTo>
                    <a:pt x="96236" y="27831"/>
                    <a:pt x="95875" y="26003"/>
                    <a:pt x="94967" y="24385"/>
                  </a:cubicBezTo>
                  <a:lnTo>
                    <a:pt x="81822" y="809"/>
                  </a:lnTo>
                  <a:cubicBezTo>
                    <a:pt x="81530" y="295"/>
                    <a:pt x="80989" y="1"/>
                    <a:pt x="80435" y="1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7"/>
            <p:cNvSpPr/>
            <p:nvPr/>
          </p:nvSpPr>
          <p:spPr>
            <a:xfrm>
              <a:off x="4140350" y="3707175"/>
              <a:ext cx="715425" cy="879025"/>
            </a:xfrm>
            <a:custGeom>
              <a:rect b="b" l="l" r="r" t="t"/>
              <a:pathLst>
                <a:path extrusionOk="0" h="35161" w="28617">
                  <a:moveTo>
                    <a:pt x="26818" y="0"/>
                  </a:moveTo>
                  <a:cubicBezTo>
                    <a:pt x="26626" y="0"/>
                    <a:pt x="26431" y="35"/>
                    <a:pt x="26242" y="108"/>
                  </a:cubicBezTo>
                  <a:lnTo>
                    <a:pt x="17696" y="3496"/>
                  </a:lnTo>
                  <a:cubicBezTo>
                    <a:pt x="15682" y="4287"/>
                    <a:pt x="14029" y="5801"/>
                    <a:pt x="13051" y="7734"/>
                  </a:cubicBezTo>
                  <a:lnTo>
                    <a:pt x="396" y="32858"/>
                  </a:lnTo>
                  <a:cubicBezTo>
                    <a:pt x="0" y="33638"/>
                    <a:pt x="314" y="34592"/>
                    <a:pt x="1094" y="34988"/>
                  </a:cubicBezTo>
                  <a:cubicBezTo>
                    <a:pt x="1269" y="35081"/>
                    <a:pt x="1455" y="35128"/>
                    <a:pt x="1630" y="35151"/>
                  </a:cubicBezTo>
                  <a:cubicBezTo>
                    <a:pt x="1687" y="35157"/>
                    <a:pt x="1745" y="35161"/>
                    <a:pt x="1802" y="35161"/>
                  </a:cubicBezTo>
                  <a:cubicBezTo>
                    <a:pt x="2384" y="35161"/>
                    <a:pt x="2949" y="34841"/>
                    <a:pt x="3225" y="34290"/>
                  </a:cubicBezTo>
                  <a:lnTo>
                    <a:pt x="15880" y="9166"/>
                  </a:lnTo>
                  <a:cubicBezTo>
                    <a:pt x="16509" y="7920"/>
                    <a:pt x="17568" y="6954"/>
                    <a:pt x="18861" y="6441"/>
                  </a:cubicBezTo>
                  <a:lnTo>
                    <a:pt x="27406" y="3053"/>
                  </a:lnTo>
                  <a:cubicBezTo>
                    <a:pt x="28221" y="2739"/>
                    <a:pt x="28617" y="1819"/>
                    <a:pt x="28291" y="1004"/>
                  </a:cubicBezTo>
                  <a:cubicBezTo>
                    <a:pt x="28049" y="379"/>
                    <a:pt x="27451" y="0"/>
                    <a:pt x="26818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7"/>
            <p:cNvSpPr/>
            <p:nvPr/>
          </p:nvSpPr>
          <p:spPr>
            <a:xfrm>
              <a:off x="3958425" y="2111775"/>
              <a:ext cx="2233300" cy="1736600"/>
            </a:xfrm>
            <a:custGeom>
              <a:rect b="b" l="l" r="r" t="t"/>
              <a:pathLst>
                <a:path extrusionOk="0" h="69464" w="89332">
                  <a:moveTo>
                    <a:pt x="87656" y="0"/>
                  </a:moveTo>
                  <a:cubicBezTo>
                    <a:pt x="87606" y="0"/>
                    <a:pt x="87555" y="3"/>
                    <a:pt x="87504" y="8"/>
                  </a:cubicBezTo>
                  <a:lnTo>
                    <a:pt x="70914" y="1684"/>
                  </a:lnTo>
                  <a:cubicBezTo>
                    <a:pt x="67491" y="2033"/>
                    <a:pt x="64615" y="4373"/>
                    <a:pt x="63591" y="7657"/>
                  </a:cubicBezTo>
                  <a:lnTo>
                    <a:pt x="45347" y="66043"/>
                  </a:lnTo>
                  <a:lnTo>
                    <a:pt x="2038" y="57346"/>
                  </a:lnTo>
                  <a:cubicBezTo>
                    <a:pt x="1932" y="57324"/>
                    <a:pt x="1826" y="57314"/>
                    <a:pt x="1721" y="57314"/>
                  </a:cubicBezTo>
                  <a:cubicBezTo>
                    <a:pt x="980" y="57314"/>
                    <a:pt x="317" y="57837"/>
                    <a:pt x="164" y="58592"/>
                  </a:cubicBezTo>
                  <a:cubicBezTo>
                    <a:pt x="1" y="59453"/>
                    <a:pt x="548" y="60280"/>
                    <a:pt x="1409" y="60454"/>
                  </a:cubicBezTo>
                  <a:lnTo>
                    <a:pt x="46116" y="69431"/>
                  </a:lnTo>
                  <a:cubicBezTo>
                    <a:pt x="46162" y="69442"/>
                    <a:pt x="46209" y="69442"/>
                    <a:pt x="46255" y="69454"/>
                  </a:cubicBezTo>
                  <a:cubicBezTo>
                    <a:pt x="46313" y="69460"/>
                    <a:pt x="46371" y="69463"/>
                    <a:pt x="46428" y="69463"/>
                  </a:cubicBezTo>
                  <a:cubicBezTo>
                    <a:pt x="47108" y="69463"/>
                    <a:pt x="47729" y="69025"/>
                    <a:pt x="47944" y="68348"/>
                  </a:cubicBezTo>
                  <a:lnTo>
                    <a:pt x="66606" y="8600"/>
                  </a:lnTo>
                  <a:cubicBezTo>
                    <a:pt x="67258" y="6527"/>
                    <a:pt x="69074" y="5049"/>
                    <a:pt x="71228" y="4839"/>
                  </a:cubicBezTo>
                  <a:lnTo>
                    <a:pt x="87818" y="3163"/>
                  </a:lnTo>
                  <a:cubicBezTo>
                    <a:pt x="88691" y="3069"/>
                    <a:pt x="89332" y="2289"/>
                    <a:pt x="89239" y="1428"/>
                  </a:cubicBezTo>
                  <a:cubicBezTo>
                    <a:pt x="89151" y="606"/>
                    <a:pt x="88465" y="0"/>
                    <a:pt x="87656" y="0"/>
                  </a:cubicBez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7"/>
            <p:cNvSpPr/>
            <p:nvPr/>
          </p:nvSpPr>
          <p:spPr>
            <a:xfrm>
              <a:off x="5794425" y="2082175"/>
              <a:ext cx="399050" cy="176500"/>
            </a:xfrm>
            <a:custGeom>
              <a:rect b="b" l="l" r="r" t="t"/>
              <a:pathLst>
                <a:path extrusionOk="0" h="7060" w="15962">
                  <a:moveTo>
                    <a:pt x="12921" y="0"/>
                  </a:moveTo>
                  <a:cubicBezTo>
                    <a:pt x="12821" y="0"/>
                    <a:pt x="12721" y="5"/>
                    <a:pt x="12620" y="16"/>
                  </a:cubicBezTo>
                  <a:lnTo>
                    <a:pt x="0" y="1285"/>
                  </a:lnTo>
                  <a:lnTo>
                    <a:pt x="291" y="4172"/>
                  </a:lnTo>
                  <a:lnTo>
                    <a:pt x="571" y="7059"/>
                  </a:lnTo>
                  <a:lnTo>
                    <a:pt x="13202" y="5790"/>
                  </a:lnTo>
                  <a:cubicBezTo>
                    <a:pt x="14797" y="5627"/>
                    <a:pt x="15962" y="4207"/>
                    <a:pt x="15799" y="2612"/>
                  </a:cubicBezTo>
                  <a:cubicBezTo>
                    <a:pt x="15646" y="1107"/>
                    <a:pt x="14390" y="0"/>
                    <a:pt x="12921" y="0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7"/>
            <p:cNvSpPr/>
            <p:nvPr/>
          </p:nvSpPr>
          <p:spPr>
            <a:xfrm>
              <a:off x="3188875" y="4548850"/>
              <a:ext cx="441850" cy="419075"/>
            </a:xfrm>
            <a:custGeom>
              <a:rect b="b" l="l" r="r" t="t"/>
              <a:pathLst>
                <a:path extrusionOk="0" h="16763" w="17674">
                  <a:moveTo>
                    <a:pt x="8832" y="0"/>
                  </a:moveTo>
                  <a:cubicBezTo>
                    <a:pt x="4619" y="0"/>
                    <a:pt x="990" y="3173"/>
                    <a:pt x="513" y="7457"/>
                  </a:cubicBezTo>
                  <a:cubicBezTo>
                    <a:pt x="0" y="12055"/>
                    <a:pt x="3318" y="16200"/>
                    <a:pt x="7917" y="16712"/>
                  </a:cubicBezTo>
                  <a:cubicBezTo>
                    <a:pt x="8226" y="16746"/>
                    <a:pt x="8534" y="16762"/>
                    <a:pt x="8838" y="16762"/>
                  </a:cubicBezTo>
                  <a:cubicBezTo>
                    <a:pt x="13057" y="16762"/>
                    <a:pt x="16695" y="13597"/>
                    <a:pt x="17173" y="9308"/>
                  </a:cubicBezTo>
                  <a:cubicBezTo>
                    <a:pt x="17673" y="4709"/>
                    <a:pt x="14367" y="564"/>
                    <a:pt x="9768" y="52"/>
                  </a:cubicBezTo>
                  <a:cubicBezTo>
                    <a:pt x="9454" y="17"/>
                    <a:pt x="9141" y="0"/>
                    <a:pt x="8832" y="0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7"/>
            <p:cNvSpPr/>
            <p:nvPr/>
          </p:nvSpPr>
          <p:spPr>
            <a:xfrm>
              <a:off x="3263675" y="4484375"/>
              <a:ext cx="329200" cy="67250"/>
            </a:xfrm>
            <a:custGeom>
              <a:rect b="b" l="l" r="r" t="t"/>
              <a:pathLst>
                <a:path extrusionOk="0" h="2690" w="13168">
                  <a:moveTo>
                    <a:pt x="140" y="0"/>
                  </a:moveTo>
                  <a:lnTo>
                    <a:pt x="0" y="1246"/>
                  </a:lnTo>
                  <a:lnTo>
                    <a:pt x="13028" y="2689"/>
                  </a:lnTo>
                  <a:lnTo>
                    <a:pt x="13168" y="1444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3331775" y="4523075"/>
              <a:ext cx="189500" cy="231875"/>
            </a:xfrm>
            <a:custGeom>
              <a:rect b="b" l="l" r="r" t="t"/>
              <a:pathLst>
                <a:path extrusionOk="0" h="9275" w="7580">
                  <a:moveTo>
                    <a:pt x="1" y="0"/>
                  </a:moveTo>
                  <a:cubicBezTo>
                    <a:pt x="1" y="1"/>
                    <a:pt x="234" y="8977"/>
                    <a:pt x="2807" y="9268"/>
                  </a:cubicBezTo>
                  <a:cubicBezTo>
                    <a:pt x="2847" y="9272"/>
                    <a:pt x="2888" y="9274"/>
                    <a:pt x="2928" y="9274"/>
                  </a:cubicBezTo>
                  <a:cubicBezTo>
                    <a:pt x="5448" y="9274"/>
                    <a:pt x="7580" y="839"/>
                    <a:pt x="7580" y="8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4868275" y="4735700"/>
              <a:ext cx="441850" cy="418850"/>
            </a:xfrm>
            <a:custGeom>
              <a:rect b="b" l="l" r="r" t="t"/>
              <a:pathLst>
                <a:path extrusionOk="0" h="16754" w="17674">
                  <a:moveTo>
                    <a:pt x="8829" y="0"/>
                  </a:moveTo>
                  <a:cubicBezTo>
                    <a:pt x="4618" y="0"/>
                    <a:pt x="990" y="3162"/>
                    <a:pt x="513" y="7445"/>
                  </a:cubicBezTo>
                  <a:cubicBezTo>
                    <a:pt x="0" y="12044"/>
                    <a:pt x="3318" y="16189"/>
                    <a:pt x="7905" y="16701"/>
                  </a:cubicBezTo>
                  <a:cubicBezTo>
                    <a:pt x="8220" y="16736"/>
                    <a:pt x="8533" y="16753"/>
                    <a:pt x="8842" y="16753"/>
                  </a:cubicBezTo>
                  <a:cubicBezTo>
                    <a:pt x="13054" y="16753"/>
                    <a:pt x="16684" y="13581"/>
                    <a:pt x="17161" y="9297"/>
                  </a:cubicBezTo>
                  <a:cubicBezTo>
                    <a:pt x="17673" y="4698"/>
                    <a:pt x="14355" y="565"/>
                    <a:pt x="9768" y="53"/>
                  </a:cubicBezTo>
                  <a:cubicBezTo>
                    <a:pt x="9453" y="17"/>
                    <a:pt x="9139" y="0"/>
                    <a:pt x="8829" y="0"/>
                  </a:cubicBezTo>
                  <a:close/>
                </a:path>
              </a:pathLst>
            </a:custGeom>
            <a:solidFill>
              <a:srgbClr val="130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7"/>
            <p:cNvSpPr/>
            <p:nvPr/>
          </p:nvSpPr>
          <p:spPr>
            <a:xfrm>
              <a:off x="4943075" y="4670925"/>
              <a:ext cx="329200" cy="67550"/>
            </a:xfrm>
            <a:custGeom>
              <a:rect b="b" l="l" r="r" t="t"/>
              <a:pathLst>
                <a:path extrusionOk="0" h="2702" w="13168">
                  <a:moveTo>
                    <a:pt x="140" y="1"/>
                  </a:moveTo>
                  <a:lnTo>
                    <a:pt x="0" y="1247"/>
                  </a:lnTo>
                  <a:lnTo>
                    <a:pt x="13028" y="2702"/>
                  </a:lnTo>
                  <a:lnTo>
                    <a:pt x="13168" y="144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7"/>
            <p:cNvSpPr/>
            <p:nvPr/>
          </p:nvSpPr>
          <p:spPr>
            <a:xfrm>
              <a:off x="5010900" y="4709650"/>
              <a:ext cx="189775" cy="231875"/>
            </a:xfrm>
            <a:custGeom>
              <a:rect b="b" l="l" r="r" t="t"/>
              <a:pathLst>
                <a:path extrusionOk="0" h="9275" w="7591">
                  <a:moveTo>
                    <a:pt x="0" y="0"/>
                  </a:moveTo>
                  <a:cubicBezTo>
                    <a:pt x="0" y="0"/>
                    <a:pt x="233" y="8988"/>
                    <a:pt x="2818" y="9267"/>
                  </a:cubicBezTo>
                  <a:cubicBezTo>
                    <a:pt x="2860" y="9272"/>
                    <a:pt x="2902" y="9275"/>
                    <a:pt x="2944" y="9275"/>
                  </a:cubicBezTo>
                  <a:cubicBezTo>
                    <a:pt x="5462" y="9275"/>
                    <a:pt x="7591" y="850"/>
                    <a:pt x="7591" y="8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AA3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3067500" y="2400100"/>
              <a:ext cx="2619825" cy="1446700"/>
            </a:xfrm>
            <a:custGeom>
              <a:rect b="b" l="l" r="r" t="t"/>
              <a:pathLst>
                <a:path extrusionOk="0" h="57868" w="104793">
                  <a:moveTo>
                    <a:pt x="102243" y="2119"/>
                  </a:moveTo>
                  <a:lnTo>
                    <a:pt x="85536" y="55593"/>
                  </a:lnTo>
                  <a:lnTo>
                    <a:pt x="3703" y="39165"/>
                  </a:lnTo>
                  <a:lnTo>
                    <a:pt x="2166" y="2515"/>
                  </a:lnTo>
                  <a:lnTo>
                    <a:pt x="102243" y="2119"/>
                  </a:lnTo>
                  <a:close/>
                  <a:moveTo>
                    <a:pt x="103675" y="0"/>
                  </a:moveTo>
                  <a:lnTo>
                    <a:pt x="1060" y="408"/>
                  </a:lnTo>
                  <a:cubicBezTo>
                    <a:pt x="769" y="408"/>
                    <a:pt x="501" y="524"/>
                    <a:pt x="303" y="734"/>
                  </a:cubicBezTo>
                  <a:cubicBezTo>
                    <a:pt x="105" y="943"/>
                    <a:pt x="1" y="1223"/>
                    <a:pt x="12" y="1502"/>
                  </a:cubicBezTo>
                  <a:lnTo>
                    <a:pt x="1631" y="40073"/>
                  </a:lnTo>
                  <a:cubicBezTo>
                    <a:pt x="1654" y="40562"/>
                    <a:pt x="2003" y="40970"/>
                    <a:pt x="2480" y="41075"/>
                  </a:cubicBezTo>
                  <a:lnTo>
                    <a:pt x="86060" y="57839"/>
                  </a:lnTo>
                  <a:cubicBezTo>
                    <a:pt x="86084" y="57851"/>
                    <a:pt x="86119" y="57851"/>
                    <a:pt x="86153" y="57863"/>
                  </a:cubicBezTo>
                  <a:cubicBezTo>
                    <a:pt x="86187" y="57866"/>
                    <a:pt x="86220" y="57867"/>
                    <a:pt x="86253" y="57867"/>
                  </a:cubicBezTo>
                  <a:cubicBezTo>
                    <a:pt x="86706" y="57867"/>
                    <a:pt x="87130" y="57574"/>
                    <a:pt x="87271" y="57129"/>
                  </a:cubicBezTo>
                  <a:lnTo>
                    <a:pt x="104688" y="1374"/>
                  </a:lnTo>
                  <a:cubicBezTo>
                    <a:pt x="104793" y="1060"/>
                    <a:pt x="104735" y="699"/>
                    <a:pt x="104537" y="431"/>
                  </a:cubicBezTo>
                  <a:cubicBezTo>
                    <a:pt x="104339" y="163"/>
                    <a:pt x="104024" y="0"/>
                    <a:pt x="103675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3087575" y="2923000"/>
              <a:ext cx="2348275" cy="335875"/>
            </a:xfrm>
            <a:custGeom>
              <a:rect b="b" l="l" r="r" t="t"/>
              <a:pathLst>
                <a:path extrusionOk="0" h="13435" w="93931">
                  <a:moveTo>
                    <a:pt x="1126" y="0"/>
                  </a:moveTo>
                  <a:cubicBezTo>
                    <a:pt x="599" y="0"/>
                    <a:pt x="136" y="391"/>
                    <a:pt x="71" y="925"/>
                  </a:cubicBezTo>
                  <a:cubicBezTo>
                    <a:pt x="1" y="1508"/>
                    <a:pt x="420" y="2031"/>
                    <a:pt x="991" y="2113"/>
                  </a:cubicBezTo>
                  <a:lnTo>
                    <a:pt x="92685" y="13429"/>
                  </a:lnTo>
                  <a:lnTo>
                    <a:pt x="92697" y="13429"/>
                  </a:lnTo>
                  <a:cubicBezTo>
                    <a:pt x="92733" y="13433"/>
                    <a:pt x="92769" y="13435"/>
                    <a:pt x="92805" y="13435"/>
                  </a:cubicBezTo>
                  <a:cubicBezTo>
                    <a:pt x="93332" y="13435"/>
                    <a:pt x="93796" y="13044"/>
                    <a:pt x="93861" y="12510"/>
                  </a:cubicBezTo>
                  <a:cubicBezTo>
                    <a:pt x="93931" y="11927"/>
                    <a:pt x="93523" y="11404"/>
                    <a:pt x="92941" y="11322"/>
                  </a:cubicBezTo>
                  <a:lnTo>
                    <a:pt x="1247" y="6"/>
                  </a:lnTo>
                  <a:lnTo>
                    <a:pt x="1235" y="6"/>
                  </a:lnTo>
                  <a:cubicBezTo>
                    <a:pt x="1199" y="2"/>
                    <a:pt x="1162" y="0"/>
                    <a:pt x="112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7"/>
            <p:cNvSpPr/>
            <p:nvPr/>
          </p:nvSpPr>
          <p:spPr>
            <a:xfrm>
              <a:off x="3076525" y="2633500"/>
              <a:ext cx="2502825" cy="162800"/>
            </a:xfrm>
            <a:custGeom>
              <a:rect b="b" l="l" r="r" t="t"/>
              <a:pathLst>
                <a:path extrusionOk="0" h="6512" w="100113">
                  <a:moveTo>
                    <a:pt x="1087" y="1"/>
                  </a:moveTo>
                  <a:cubicBezTo>
                    <a:pt x="523" y="1"/>
                    <a:pt x="46" y="447"/>
                    <a:pt x="24" y="1014"/>
                  </a:cubicBezTo>
                  <a:cubicBezTo>
                    <a:pt x="1" y="1573"/>
                    <a:pt x="420" y="2051"/>
                    <a:pt x="967" y="2109"/>
                  </a:cubicBezTo>
                  <a:cubicBezTo>
                    <a:pt x="990" y="2109"/>
                    <a:pt x="1013" y="2109"/>
                    <a:pt x="1037" y="2120"/>
                  </a:cubicBezTo>
                  <a:lnTo>
                    <a:pt x="98983" y="6510"/>
                  </a:lnTo>
                  <a:cubicBezTo>
                    <a:pt x="99004" y="6511"/>
                    <a:pt x="99025" y="6512"/>
                    <a:pt x="99046" y="6512"/>
                  </a:cubicBezTo>
                  <a:cubicBezTo>
                    <a:pt x="99601" y="6512"/>
                    <a:pt x="100067" y="6069"/>
                    <a:pt x="100089" y="5508"/>
                  </a:cubicBezTo>
                  <a:cubicBezTo>
                    <a:pt x="100112" y="4926"/>
                    <a:pt x="99670" y="4437"/>
                    <a:pt x="99076" y="4402"/>
                  </a:cubicBezTo>
                  <a:lnTo>
                    <a:pt x="1130" y="2"/>
                  </a:lnTo>
                  <a:cubicBezTo>
                    <a:pt x="1115" y="1"/>
                    <a:pt x="1101" y="1"/>
                    <a:pt x="108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7"/>
            <p:cNvSpPr/>
            <p:nvPr/>
          </p:nvSpPr>
          <p:spPr>
            <a:xfrm>
              <a:off x="3098350" y="3194250"/>
              <a:ext cx="2212925" cy="464850"/>
            </a:xfrm>
            <a:custGeom>
              <a:rect b="b" l="l" r="r" t="t"/>
              <a:pathLst>
                <a:path extrusionOk="0" h="18594" w="88517">
                  <a:moveTo>
                    <a:pt x="1147" y="0"/>
                  </a:moveTo>
                  <a:cubicBezTo>
                    <a:pt x="650" y="0"/>
                    <a:pt x="209" y="351"/>
                    <a:pt x="105" y="856"/>
                  </a:cubicBezTo>
                  <a:cubicBezTo>
                    <a:pt x="1" y="1438"/>
                    <a:pt x="373" y="1986"/>
                    <a:pt x="944" y="2102"/>
                  </a:cubicBezTo>
                  <a:lnTo>
                    <a:pt x="87178" y="18576"/>
                  </a:lnTo>
                  <a:cubicBezTo>
                    <a:pt x="87201" y="18576"/>
                    <a:pt x="87236" y="18587"/>
                    <a:pt x="87260" y="18587"/>
                  </a:cubicBezTo>
                  <a:cubicBezTo>
                    <a:pt x="87298" y="18592"/>
                    <a:pt x="87337" y="18594"/>
                    <a:pt x="87375" y="18594"/>
                  </a:cubicBezTo>
                  <a:cubicBezTo>
                    <a:pt x="87876" y="18594"/>
                    <a:pt x="88315" y="18246"/>
                    <a:pt x="88412" y="17738"/>
                  </a:cubicBezTo>
                  <a:cubicBezTo>
                    <a:pt x="88517" y="17167"/>
                    <a:pt x="88144" y="16608"/>
                    <a:pt x="87574" y="16503"/>
                  </a:cubicBezTo>
                  <a:lnTo>
                    <a:pt x="1340" y="18"/>
                  </a:lnTo>
                  <a:cubicBezTo>
                    <a:pt x="1275" y="6"/>
                    <a:pt x="1210" y="0"/>
                    <a:pt x="1147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7"/>
            <p:cNvSpPr/>
            <p:nvPr/>
          </p:nvSpPr>
          <p:spPr>
            <a:xfrm>
              <a:off x="5210275" y="2410200"/>
              <a:ext cx="183100" cy="1423425"/>
            </a:xfrm>
            <a:custGeom>
              <a:rect b="b" l="l" r="r" t="t"/>
              <a:pathLst>
                <a:path extrusionOk="0" h="56937" w="7324">
                  <a:moveTo>
                    <a:pt x="6759" y="0"/>
                  </a:moveTo>
                  <a:cubicBezTo>
                    <a:pt x="6495" y="0"/>
                    <a:pt x="6273" y="200"/>
                    <a:pt x="6240" y="470"/>
                  </a:cubicBezTo>
                  <a:lnTo>
                    <a:pt x="23" y="56353"/>
                  </a:lnTo>
                  <a:cubicBezTo>
                    <a:pt x="0" y="56632"/>
                    <a:pt x="210" y="56900"/>
                    <a:pt x="489" y="56935"/>
                  </a:cubicBezTo>
                  <a:cubicBezTo>
                    <a:pt x="504" y="56936"/>
                    <a:pt x="519" y="56937"/>
                    <a:pt x="533" y="56937"/>
                  </a:cubicBezTo>
                  <a:cubicBezTo>
                    <a:pt x="807" y="56937"/>
                    <a:pt x="1050" y="56734"/>
                    <a:pt x="1083" y="56469"/>
                  </a:cubicBezTo>
                  <a:lnTo>
                    <a:pt x="7288" y="586"/>
                  </a:lnTo>
                  <a:cubicBezTo>
                    <a:pt x="7323" y="295"/>
                    <a:pt x="7113" y="27"/>
                    <a:pt x="6822" y="4"/>
                  </a:cubicBezTo>
                  <a:cubicBezTo>
                    <a:pt x="6801" y="1"/>
                    <a:pt x="6780" y="0"/>
                    <a:pt x="6759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7"/>
            <p:cNvSpPr/>
            <p:nvPr/>
          </p:nvSpPr>
          <p:spPr>
            <a:xfrm>
              <a:off x="4948900" y="2412225"/>
              <a:ext cx="177275" cy="1368775"/>
            </a:xfrm>
            <a:custGeom>
              <a:rect b="b" l="l" r="r" t="t"/>
              <a:pathLst>
                <a:path extrusionOk="0" h="54751" w="7091">
                  <a:moveTo>
                    <a:pt x="6527" y="1"/>
                  </a:moveTo>
                  <a:cubicBezTo>
                    <a:pt x="6262" y="1"/>
                    <a:pt x="6040" y="200"/>
                    <a:pt x="6008" y="470"/>
                  </a:cubicBezTo>
                  <a:lnTo>
                    <a:pt x="35" y="54164"/>
                  </a:lnTo>
                  <a:cubicBezTo>
                    <a:pt x="0" y="54456"/>
                    <a:pt x="210" y="54723"/>
                    <a:pt x="501" y="54747"/>
                  </a:cubicBezTo>
                  <a:cubicBezTo>
                    <a:pt x="522" y="54749"/>
                    <a:pt x="543" y="54750"/>
                    <a:pt x="564" y="54750"/>
                  </a:cubicBezTo>
                  <a:cubicBezTo>
                    <a:pt x="828" y="54750"/>
                    <a:pt x="1051" y="54551"/>
                    <a:pt x="1083" y="54281"/>
                  </a:cubicBezTo>
                  <a:lnTo>
                    <a:pt x="7055" y="587"/>
                  </a:lnTo>
                  <a:cubicBezTo>
                    <a:pt x="7090" y="295"/>
                    <a:pt x="6881" y="28"/>
                    <a:pt x="6590" y="4"/>
                  </a:cubicBezTo>
                  <a:cubicBezTo>
                    <a:pt x="6568" y="2"/>
                    <a:pt x="6547" y="1"/>
                    <a:pt x="652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4687825" y="2414025"/>
              <a:ext cx="171150" cy="1314575"/>
            </a:xfrm>
            <a:custGeom>
              <a:rect b="b" l="l" r="r" t="t"/>
              <a:pathLst>
                <a:path extrusionOk="0" h="52583" w="6846">
                  <a:moveTo>
                    <a:pt x="6301" y="1"/>
                  </a:moveTo>
                  <a:cubicBezTo>
                    <a:pt x="6029" y="1"/>
                    <a:pt x="5796" y="203"/>
                    <a:pt x="5763" y="480"/>
                  </a:cubicBezTo>
                  <a:lnTo>
                    <a:pt x="35" y="51997"/>
                  </a:lnTo>
                  <a:cubicBezTo>
                    <a:pt x="0" y="52288"/>
                    <a:pt x="210" y="52556"/>
                    <a:pt x="501" y="52579"/>
                  </a:cubicBezTo>
                  <a:cubicBezTo>
                    <a:pt x="522" y="52582"/>
                    <a:pt x="543" y="52583"/>
                    <a:pt x="564" y="52583"/>
                  </a:cubicBezTo>
                  <a:cubicBezTo>
                    <a:pt x="828" y="52583"/>
                    <a:pt x="1051" y="52383"/>
                    <a:pt x="1083" y="52113"/>
                  </a:cubicBezTo>
                  <a:lnTo>
                    <a:pt x="6811" y="596"/>
                  </a:lnTo>
                  <a:cubicBezTo>
                    <a:pt x="6846" y="305"/>
                    <a:pt x="6636" y="37"/>
                    <a:pt x="6345" y="2"/>
                  </a:cubicBezTo>
                  <a:cubicBezTo>
                    <a:pt x="6330" y="1"/>
                    <a:pt x="6316" y="1"/>
                    <a:pt x="630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7"/>
            <p:cNvSpPr/>
            <p:nvPr/>
          </p:nvSpPr>
          <p:spPr>
            <a:xfrm>
              <a:off x="4426750" y="2416075"/>
              <a:ext cx="164750" cy="1260150"/>
            </a:xfrm>
            <a:custGeom>
              <a:rect b="b" l="l" r="r" t="t"/>
              <a:pathLst>
                <a:path extrusionOk="0" h="50406" w="6590">
                  <a:moveTo>
                    <a:pt x="6056" y="0"/>
                  </a:moveTo>
                  <a:cubicBezTo>
                    <a:pt x="5783" y="0"/>
                    <a:pt x="5541" y="202"/>
                    <a:pt x="5518" y="467"/>
                  </a:cubicBezTo>
                  <a:lnTo>
                    <a:pt x="23" y="49819"/>
                  </a:lnTo>
                  <a:cubicBezTo>
                    <a:pt x="0" y="50110"/>
                    <a:pt x="198" y="50378"/>
                    <a:pt x="489" y="50401"/>
                  </a:cubicBezTo>
                  <a:cubicBezTo>
                    <a:pt x="510" y="50404"/>
                    <a:pt x="532" y="50405"/>
                    <a:pt x="552" y="50405"/>
                  </a:cubicBezTo>
                  <a:cubicBezTo>
                    <a:pt x="818" y="50405"/>
                    <a:pt x="1050" y="50205"/>
                    <a:pt x="1071" y="49936"/>
                  </a:cubicBezTo>
                  <a:lnTo>
                    <a:pt x="6566" y="584"/>
                  </a:lnTo>
                  <a:cubicBezTo>
                    <a:pt x="6590" y="304"/>
                    <a:pt x="6392" y="37"/>
                    <a:pt x="6101" y="2"/>
                  </a:cubicBezTo>
                  <a:cubicBezTo>
                    <a:pt x="6086" y="1"/>
                    <a:pt x="6071" y="0"/>
                    <a:pt x="605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7"/>
            <p:cNvSpPr/>
            <p:nvPr/>
          </p:nvSpPr>
          <p:spPr>
            <a:xfrm>
              <a:off x="4165375" y="2418100"/>
              <a:ext cx="158925" cy="1205725"/>
            </a:xfrm>
            <a:custGeom>
              <a:rect b="b" l="l" r="r" t="t"/>
              <a:pathLst>
                <a:path extrusionOk="0" h="48229" w="6357">
                  <a:moveTo>
                    <a:pt x="5812" y="0"/>
                  </a:moveTo>
                  <a:cubicBezTo>
                    <a:pt x="5549" y="0"/>
                    <a:pt x="5307" y="192"/>
                    <a:pt x="5274" y="468"/>
                  </a:cubicBezTo>
                  <a:lnTo>
                    <a:pt x="35" y="47643"/>
                  </a:lnTo>
                  <a:cubicBezTo>
                    <a:pt x="0" y="47934"/>
                    <a:pt x="210" y="48190"/>
                    <a:pt x="501" y="48225"/>
                  </a:cubicBezTo>
                  <a:cubicBezTo>
                    <a:pt x="522" y="48227"/>
                    <a:pt x="543" y="48229"/>
                    <a:pt x="564" y="48229"/>
                  </a:cubicBezTo>
                  <a:cubicBezTo>
                    <a:pt x="828" y="48229"/>
                    <a:pt x="1051" y="48029"/>
                    <a:pt x="1083" y="47759"/>
                  </a:cubicBezTo>
                  <a:lnTo>
                    <a:pt x="6334" y="584"/>
                  </a:lnTo>
                  <a:cubicBezTo>
                    <a:pt x="6357" y="293"/>
                    <a:pt x="6147" y="37"/>
                    <a:pt x="5856" y="2"/>
                  </a:cubicBezTo>
                  <a:cubicBezTo>
                    <a:pt x="5841" y="1"/>
                    <a:pt x="5826" y="0"/>
                    <a:pt x="5812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7"/>
            <p:cNvSpPr/>
            <p:nvPr/>
          </p:nvSpPr>
          <p:spPr>
            <a:xfrm>
              <a:off x="3904300" y="2420075"/>
              <a:ext cx="152825" cy="1151350"/>
            </a:xfrm>
            <a:custGeom>
              <a:rect b="b" l="l" r="r" t="t"/>
              <a:pathLst>
                <a:path extrusionOk="0" h="46054" w="6113">
                  <a:moveTo>
                    <a:pt x="5548" y="1"/>
                  </a:moveTo>
                  <a:cubicBezTo>
                    <a:pt x="5284" y="1"/>
                    <a:pt x="5062" y="201"/>
                    <a:pt x="5030" y="470"/>
                  </a:cubicBezTo>
                  <a:lnTo>
                    <a:pt x="35" y="45468"/>
                  </a:lnTo>
                  <a:cubicBezTo>
                    <a:pt x="0" y="45759"/>
                    <a:pt x="210" y="46015"/>
                    <a:pt x="501" y="46050"/>
                  </a:cubicBezTo>
                  <a:cubicBezTo>
                    <a:pt x="521" y="46053"/>
                    <a:pt x="542" y="46054"/>
                    <a:pt x="562" y="46054"/>
                  </a:cubicBezTo>
                  <a:cubicBezTo>
                    <a:pt x="818" y="46054"/>
                    <a:pt x="1051" y="45854"/>
                    <a:pt x="1083" y="45584"/>
                  </a:cubicBezTo>
                  <a:lnTo>
                    <a:pt x="6077" y="587"/>
                  </a:lnTo>
                  <a:cubicBezTo>
                    <a:pt x="6112" y="296"/>
                    <a:pt x="5903" y="40"/>
                    <a:pt x="5612" y="5"/>
                  </a:cubicBezTo>
                  <a:cubicBezTo>
                    <a:pt x="5590" y="2"/>
                    <a:pt x="5569" y="1"/>
                    <a:pt x="5548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7"/>
            <p:cNvSpPr/>
            <p:nvPr/>
          </p:nvSpPr>
          <p:spPr>
            <a:xfrm>
              <a:off x="3642925" y="2422125"/>
              <a:ext cx="147000" cy="1096925"/>
            </a:xfrm>
            <a:custGeom>
              <a:rect b="b" l="l" r="r" t="t"/>
              <a:pathLst>
                <a:path extrusionOk="0" h="43877" w="5880">
                  <a:moveTo>
                    <a:pt x="5316" y="0"/>
                  </a:moveTo>
                  <a:cubicBezTo>
                    <a:pt x="5052" y="0"/>
                    <a:pt x="4829" y="200"/>
                    <a:pt x="4797" y="470"/>
                  </a:cubicBezTo>
                  <a:lnTo>
                    <a:pt x="35" y="43290"/>
                  </a:lnTo>
                  <a:cubicBezTo>
                    <a:pt x="0" y="43581"/>
                    <a:pt x="210" y="43838"/>
                    <a:pt x="501" y="43873"/>
                  </a:cubicBezTo>
                  <a:cubicBezTo>
                    <a:pt x="522" y="43875"/>
                    <a:pt x="543" y="43876"/>
                    <a:pt x="564" y="43876"/>
                  </a:cubicBezTo>
                  <a:cubicBezTo>
                    <a:pt x="830" y="43876"/>
                    <a:pt x="1062" y="43677"/>
                    <a:pt x="1083" y="43407"/>
                  </a:cubicBezTo>
                  <a:lnTo>
                    <a:pt x="5845" y="586"/>
                  </a:lnTo>
                  <a:cubicBezTo>
                    <a:pt x="5880" y="295"/>
                    <a:pt x="5670" y="39"/>
                    <a:pt x="5379" y="4"/>
                  </a:cubicBezTo>
                  <a:cubicBezTo>
                    <a:pt x="5358" y="2"/>
                    <a:pt x="5337" y="0"/>
                    <a:pt x="531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7"/>
            <p:cNvSpPr/>
            <p:nvPr/>
          </p:nvSpPr>
          <p:spPr>
            <a:xfrm>
              <a:off x="3381850" y="2424150"/>
              <a:ext cx="140900" cy="1042500"/>
            </a:xfrm>
            <a:custGeom>
              <a:rect b="b" l="l" r="r" t="t"/>
              <a:pathLst>
                <a:path extrusionOk="0" h="41700" w="5636">
                  <a:moveTo>
                    <a:pt x="5071" y="1"/>
                  </a:moveTo>
                  <a:cubicBezTo>
                    <a:pt x="4807" y="1"/>
                    <a:pt x="4585" y="201"/>
                    <a:pt x="4552" y="470"/>
                  </a:cubicBezTo>
                  <a:lnTo>
                    <a:pt x="35" y="41114"/>
                  </a:lnTo>
                  <a:cubicBezTo>
                    <a:pt x="0" y="41405"/>
                    <a:pt x="210" y="41661"/>
                    <a:pt x="501" y="41696"/>
                  </a:cubicBezTo>
                  <a:cubicBezTo>
                    <a:pt x="522" y="41698"/>
                    <a:pt x="543" y="41700"/>
                    <a:pt x="564" y="41700"/>
                  </a:cubicBezTo>
                  <a:cubicBezTo>
                    <a:pt x="828" y="41700"/>
                    <a:pt x="1051" y="41500"/>
                    <a:pt x="1083" y="41230"/>
                  </a:cubicBezTo>
                  <a:lnTo>
                    <a:pt x="5600" y="587"/>
                  </a:lnTo>
                  <a:cubicBezTo>
                    <a:pt x="5635" y="296"/>
                    <a:pt x="5426" y="40"/>
                    <a:pt x="5134" y="5"/>
                  </a:cubicBezTo>
                  <a:cubicBezTo>
                    <a:pt x="5113" y="2"/>
                    <a:pt x="5092" y="1"/>
                    <a:pt x="507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3120775" y="2426200"/>
              <a:ext cx="134775" cy="988075"/>
            </a:xfrm>
            <a:custGeom>
              <a:rect b="b" l="l" r="r" t="t"/>
              <a:pathLst>
                <a:path extrusionOk="0" h="39523" w="5391">
                  <a:moveTo>
                    <a:pt x="4826" y="0"/>
                  </a:moveTo>
                  <a:cubicBezTo>
                    <a:pt x="4561" y="0"/>
                    <a:pt x="4329" y="200"/>
                    <a:pt x="4308" y="470"/>
                  </a:cubicBezTo>
                  <a:lnTo>
                    <a:pt x="23" y="38936"/>
                  </a:lnTo>
                  <a:cubicBezTo>
                    <a:pt x="0" y="39227"/>
                    <a:pt x="210" y="39483"/>
                    <a:pt x="489" y="39518"/>
                  </a:cubicBezTo>
                  <a:cubicBezTo>
                    <a:pt x="510" y="39521"/>
                    <a:pt x="532" y="39522"/>
                    <a:pt x="553" y="39522"/>
                  </a:cubicBezTo>
                  <a:cubicBezTo>
                    <a:pt x="818" y="39522"/>
                    <a:pt x="1050" y="39322"/>
                    <a:pt x="1083" y="39053"/>
                  </a:cubicBezTo>
                  <a:lnTo>
                    <a:pt x="5356" y="586"/>
                  </a:lnTo>
                  <a:cubicBezTo>
                    <a:pt x="5391" y="295"/>
                    <a:pt x="5181" y="39"/>
                    <a:pt x="4890" y="4"/>
                  </a:cubicBezTo>
                  <a:cubicBezTo>
                    <a:pt x="4869" y="2"/>
                    <a:pt x="4847" y="0"/>
                    <a:pt x="482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3213325" y="3780750"/>
              <a:ext cx="2405900" cy="938700"/>
            </a:xfrm>
            <a:custGeom>
              <a:rect b="b" l="l" r="r" t="t"/>
              <a:pathLst>
                <a:path extrusionOk="0" h="37548" w="96236">
                  <a:moveTo>
                    <a:pt x="80431" y="1"/>
                  </a:moveTo>
                  <a:cubicBezTo>
                    <a:pt x="80169" y="1"/>
                    <a:pt x="79903" y="66"/>
                    <a:pt x="79657" y="204"/>
                  </a:cubicBezTo>
                  <a:cubicBezTo>
                    <a:pt x="78900" y="623"/>
                    <a:pt x="78621" y="1589"/>
                    <a:pt x="79051" y="2357"/>
                  </a:cubicBezTo>
                  <a:lnTo>
                    <a:pt x="92196" y="25933"/>
                  </a:lnTo>
                  <a:cubicBezTo>
                    <a:pt x="92778" y="26969"/>
                    <a:pt x="93011" y="28145"/>
                    <a:pt x="92882" y="29321"/>
                  </a:cubicBezTo>
                  <a:cubicBezTo>
                    <a:pt x="92557" y="32233"/>
                    <a:pt x="90081" y="34384"/>
                    <a:pt x="87301" y="34384"/>
                  </a:cubicBezTo>
                  <a:cubicBezTo>
                    <a:pt x="87102" y="34384"/>
                    <a:pt x="86902" y="34373"/>
                    <a:pt x="86700" y="34350"/>
                  </a:cubicBezTo>
                  <a:lnTo>
                    <a:pt x="1933" y="24932"/>
                  </a:lnTo>
                  <a:cubicBezTo>
                    <a:pt x="1861" y="24924"/>
                    <a:pt x="1790" y="24920"/>
                    <a:pt x="1721" y="24920"/>
                  </a:cubicBezTo>
                  <a:cubicBezTo>
                    <a:pt x="854" y="24920"/>
                    <a:pt x="180" y="25509"/>
                    <a:pt x="94" y="26317"/>
                  </a:cubicBezTo>
                  <a:cubicBezTo>
                    <a:pt x="0" y="27190"/>
                    <a:pt x="617" y="27970"/>
                    <a:pt x="1491" y="28064"/>
                  </a:cubicBezTo>
                  <a:lnTo>
                    <a:pt x="86258" y="37494"/>
                  </a:lnTo>
                  <a:cubicBezTo>
                    <a:pt x="86586" y="37530"/>
                    <a:pt x="86913" y="37548"/>
                    <a:pt x="87236" y="37548"/>
                  </a:cubicBezTo>
                  <a:cubicBezTo>
                    <a:pt x="91679" y="37548"/>
                    <a:pt x="95527" y="34196"/>
                    <a:pt x="96026" y="29670"/>
                  </a:cubicBezTo>
                  <a:cubicBezTo>
                    <a:pt x="96235" y="27831"/>
                    <a:pt x="95863" y="26003"/>
                    <a:pt x="94966" y="24385"/>
                  </a:cubicBezTo>
                  <a:lnTo>
                    <a:pt x="81811" y="809"/>
                  </a:lnTo>
                  <a:cubicBezTo>
                    <a:pt x="81526" y="294"/>
                    <a:pt x="80988" y="1"/>
                    <a:pt x="80431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4245400" y="3718800"/>
              <a:ext cx="715150" cy="879050"/>
            </a:xfrm>
            <a:custGeom>
              <a:rect b="b" l="l" r="r" t="t"/>
              <a:pathLst>
                <a:path extrusionOk="0" h="35162" w="28606">
                  <a:moveTo>
                    <a:pt x="26807" y="1"/>
                  </a:moveTo>
                  <a:cubicBezTo>
                    <a:pt x="26615" y="1"/>
                    <a:pt x="26420" y="36"/>
                    <a:pt x="26231" y="109"/>
                  </a:cubicBezTo>
                  <a:lnTo>
                    <a:pt x="17686" y="3496"/>
                  </a:lnTo>
                  <a:cubicBezTo>
                    <a:pt x="15671" y="4288"/>
                    <a:pt x="14018" y="5802"/>
                    <a:pt x="13040" y="7746"/>
                  </a:cubicBezTo>
                  <a:lnTo>
                    <a:pt x="397" y="32858"/>
                  </a:lnTo>
                  <a:cubicBezTo>
                    <a:pt x="1" y="33650"/>
                    <a:pt x="315" y="34593"/>
                    <a:pt x="1095" y="34989"/>
                  </a:cubicBezTo>
                  <a:cubicBezTo>
                    <a:pt x="1270" y="35082"/>
                    <a:pt x="1445" y="35129"/>
                    <a:pt x="1631" y="35152"/>
                  </a:cubicBezTo>
                  <a:cubicBezTo>
                    <a:pt x="1688" y="35158"/>
                    <a:pt x="1745" y="35161"/>
                    <a:pt x="1802" y="35161"/>
                  </a:cubicBezTo>
                  <a:cubicBezTo>
                    <a:pt x="2383" y="35161"/>
                    <a:pt x="2940" y="34842"/>
                    <a:pt x="3226" y="34290"/>
                  </a:cubicBezTo>
                  <a:lnTo>
                    <a:pt x="15869" y="9166"/>
                  </a:lnTo>
                  <a:cubicBezTo>
                    <a:pt x="16498" y="7921"/>
                    <a:pt x="17557" y="6954"/>
                    <a:pt x="18861" y="6442"/>
                  </a:cubicBezTo>
                  <a:lnTo>
                    <a:pt x="27395" y="3054"/>
                  </a:lnTo>
                  <a:cubicBezTo>
                    <a:pt x="28210" y="2740"/>
                    <a:pt x="28606" y="1820"/>
                    <a:pt x="28292" y="1005"/>
                  </a:cubicBezTo>
                  <a:cubicBezTo>
                    <a:pt x="28041" y="379"/>
                    <a:pt x="27441" y="1"/>
                    <a:pt x="26807" y="1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7"/>
            <p:cNvSpPr/>
            <p:nvPr/>
          </p:nvSpPr>
          <p:spPr>
            <a:xfrm>
              <a:off x="4063200" y="2123425"/>
              <a:ext cx="2233325" cy="1736600"/>
            </a:xfrm>
            <a:custGeom>
              <a:rect b="b" l="l" r="r" t="t"/>
              <a:pathLst>
                <a:path extrusionOk="0" h="69464" w="89333">
                  <a:moveTo>
                    <a:pt x="87666" y="0"/>
                  </a:moveTo>
                  <a:cubicBezTo>
                    <a:pt x="87616" y="0"/>
                    <a:pt x="87566" y="2"/>
                    <a:pt x="87516" y="7"/>
                  </a:cubicBezTo>
                  <a:lnTo>
                    <a:pt x="70914" y="1684"/>
                  </a:lnTo>
                  <a:cubicBezTo>
                    <a:pt x="67491" y="2033"/>
                    <a:pt x="64615" y="4373"/>
                    <a:pt x="63591" y="7656"/>
                  </a:cubicBezTo>
                  <a:lnTo>
                    <a:pt x="45347" y="66042"/>
                  </a:lnTo>
                  <a:lnTo>
                    <a:pt x="2038" y="57346"/>
                  </a:lnTo>
                  <a:cubicBezTo>
                    <a:pt x="1932" y="57324"/>
                    <a:pt x="1826" y="57314"/>
                    <a:pt x="1722" y="57314"/>
                  </a:cubicBezTo>
                  <a:cubicBezTo>
                    <a:pt x="982" y="57314"/>
                    <a:pt x="329" y="57836"/>
                    <a:pt x="175" y="58591"/>
                  </a:cubicBezTo>
                  <a:cubicBezTo>
                    <a:pt x="1" y="59453"/>
                    <a:pt x="560" y="60280"/>
                    <a:pt x="1421" y="60454"/>
                  </a:cubicBezTo>
                  <a:lnTo>
                    <a:pt x="46128" y="69430"/>
                  </a:lnTo>
                  <a:cubicBezTo>
                    <a:pt x="46174" y="69442"/>
                    <a:pt x="46221" y="69442"/>
                    <a:pt x="46267" y="69454"/>
                  </a:cubicBezTo>
                  <a:cubicBezTo>
                    <a:pt x="46325" y="69460"/>
                    <a:pt x="46383" y="69463"/>
                    <a:pt x="46440" y="69463"/>
                  </a:cubicBezTo>
                  <a:cubicBezTo>
                    <a:pt x="47120" y="69463"/>
                    <a:pt x="47740" y="69024"/>
                    <a:pt x="47944" y="68348"/>
                  </a:cubicBezTo>
                  <a:lnTo>
                    <a:pt x="66618" y="8599"/>
                  </a:lnTo>
                  <a:cubicBezTo>
                    <a:pt x="67270" y="6539"/>
                    <a:pt x="69074" y="5060"/>
                    <a:pt x="71240" y="4839"/>
                  </a:cubicBezTo>
                  <a:lnTo>
                    <a:pt x="87830" y="3162"/>
                  </a:lnTo>
                  <a:cubicBezTo>
                    <a:pt x="88703" y="3069"/>
                    <a:pt x="89332" y="2301"/>
                    <a:pt x="89251" y="1428"/>
                  </a:cubicBezTo>
                  <a:cubicBezTo>
                    <a:pt x="89163" y="606"/>
                    <a:pt x="88466" y="0"/>
                    <a:pt x="87666" y="0"/>
                  </a:cubicBez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7"/>
            <p:cNvSpPr/>
            <p:nvPr/>
          </p:nvSpPr>
          <p:spPr>
            <a:xfrm>
              <a:off x="5899200" y="2093825"/>
              <a:ext cx="399350" cy="176475"/>
            </a:xfrm>
            <a:custGeom>
              <a:rect b="b" l="l" r="r" t="t"/>
              <a:pathLst>
                <a:path extrusionOk="0" h="7059" w="15974">
                  <a:moveTo>
                    <a:pt x="12930" y="0"/>
                  </a:moveTo>
                  <a:cubicBezTo>
                    <a:pt x="12832" y="0"/>
                    <a:pt x="12732" y="5"/>
                    <a:pt x="12632" y="15"/>
                  </a:cubicBezTo>
                  <a:lnTo>
                    <a:pt x="0" y="1284"/>
                  </a:lnTo>
                  <a:lnTo>
                    <a:pt x="291" y="4172"/>
                  </a:lnTo>
                  <a:lnTo>
                    <a:pt x="582" y="7059"/>
                  </a:lnTo>
                  <a:lnTo>
                    <a:pt x="13214" y="5790"/>
                  </a:lnTo>
                  <a:cubicBezTo>
                    <a:pt x="14809" y="5627"/>
                    <a:pt x="15974" y="4207"/>
                    <a:pt x="15811" y="2612"/>
                  </a:cubicBezTo>
                  <a:cubicBezTo>
                    <a:pt x="15658" y="1117"/>
                    <a:pt x="14400" y="0"/>
                    <a:pt x="12930" y="0"/>
                  </a:cubicBezTo>
                  <a:close/>
                </a:path>
              </a:pathLst>
            </a:custGeom>
            <a:solidFill>
              <a:srgbClr val="FD7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7"/>
            <p:cNvSpPr/>
            <p:nvPr/>
          </p:nvSpPr>
          <p:spPr>
            <a:xfrm>
              <a:off x="3293950" y="4560475"/>
              <a:ext cx="441850" cy="419150"/>
            </a:xfrm>
            <a:custGeom>
              <a:rect b="b" l="l" r="r" t="t"/>
              <a:pathLst>
                <a:path extrusionOk="0" h="16766" w="17674">
                  <a:moveTo>
                    <a:pt x="8822" y="1"/>
                  </a:moveTo>
                  <a:cubicBezTo>
                    <a:pt x="4619" y="1"/>
                    <a:pt x="990" y="3173"/>
                    <a:pt x="513" y="7457"/>
                  </a:cubicBezTo>
                  <a:cubicBezTo>
                    <a:pt x="0" y="12056"/>
                    <a:pt x="3307" y="16201"/>
                    <a:pt x="7905" y="16713"/>
                  </a:cubicBezTo>
                  <a:cubicBezTo>
                    <a:pt x="8220" y="16748"/>
                    <a:pt x="8533" y="16765"/>
                    <a:pt x="8842" y="16765"/>
                  </a:cubicBezTo>
                  <a:cubicBezTo>
                    <a:pt x="13054" y="16765"/>
                    <a:pt x="16684" y="13593"/>
                    <a:pt x="17161" y="9309"/>
                  </a:cubicBezTo>
                  <a:cubicBezTo>
                    <a:pt x="17673" y="4710"/>
                    <a:pt x="14355" y="565"/>
                    <a:pt x="9757" y="53"/>
                  </a:cubicBezTo>
                  <a:cubicBezTo>
                    <a:pt x="9443" y="18"/>
                    <a:pt x="9131" y="1"/>
                    <a:pt x="8822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7"/>
            <p:cNvSpPr/>
            <p:nvPr/>
          </p:nvSpPr>
          <p:spPr>
            <a:xfrm>
              <a:off x="3401050" y="4662100"/>
              <a:ext cx="227625" cy="215900"/>
            </a:xfrm>
            <a:custGeom>
              <a:rect b="b" l="l" r="r" t="t"/>
              <a:pathLst>
                <a:path extrusionOk="0" h="8636" w="9105">
                  <a:moveTo>
                    <a:pt x="4541" y="0"/>
                  </a:moveTo>
                  <a:cubicBezTo>
                    <a:pt x="2369" y="0"/>
                    <a:pt x="506" y="1635"/>
                    <a:pt x="257" y="3835"/>
                  </a:cubicBezTo>
                  <a:cubicBezTo>
                    <a:pt x="1" y="6210"/>
                    <a:pt x="1700" y="8340"/>
                    <a:pt x="4075" y="8608"/>
                  </a:cubicBezTo>
                  <a:cubicBezTo>
                    <a:pt x="4240" y="8627"/>
                    <a:pt x="4403" y="8636"/>
                    <a:pt x="4565" y="8636"/>
                  </a:cubicBezTo>
                  <a:cubicBezTo>
                    <a:pt x="6737" y="8636"/>
                    <a:pt x="8600" y="7000"/>
                    <a:pt x="8849" y="4790"/>
                  </a:cubicBezTo>
                  <a:cubicBezTo>
                    <a:pt x="9105" y="2426"/>
                    <a:pt x="7393" y="296"/>
                    <a:pt x="5030" y="28"/>
                  </a:cubicBezTo>
                  <a:cubicBezTo>
                    <a:pt x="4866" y="9"/>
                    <a:pt x="4702" y="0"/>
                    <a:pt x="4541" y="0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7"/>
            <p:cNvSpPr/>
            <p:nvPr/>
          </p:nvSpPr>
          <p:spPr>
            <a:xfrm>
              <a:off x="3368750" y="4496000"/>
              <a:ext cx="329200" cy="67275"/>
            </a:xfrm>
            <a:custGeom>
              <a:rect b="b" l="l" r="r" t="t"/>
              <a:pathLst>
                <a:path extrusionOk="0" h="2691" w="13168">
                  <a:moveTo>
                    <a:pt x="140" y="1"/>
                  </a:moveTo>
                  <a:lnTo>
                    <a:pt x="0" y="1246"/>
                  </a:lnTo>
                  <a:lnTo>
                    <a:pt x="13028" y="2690"/>
                  </a:lnTo>
                  <a:lnTo>
                    <a:pt x="13168" y="144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7"/>
            <p:cNvSpPr/>
            <p:nvPr/>
          </p:nvSpPr>
          <p:spPr>
            <a:xfrm>
              <a:off x="3436575" y="4534725"/>
              <a:ext cx="189775" cy="231875"/>
            </a:xfrm>
            <a:custGeom>
              <a:rect b="b" l="l" r="r" t="t"/>
              <a:pathLst>
                <a:path extrusionOk="0" h="9275" w="7591">
                  <a:moveTo>
                    <a:pt x="0" y="0"/>
                  </a:moveTo>
                  <a:cubicBezTo>
                    <a:pt x="0" y="0"/>
                    <a:pt x="233" y="8976"/>
                    <a:pt x="2817" y="9267"/>
                  </a:cubicBezTo>
                  <a:cubicBezTo>
                    <a:pt x="2858" y="9272"/>
                    <a:pt x="2899" y="9274"/>
                    <a:pt x="2939" y="9274"/>
                  </a:cubicBezTo>
                  <a:cubicBezTo>
                    <a:pt x="5459" y="9274"/>
                    <a:pt x="7591" y="838"/>
                    <a:pt x="7591" y="8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4973050" y="4747325"/>
              <a:ext cx="442150" cy="418850"/>
            </a:xfrm>
            <a:custGeom>
              <a:rect b="b" l="l" r="r" t="t"/>
              <a:pathLst>
                <a:path extrusionOk="0" h="16754" w="17686">
                  <a:moveTo>
                    <a:pt x="8829" y="1"/>
                  </a:moveTo>
                  <a:cubicBezTo>
                    <a:pt x="4618" y="1"/>
                    <a:pt x="990" y="3163"/>
                    <a:pt x="513" y="7446"/>
                  </a:cubicBezTo>
                  <a:cubicBezTo>
                    <a:pt x="1" y="12045"/>
                    <a:pt x="3319" y="16190"/>
                    <a:pt x="7917" y="16702"/>
                  </a:cubicBezTo>
                  <a:cubicBezTo>
                    <a:pt x="8232" y="16737"/>
                    <a:pt x="8545" y="16754"/>
                    <a:pt x="8854" y="16754"/>
                  </a:cubicBezTo>
                  <a:cubicBezTo>
                    <a:pt x="13066" y="16754"/>
                    <a:pt x="16696" y="13581"/>
                    <a:pt x="17173" y="9297"/>
                  </a:cubicBezTo>
                  <a:cubicBezTo>
                    <a:pt x="17685" y="4699"/>
                    <a:pt x="14367" y="566"/>
                    <a:pt x="9768" y="53"/>
                  </a:cubicBezTo>
                  <a:cubicBezTo>
                    <a:pt x="9453" y="18"/>
                    <a:pt x="9139" y="1"/>
                    <a:pt x="8829" y="1"/>
                  </a:cubicBezTo>
                  <a:close/>
                </a:path>
              </a:pathLst>
            </a:custGeom>
            <a:solidFill>
              <a:srgbClr val="5016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7"/>
            <p:cNvSpPr/>
            <p:nvPr/>
          </p:nvSpPr>
          <p:spPr>
            <a:xfrm>
              <a:off x="5080150" y="4848700"/>
              <a:ext cx="227925" cy="215875"/>
            </a:xfrm>
            <a:custGeom>
              <a:rect b="b" l="l" r="r" t="t"/>
              <a:pathLst>
                <a:path extrusionOk="0" h="8635" w="9117">
                  <a:moveTo>
                    <a:pt x="4559" y="1"/>
                  </a:moveTo>
                  <a:cubicBezTo>
                    <a:pt x="2390" y="1"/>
                    <a:pt x="519" y="1629"/>
                    <a:pt x="269" y="3845"/>
                  </a:cubicBezTo>
                  <a:cubicBezTo>
                    <a:pt x="1" y="6220"/>
                    <a:pt x="1712" y="8351"/>
                    <a:pt x="4087" y="8607"/>
                  </a:cubicBezTo>
                  <a:cubicBezTo>
                    <a:pt x="4251" y="8625"/>
                    <a:pt x="4414" y="8635"/>
                    <a:pt x="4575" y="8635"/>
                  </a:cubicBezTo>
                  <a:cubicBezTo>
                    <a:pt x="6737" y="8635"/>
                    <a:pt x="8600" y="7000"/>
                    <a:pt x="8849" y="4800"/>
                  </a:cubicBezTo>
                  <a:cubicBezTo>
                    <a:pt x="9117" y="2425"/>
                    <a:pt x="7405" y="294"/>
                    <a:pt x="5030" y="27"/>
                  </a:cubicBezTo>
                  <a:cubicBezTo>
                    <a:pt x="4872" y="9"/>
                    <a:pt x="4715" y="1"/>
                    <a:pt x="4559" y="1"/>
                  </a:cubicBezTo>
                  <a:close/>
                </a:path>
              </a:pathLst>
            </a:custGeom>
            <a:solidFill>
              <a:srgbClr val="FE97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7"/>
            <p:cNvSpPr/>
            <p:nvPr/>
          </p:nvSpPr>
          <p:spPr>
            <a:xfrm>
              <a:off x="5047850" y="4682575"/>
              <a:ext cx="329225" cy="67550"/>
            </a:xfrm>
            <a:custGeom>
              <a:rect b="b" l="l" r="r" t="t"/>
              <a:pathLst>
                <a:path extrusionOk="0" h="2702" w="13169">
                  <a:moveTo>
                    <a:pt x="140" y="0"/>
                  </a:moveTo>
                  <a:lnTo>
                    <a:pt x="1" y="1246"/>
                  </a:lnTo>
                  <a:lnTo>
                    <a:pt x="13028" y="2701"/>
                  </a:lnTo>
                  <a:lnTo>
                    <a:pt x="13168" y="1456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8881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5115950" y="4721275"/>
              <a:ext cx="189800" cy="231900"/>
            </a:xfrm>
            <a:custGeom>
              <a:rect b="b" l="l" r="r" t="t"/>
              <a:pathLst>
                <a:path extrusionOk="0" h="9276" w="7592">
                  <a:moveTo>
                    <a:pt x="1" y="1"/>
                  </a:moveTo>
                  <a:cubicBezTo>
                    <a:pt x="1" y="1"/>
                    <a:pt x="234" y="8989"/>
                    <a:pt x="2807" y="9268"/>
                  </a:cubicBezTo>
                  <a:cubicBezTo>
                    <a:pt x="2849" y="9273"/>
                    <a:pt x="2892" y="9275"/>
                    <a:pt x="2934" y="9275"/>
                  </a:cubicBezTo>
                  <a:cubicBezTo>
                    <a:pt x="5463" y="9275"/>
                    <a:pt x="7592" y="851"/>
                    <a:pt x="7592" y="8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5D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0" name="Google Shape;830;p47"/>
          <p:cNvSpPr/>
          <p:nvPr/>
        </p:nvSpPr>
        <p:spPr>
          <a:xfrm flipH="1" rot="10800000">
            <a:off x="679860" y="2821250"/>
            <a:ext cx="86425" cy="231474"/>
          </a:xfrm>
          <a:custGeom>
            <a:rect b="b" l="l" r="r" t="t"/>
            <a:pathLst>
              <a:path extrusionOk="0" h="13006" w="4856">
                <a:moveTo>
                  <a:pt x="2434" y="1"/>
                </a:moveTo>
                <a:lnTo>
                  <a:pt x="0" y="6509"/>
                </a:lnTo>
                <a:lnTo>
                  <a:pt x="2434" y="13005"/>
                </a:lnTo>
                <a:lnTo>
                  <a:pt x="4855" y="6509"/>
                </a:lnTo>
                <a:lnTo>
                  <a:pt x="24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47"/>
          <p:cNvSpPr/>
          <p:nvPr/>
        </p:nvSpPr>
        <p:spPr>
          <a:xfrm flipH="1" rot="10800000">
            <a:off x="533563" y="3029499"/>
            <a:ext cx="70051" cy="54514"/>
          </a:xfrm>
          <a:custGeom>
            <a:rect b="b" l="l" r="r" t="t"/>
            <a:pathLst>
              <a:path extrusionOk="0" h="3063" w="3936">
                <a:moveTo>
                  <a:pt x="1968" y="1"/>
                </a:moveTo>
                <a:cubicBezTo>
                  <a:pt x="1" y="1"/>
                  <a:pt x="1" y="3063"/>
                  <a:pt x="1968" y="3063"/>
                </a:cubicBezTo>
                <a:cubicBezTo>
                  <a:pt x="3936" y="3063"/>
                  <a:pt x="3936" y="1"/>
                  <a:pt x="1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47"/>
          <p:cNvSpPr/>
          <p:nvPr/>
        </p:nvSpPr>
        <p:spPr>
          <a:xfrm flipH="1" rot="10800000">
            <a:off x="850808" y="3067622"/>
            <a:ext cx="42073" cy="32552"/>
          </a:xfrm>
          <a:custGeom>
            <a:rect b="b" l="l" r="r" t="t"/>
            <a:pathLst>
              <a:path extrusionOk="0" h="1829" w="2364">
                <a:moveTo>
                  <a:pt x="1176" y="1"/>
                </a:moveTo>
                <a:cubicBezTo>
                  <a:pt x="0" y="1"/>
                  <a:pt x="0" y="1829"/>
                  <a:pt x="1176" y="1829"/>
                </a:cubicBezTo>
                <a:cubicBezTo>
                  <a:pt x="2364" y="1829"/>
                  <a:pt x="2364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47"/>
          <p:cNvSpPr/>
          <p:nvPr/>
        </p:nvSpPr>
        <p:spPr>
          <a:xfrm flipH="1" rot="10800000">
            <a:off x="754451" y="3171632"/>
            <a:ext cx="42073" cy="32765"/>
          </a:xfrm>
          <a:custGeom>
            <a:rect b="b" l="l" r="r" t="t"/>
            <a:pathLst>
              <a:path extrusionOk="0" h="1841" w="2364">
                <a:moveTo>
                  <a:pt x="1188" y="1"/>
                </a:moveTo>
                <a:cubicBezTo>
                  <a:pt x="0" y="1"/>
                  <a:pt x="0" y="1840"/>
                  <a:pt x="1188" y="1840"/>
                </a:cubicBezTo>
                <a:cubicBezTo>
                  <a:pt x="2364" y="1840"/>
                  <a:pt x="2364" y="1"/>
                  <a:pt x="11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47"/>
          <p:cNvSpPr/>
          <p:nvPr/>
        </p:nvSpPr>
        <p:spPr>
          <a:xfrm flipH="1" rot="10800000">
            <a:off x="565065" y="3188006"/>
            <a:ext cx="42073" cy="32765"/>
          </a:xfrm>
          <a:custGeom>
            <a:rect b="b" l="l" r="r" t="t"/>
            <a:pathLst>
              <a:path extrusionOk="0" h="1841" w="2364">
                <a:moveTo>
                  <a:pt x="1176" y="1"/>
                </a:moveTo>
                <a:cubicBezTo>
                  <a:pt x="0" y="1"/>
                  <a:pt x="0" y="1840"/>
                  <a:pt x="1176" y="1840"/>
                </a:cubicBezTo>
                <a:cubicBezTo>
                  <a:pt x="2364" y="1840"/>
                  <a:pt x="2364" y="1"/>
                  <a:pt x="1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er Relationship Management Training Workshop by Slidesgo">
  <a:themeElements>
    <a:clrScheme name="Simple Light">
      <a:dk1>
        <a:srgbClr val="091F4E"/>
      </a:dk1>
      <a:lt1>
        <a:srgbClr val="FFFFFF"/>
      </a:lt1>
      <a:dk2>
        <a:srgbClr val="F2F2F2"/>
      </a:dk2>
      <a:lt2>
        <a:srgbClr val="5D8A4A"/>
      </a:lt2>
      <a:accent1>
        <a:srgbClr val="6E9B5B"/>
      </a:accent1>
      <a:accent2>
        <a:srgbClr val="44407D"/>
      </a:accent2>
      <a:accent3>
        <a:srgbClr val="574F85"/>
      </a:accent3>
      <a:accent4>
        <a:srgbClr val="073763"/>
      </a:accent4>
      <a:accent5>
        <a:srgbClr val="3C78D8"/>
      </a:accent5>
      <a:accent6>
        <a:srgbClr val="FD7915"/>
      </a:accent6>
      <a:hlink>
        <a:srgbClr val="091F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