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E7FF"/>
    <a:srgbClr val="FFB7DB"/>
    <a:srgbClr val="FFCCFF"/>
    <a:srgbClr val="FF3399"/>
    <a:srgbClr val="1DE734"/>
    <a:srgbClr val="8AB574"/>
    <a:srgbClr val="FFC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227A8-D4A9-4F02-8E41-0A56AC7E16F9}" type="doc">
      <dgm:prSet loTypeId="urn:microsoft.com/office/officeart/2005/8/layout/vList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89C03C70-90E7-4AED-8A69-9E5097098946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" sz="1600" b="1" i="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" sz="1800" b="1" i="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Son variables de diferentes tipos (Entero; Texto; Booleanos) que pueden tener valores por defecto o le podrán ser asignadas al momento de la Instancia de un objeto determinando sus características y estado.</a:t>
          </a:r>
        </a:p>
        <a:p>
          <a:pPr marL="0" marR="0" lvl="0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s-ES" sz="1600" b="1" i="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lvl="0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dirty="0"/>
        </a:p>
      </dgm:t>
    </dgm:pt>
    <dgm:pt modelId="{927B5EB3-E9EE-41C9-96B9-1FE466B5D2A7}" type="parTrans" cxnId="{14604934-DCDC-4407-B5AB-53D2553198C7}">
      <dgm:prSet/>
      <dgm:spPr/>
      <dgm:t>
        <a:bodyPr/>
        <a:lstStyle/>
        <a:p>
          <a:endParaRPr lang="es-MX"/>
        </a:p>
      </dgm:t>
    </dgm:pt>
    <dgm:pt modelId="{7F882F45-610E-4344-97FF-3B0AF6755D01}" type="sibTrans" cxnId="{14604934-DCDC-4407-B5AB-53D2553198C7}">
      <dgm:prSet/>
      <dgm:spPr/>
      <dgm:t>
        <a:bodyPr/>
        <a:lstStyle/>
        <a:p>
          <a:endParaRPr lang="es-MX"/>
        </a:p>
      </dgm:t>
    </dgm:pt>
    <dgm:pt modelId="{6EC50E05-53BC-49D1-BBB6-9FA11F688B7E}">
      <dgm:prSet phldrT="[Texto]" custT="1"/>
      <dgm:spPr/>
      <dgm:t>
        <a:bodyPr/>
        <a:lstStyle/>
        <a:p>
          <a:pPr marL="0" marR="0" lvl="0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s-ES" sz="1600" b="1" i="0" dirty="0">
            <a:effectLst/>
            <a:latin typeface="Verdana" panose="020B0604030504040204" pitchFamily="34" charset="0"/>
          </a:endParaRPr>
        </a:p>
        <a:p>
          <a:pPr marL="0" lvl="0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Son funciones; acciones realizables por el objeto que permiten cambiar sus atributos o el de otros objetos de la clase permitiendo un cambio de estado del objeto; a menudo requiriendo “argumentos (valores)” para determinados “parámetros (nombres de variables establecidas en funciones o rutinas). </a:t>
          </a:r>
          <a:endParaRPr lang="es-MX" sz="1200" dirty="0"/>
        </a:p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s-MX" sz="1400" dirty="0"/>
        </a:p>
      </dgm:t>
    </dgm:pt>
    <dgm:pt modelId="{355BB565-52EC-4FB3-B506-30CE933D9ECC}" type="sibTrans" cxnId="{51E063AB-4EBB-4B38-A96E-0129E77AEA06}">
      <dgm:prSet/>
      <dgm:spPr/>
      <dgm:t>
        <a:bodyPr/>
        <a:lstStyle/>
        <a:p>
          <a:endParaRPr lang="es-MX"/>
        </a:p>
      </dgm:t>
    </dgm:pt>
    <dgm:pt modelId="{31E44E98-257A-4EA3-9D87-00EDC30D3B9C}" type="parTrans" cxnId="{51E063AB-4EBB-4B38-A96E-0129E77AEA06}">
      <dgm:prSet/>
      <dgm:spPr/>
      <dgm:t>
        <a:bodyPr/>
        <a:lstStyle/>
        <a:p>
          <a:endParaRPr lang="es-MX"/>
        </a:p>
      </dgm:t>
    </dgm:pt>
    <dgm:pt modelId="{87C92091-B7CA-421A-938D-DF064AF6ADF1}">
      <dgm:prSet phldrT="[Texto]" custT="1"/>
      <dgm:spPr/>
      <dgm:t>
        <a:bodyPr/>
        <a:lstStyle/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Palabra que refiere a la creación de un objeto partiendo de una clase. Durante la instancia son asignados los valores iniciales para los atributos.</a:t>
          </a:r>
          <a:endParaRPr lang="es-MX" sz="1600" dirty="0"/>
        </a:p>
      </dgm:t>
    </dgm:pt>
    <dgm:pt modelId="{E6A48607-0A22-4C47-B509-CC9E5440BE6A}" type="sibTrans" cxnId="{585D405F-EDDC-4618-9D23-D2ECFD9B44CE}">
      <dgm:prSet/>
      <dgm:spPr/>
      <dgm:t>
        <a:bodyPr/>
        <a:lstStyle/>
        <a:p>
          <a:endParaRPr lang="es-MX"/>
        </a:p>
      </dgm:t>
    </dgm:pt>
    <dgm:pt modelId="{E89420C8-3B5A-4C21-B6DF-79CF823BC6D4}" type="parTrans" cxnId="{585D405F-EDDC-4618-9D23-D2ECFD9B44CE}">
      <dgm:prSet/>
      <dgm:spPr/>
      <dgm:t>
        <a:bodyPr/>
        <a:lstStyle/>
        <a:p>
          <a:endParaRPr lang="es-MX"/>
        </a:p>
      </dgm:t>
    </dgm:pt>
    <dgm:pt modelId="{9F0A866F-66DD-42AF-84CA-F38612DA58DF}" type="pres">
      <dgm:prSet presAssocID="{A61227A8-D4A9-4F02-8E41-0A56AC7E16F9}" presName="linear" presStyleCnt="0">
        <dgm:presLayoutVars>
          <dgm:dir/>
          <dgm:resizeHandles val="exact"/>
        </dgm:presLayoutVars>
      </dgm:prSet>
      <dgm:spPr/>
    </dgm:pt>
    <dgm:pt modelId="{4CC699E0-1CC3-4DC3-A4C0-94083CFEEC92}" type="pres">
      <dgm:prSet presAssocID="{89C03C70-90E7-4AED-8A69-9E5097098946}" presName="comp" presStyleCnt="0"/>
      <dgm:spPr/>
    </dgm:pt>
    <dgm:pt modelId="{8C0A1EB2-D465-434C-A2A1-A419C0BB8BBE}" type="pres">
      <dgm:prSet presAssocID="{89C03C70-90E7-4AED-8A69-9E5097098946}" presName="box" presStyleLbl="node1" presStyleIdx="0" presStyleCnt="3" custScaleY="78529" custLinFactNeighborX="320" custLinFactNeighborY="-8044"/>
      <dgm:spPr/>
    </dgm:pt>
    <dgm:pt modelId="{2B67DCD5-0594-4902-9ACD-3A0CF5403B97}" type="pres">
      <dgm:prSet presAssocID="{89C03C70-90E7-4AED-8A69-9E5097098946}" presName="img" presStyleLbl="fgImgPlace1" presStyleIdx="0" presStyleCnt="3" custScaleX="95364" custLinFactNeighborX="-3200"/>
      <dgm:spPr>
        <a:solidFill>
          <a:schemeClr val="accent4">
            <a:lumMod val="40000"/>
            <a:lumOff val="60000"/>
          </a:schemeClr>
        </a:solidFill>
      </dgm:spPr>
    </dgm:pt>
    <dgm:pt modelId="{189ECD51-32A6-41B5-A983-A1256799E2A4}" type="pres">
      <dgm:prSet presAssocID="{89C03C70-90E7-4AED-8A69-9E5097098946}" presName="text" presStyleLbl="node1" presStyleIdx="0" presStyleCnt="3">
        <dgm:presLayoutVars>
          <dgm:bulletEnabled val="1"/>
        </dgm:presLayoutVars>
      </dgm:prSet>
      <dgm:spPr/>
    </dgm:pt>
    <dgm:pt modelId="{40198E1B-995A-4BF1-8D32-8F49EBE2FFC8}" type="pres">
      <dgm:prSet presAssocID="{7F882F45-610E-4344-97FF-3B0AF6755D01}" presName="spacer" presStyleCnt="0"/>
      <dgm:spPr/>
    </dgm:pt>
    <dgm:pt modelId="{0CD878CE-1C20-4F75-9993-A491A3A43F0E}" type="pres">
      <dgm:prSet presAssocID="{6EC50E05-53BC-49D1-BBB6-9FA11F688B7E}" presName="comp" presStyleCnt="0"/>
      <dgm:spPr/>
    </dgm:pt>
    <dgm:pt modelId="{6DC26C82-89AF-4B22-BD3F-F9E78880B2FF}" type="pres">
      <dgm:prSet presAssocID="{6EC50E05-53BC-49D1-BBB6-9FA11F688B7E}" presName="box" presStyleLbl="node1" presStyleIdx="1" presStyleCnt="3" custScaleY="71614"/>
      <dgm:spPr/>
    </dgm:pt>
    <dgm:pt modelId="{A29D1672-F0A3-40A5-BB66-3665852D293D}" type="pres">
      <dgm:prSet presAssocID="{6EC50E05-53BC-49D1-BBB6-9FA11F688B7E}" presName="img" presStyleLbl="fgImgPlace1" presStyleIdx="1" presStyleCnt="3" custScaleX="96964" custLinFactNeighborX="-4800" custLinFactNeighborY="143"/>
      <dgm:spPr>
        <a:solidFill>
          <a:schemeClr val="accent6">
            <a:lumMod val="40000"/>
            <a:lumOff val="60000"/>
          </a:schemeClr>
        </a:solidFill>
      </dgm:spPr>
    </dgm:pt>
    <dgm:pt modelId="{246DFD28-CF53-40B8-B601-986A56286984}" type="pres">
      <dgm:prSet presAssocID="{6EC50E05-53BC-49D1-BBB6-9FA11F688B7E}" presName="text" presStyleLbl="node1" presStyleIdx="1" presStyleCnt="3">
        <dgm:presLayoutVars>
          <dgm:bulletEnabled val="1"/>
        </dgm:presLayoutVars>
      </dgm:prSet>
      <dgm:spPr/>
    </dgm:pt>
    <dgm:pt modelId="{EB6A9A4E-22AC-4EF1-938C-1EFF90885353}" type="pres">
      <dgm:prSet presAssocID="{355BB565-52EC-4FB3-B506-30CE933D9ECC}" presName="spacer" presStyleCnt="0"/>
      <dgm:spPr/>
    </dgm:pt>
    <dgm:pt modelId="{68C981B8-98F5-4EFF-9A24-E9C6272A08C7}" type="pres">
      <dgm:prSet presAssocID="{87C92091-B7CA-421A-938D-DF064AF6ADF1}" presName="comp" presStyleCnt="0"/>
      <dgm:spPr/>
    </dgm:pt>
    <dgm:pt modelId="{78B98AB2-45A4-4527-9E8F-F9D1E2EF92B1}" type="pres">
      <dgm:prSet presAssocID="{87C92091-B7CA-421A-938D-DF064AF6ADF1}" presName="box" presStyleLbl="node1" presStyleIdx="2" presStyleCnt="3" custScaleY="69126"/>
      <dgm:spPr/>
    </dgm:pt>
    <dgm:pt modelId="{5889C315-AB48-43D3-8EA0-2780C9310ABC}" type="pres">
      <dgm:prSet presAssocID="{87C92091-B7CA-421A-938D-DF064AF6ADF1}" presName="img" presStyleLbl="fgImgPlace1" presStyleIdx="2" presStyleCnt="3" custScaleX="95364" custLinFactNeighborX="-5600"/>
      <dgm:spPr>
        <a:solidFill>
          <a:schemeClr val="accent5">
            <a:lumMod val="40000"/>
            <a:lumOff val="60000"/>
          </a:schemeClr>
        </a:solidFill>
      </dgm:spPr>
    </dgm:pt>
    <dgm:pt modelId="{0ED20BC2-7B7D-4A65-85A9-AE63DEFF7E39}" type="pres">
      <dgm:prSet presAssocID="{87C92091-B7CA-421A-938D-DF064AF6ADF1}" presName="text" presStyleLbl="node1" presStyleIdx="2" presStyleCnt="3">
        <dgm:presLayoutVars>
          <dgm:bulletEnabled val="1"/>
        </dgm:presLayoutVars>
      </dgm:prSet>
      <dgm:spPr/>
    </dgm:pt>
  </dgm:ptLst>
  <dgm:cxnLst>
    <dgm:cxn modelId="{14604934-DCDC-4407-B5AB-53D2553198C7}" srcId="{A61227A8-D4A9-4F02-8E41-0A56AC7E16F9}" destId="{89C03C70-90E7-4AED-8A69-9E5097098946}" srcOrd="0" destOrd="0" parTransId="{927B5EB3-E9EE-41C9-96B9-1FE466B5D2A7}" sibTransId="{7F882F45-610E-4344-97FF-3B0AF6755D01}"/>
    <dgm:cxn modelId="{585D405F-EDDC-4618-9D23-D2ECFD9B44CE}" srcId="{A61227A8-D4A9-4F02-8E41-0A56AC7E16F9}" destId="{87C92091-B7CA-421A-938D-DF064AF6ADF1}" srcOrd="2" destOrd="0" parTransId="{E89420C8-3B5A-4C21-B6DF-79CF823BC6D4}" sibTransId="{E6A48607-0A22-4C47-B509-CC9E5440BE6A}"/>
    <dgm:cxn modelId="{E476E25A-0572-4CAA-9DA4-F89A8A15CEBC}" type="presOf" srcId="{A61227A8-D4A9-4F02-8E41-0A56AC7E16F9}" destId="{9F0A866F-66DD-42AF-84CA-F38612DA58DF}" srcOrd="0" destOrd="0" presId="urn:microsoft.com/office/officeart/2005/8/layout/vList4"/>
    <dgm:cxn modelId="{0DD9D98D-315B-4B67-92E0-EE641DDE596A}" type="presOf" srcId="{89C03C70-90E7-4AED-8A69-9E5097098946}" destId="{189ECD51-32A6-41B5-A983-A1256799E2A4}" srcOrd="1" destOrd="0" presId="urn:microsoft.com/office/officeart/2005/8/layout/vList4"/>
    <dgm:cxn modelId="{51E063AB-4EBB-4B38-A96E-0129E77AEA06}" srcId="{A61227A8-D4A9-4F02-8E41-0A56AC7E16F9}" destId="{6EC50E05-53BC-49D1-BBB6-9FA11F688B7E}" srcOrd="1" destOrd="0" parTransId="{31E44E98-257A-4EA3-9D87-00EDC30D3B9C}" sibTransId="{355BB565-52EC-4FB3-B506-30CE933D9ECC}"/>
    <dgm:cxn modelId="{94995DD2-0A0C-4415-92F2-26F725B70438}" type="presOf" srcId="{89C03C70-90E7-4AED-8A69-9E5097098946}" destId="{8C0A1EB2-D465-434C-A2A1-A419C0BB8BBE}" srcOrd="0" destOrd="0" presId="urn:microsoft.com/office/officeart/2005/8/layout/vList4"/>
    <dgm:cxn modelId="{4D8407D3-2649-4086-B502-F21231C86B1A}" type="presOf" srcId="{87C92091-B7CA-421A-938D-DF064AF6ADF1}" destId="{0ED20BC2-7B7D-4A65-85A9-AE63DEFF7E39}" srcOrd="1" destOrd="0" presId="urn:microsoft.com/office/officeart/2005/8/layout/vList4"/>
    <dgm:cxn modelId="{3C13ACD9-69CA-4F8C-9F7D-65710996A088}" type="presOf" srcId="{6EC50E05-53BC-49D1-BBB6-9FA11F688B7E}" destId="{6DC26C82-89AF-4B22-BD3F-F9E78880B2FF}" srcOrd="0" destOrd="0" presId="urn:microsoft.com/office/officeart/2005/8/layout/vList4"/>
    <dgm:cxn modelId="{B209C2E5-C1E8-4581-82C8-07E3F247C2EC}" type="presOf" srcId="{6EC50E05-53BC-49D1-BBB6-9FA11F688B7E}" destId="{246DFD28-CF53-40B8-B601-986A56286984}" srcOrd="1" destOrd="0" presId="urn:microsoft.com/office/officeart/2005/8/layout/vList4"/>
    <dgm:cxn modelId="{EDEED4FE-6E89-4D92-8791-A87A466B6FAF}" type="presOf" srcId="{87C92091-B7CA-421A-938D-DF064AF6ADF1}" destId="{78B98AB2-45A4-4527-9E8F-F9D1E2EF92B1}" srcOrd="0" destOrd="0" presId="urn:microsoft.com/office/officeart/2005/8/layout/vList4"/>
    <dgm:cxn modelId="{751160E0-A62F-4686-B854-852AC00D5DCB}" type="presParOf" srcId="{9F0A866F-66DD-42AF-84CA-F38612DA58DF}" destId="{4CC699E0-1CC3-4DC3-A4C0-94083CFEEC92}" srcOrd="0" destOrd="0" presId="urn:microsoft.com/office/officeart/2005/8/layout/vList4"/>
    <dgm:cxn modelId="{DD9E706E-E318-4B51-870A-BEF0AD622BDA}" type="presParOf" srcId="{4CC699E0-1CC3-4DC3-A4C0-94083CFEEC92}" destId="{8C0A1EB2-D465-434C-A2A1-A419C0BB8BBE}" srcOrd="0" destOrd="0" presId="urn:microsoft.com/office/officeart/2005/8/layout/vList4"/>
    <dgm:cxn modelId="{6B00E405-F6E1-4DC9-A299-B41F9CB7708B}" type="presParOf" srcId="{4CC699E0-1CC3-4DC3-A4C0-94083CFEEC92}" destId="{2B67DCD5-0594-4902-9ACD-3A0CF5403B97}" srcOrd="1" destOrd="0" presId="urn:microsoft.com/office/officeart/2005/8/layout/vList4"/>
    <dgm:cxn modelId="{D7446861-981B-4FA5-B868-36C73BF43104}" type="presParOf" srcId="{4CC699E0-1CC3-4DC3-A4C0-94083CFEEC92}" destId="{189ECD51-32A6-41B5-A983-A1256799E2A4}" srcOrd="2" destOrd="0" presId="urn:microsoft.com/office/officeart/2005/8/layout/vList4"/>
    <dgm:cxn modelId="{AB053E72-5F64-4F60-BF0E-D6960839EA87}" type="presParOf" srcId="{9F0A866F-66DD-42AF-84CA-F38612DA58DF}" destId="{40198E1B-995A-4BF1-8D32-8F49EBE2FFC8}" srcOrd="1" destOrd="0" presId="urn:microsoft.com/office/officeart/2005/8/layout/vList4"/>
    <dgm:cxn modelId="{F57295A1-9639-456B-888A-D47A0585B5BE}" type="presParOf" srcId="{9F0A866F-66DD-42AF-84CA-F38612DA58DF}" destId="{0CD878CE-1C20-4F75-9993-A491A3A43F0E}" srcOrd="2" destOrd="0" presId="urn:microsoft.com/office/officeart/2005/8/layout/vList4"/>
    <dgm:cxn modelId="{B0F37B04-A074-4C0F-BDFC-91AD392B6F4A}" type="presParOf" srcId="{0CD878CE-1C20-4F75-9993-A491A3A43F0E}" destId="{6DC26C82-89AF-4B22-BD3F-F9E78880B2FF}" srcOrd="0" destOrd="0" presId="urn:microsoft.com/office/officeart/2005/8/layout/vList4"/>
    <dgm:cxn modelId="{2B09989A-081A-428C-AF67-E996B0B7F50B}" type="presParOf" srcId="{0CD878CE-1C20-4F75-9993-A491A3A43F0E}" destId="{A29D1672-F0A3-40A5-BB66-3665852D293D}" srcOrd="1" destOrd="0" presId="urn:microsoft.com/office/officeart/2005/8/layout/vList4"/>
    <dgm:cxn modelId="{7CCE89F5-F6A5-4DD9-91CD-C5EEE23C8A35}" type="presParOf" srcId="{0CD878CE-1C20-4F75-9993-A491A3A43F0E}" destId="{246DFD28-CF53-40B8-B601-986A56286984}" srcOrd="2" destOrd="0" presId="urn:microsoft.com/office/officeart/2005/8/layout/vList4"/>
    <dgm:cxn modelId="{C7EED34B-B9B8-4F12-BE03-2C21E1C2FEE4}" type="presParOf" srcId="{9F0A866F-66DD-42AF-84CA-F38612DA58DF}" destId="{EB6A9A4E-22AC-4EF1-938C-1EFF90885353}" srcOrd="3" destOrd="0" presId="urn:microsoft.com/office/officeart/2005/8/layout/vList4"/>
    <dgm:cxn modelId="{CE889CAF-0072-47F4-86FA-4DADAFB3BD2E}" type="presParOf" srcId="{9F0A866F-66DD-42AF-84CA-F38612DA58DF}" destId="{68C981B8-98F5-4EFF-9A24-E9C6272A08C7}" srcOrd="4" destOrd="0" presId="urn:microsoft.com/office/officeart/2005/8/layout/vList4"/>
    <dgm:cxn modelId="{D2C7317C-DAEB-465B-8E47-2660FDEB4FF4}" type="presParOf" srcId="{68C981B8-98F5-4EFF-9A24-E9C6272A08C7}" destId="{78B98AB2-45A4-4527-9E8F-F9D1E2EF92B1}" srcOrd="0" destOrd="0" presId="urn:microsoft.com/office/officeart/2005/8/layout/vList4"/>
    <dgm:cxn modelId="{ACC29E33-E1B2-4A22-BF8A-AAE67ED38CA0}" type="presParOf" srcId="{68C981B8-98F5-4EFF-9A24-E9C6272A08C7}" destId="{5889C315-AB48-43D3-8EA0-2780C9310ABC}" srcOrd="1" destOrd="0" presId="urn:microsoft.com/office/officeart/2005/8/layout/vList4"/>
    <dgm:cxn modelId="{15FA64C5-AF14-4076-82BD-330B52C1CFBE}" type="presParOf" srcId="{68C981B8-98F5-4EFF-9A24-E9C6272A08C7}" destId="{0ED20BC2-7B7D-4A65-85A9-AE63DEFF7E3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A1EB2-D465-434C-A2A1-A419C0BB8BBE}">
      <dsp:nvSpPr>
        <dsp:cNvPr id="0" name=""/>
        <dsp:cNvSpPr/>
      </dsp:nvSpPr>
      <dsp:spPr>
        <a:xfrm>
          <a:off x="0" y="0"/>
          <a:ext cx="9071429" cy="1664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" sz="1600" b="1" i="0" kern="120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" sz="1800" b="1" i="0" kern="120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800" b="1" i="0" kern="120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Son variables de diferentes tipos (Entero; Texto; Booleanos) que pueden tener valores por defecto o le podrán ser asignadas al momento de la Instancia de un objeto determinando sus características y estado.</a:t>
          </a:r>
        </a:p>
        <a:p>
          <a:pPr marL="0" marR="0" lvl="0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s-ES" sz="1600" b="1" i="0" kern="1200" dirty="0"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0"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dirty="0"/>
        </a:p>
      </dsp:txBody>
      <dsp:txXfrm>
        <a:off x="2026231" y="0"/>
        <a:ext cx="7045197" cy="1664386"/>
      </dsp:txXfrm>
    </dsp:sp>
    <dsp:sp modelId="{2B67DCD5-0594-4902-9ACD-3A0CF5403B97}">
      <dsp:nvSpPr>
        <dsp:cNvPr id="0" name=""/>
        <dsp:cNvSpPr/>
      </dsp:nvSpPr>
      <dsp:spPr>
        <a:xfrm>
          <a:off x="195943" y="0"/>
          <a:ext cx="1730175" cy="169556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C26C82-89AF-4B22-BD3F-F9E78880B2FF}">
      <dsp:nvSpPr>
        <dsp:cNvPr id="0" name=""/>
        <dsp:cNvSpPr/>
      </dsp:nvSpPr>
      <dsp:spPr>
        <a:xfrm>
          <a:off x="0" y="1996377"/>
          <a:ext cx="9071429" cy="1517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s-ES" sz="1600" b="1" i="0" kern="1200" dirty="0">
            <a:effectLst/>
            <a:latin typeface="Verdana" panose="020B0604030504040204" pitchFamily="34" charset="0"/>
          </a:endParaRPr>
        </a:p>
        <a:p>
          <a:pPr marL="0"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Son funciones; acciones realizables por el objeto que permiten cambiar sus atributos o el de otros objetos de la clase permitiendo un cambio de estado del objeto; a menudo requiriendo “argumentos (valores)” para determinados “parámetros (nombres de variables establecidas en funciones o rutinas). </a:t>
          </a:r>
          <a:endParaRPr lang="es-MX" sz="1200" kern="1200" dirty="0"/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sz="1400" kern="1200" dirty="0"/>
        </a:p>
      </dsp:txBody>
      <dsp:txXfrm>
        <a:off x="2026231" y="1996377"/>
        <a:ext cx="7045197" cy="1517826"/>
      </dsp:txXfrm>
    </dsp:sp>
    <dsp:sp modelId="{A29D1672-F0A3-40A5-BB66-3665852D293D}">
      <dsp:nvSpPr>
        <dsp:cNvPr id="0" name=""/>
        <dsp:cNvSpPr/>
      </dsp:nvSpPr>
      <dsp:spPr>
        <a:xfrm>
          <a:off x="152400" y="1909933"/>
          <a:ext cx="1759204" cy="169556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8B98AB2-45A4-4527-9E8F-F9D1E2EF92B1}">
      <dsp:nvSpPr>
        <dsp:cNvPr id="0" name=""/>
        <dsp:cNvSpPr/>
      </dsp:nvSpPr>
      <dsp:spPr>
        <a:xfrm>
          <a:off x="0" y="3930252"/>
          <a:ext cx="9071429" cy="146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>
              <a:solidFill>
                <a:schemeClr val="tx1"/>
              </a:solidFill>
              <a:effectLst/>
              <a:latin typeface="Verdana" panose="020B0604030504040204" pitchFamily="34" charset="0"/>
            </a:rPr>
            <a:t>Palabra que refiere a la creación de un objeto partiendo de una clase. Durante la instancia son asignados los valores iniciales para los atributos.</a:t>
          </a:r>
          <a:endParaRPr lang="es-MX" sz="1600" kern="1200" dirty="0"/>
        </a:p>
      </dsp:txBody>
      <dsp:txXfrm>
        <a:off x="2026231" y="3930252"/>
        <a:ext cx="7045197" cy="1465094"/>
      </dsp:txXfrm>
    </dsp:sp>
    <dsp:sp modelId="{5889C315-AB48-43D3-8EA0-2780C9310ABC}">
      <dsp:nvSpPr>
        <dsp:cNvPr id="0" name=""/>
        <dsp:cNvSpPr/>
      </dsp:nvSpPr>
      <dsp:spPr>
        <a:xfrm>
          <a:off x="152400" y="3815017"/>
          <a:ext cx="1730175" cy="169556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DDF68-83E6-426F-BD51-ED9C51DA2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7EC95-8BDA-4F95-B23A-DE9F236F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1D6C9-FC60-47AA-A40F-66B4036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BB707-07A7-4BC4-A859-A92BE9FB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C6E30-C75D-42F5-B36B-8AD44EA5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99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C144-CF13-4566-B930-CC260C6C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809D7-F739-459C-BE29-37448539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9F4D6-1E5A-40C3-813A-3FBACF9D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10A31-13EA-4A58-80E2-265CDC6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ED10A-AB5E-4628-8789-CA908CED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06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B07B26-57F1-4714-8833-5C8F293A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E38C-6FEE-42C6-B3A0-2E249085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FFB43-AD11-49DB-A73C-19AC35F3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6DC6F-D418-4204-ABC8-03181420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B7C79-3E82-4EA5-B723-1D7BD621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8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EA550-08CB-4083-B74A-9F0CF4C1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982DC-063B-4A3D-9405-574C32E4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5B469-E97E-404A-A9C8-F72711B6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84BE5-D1A4-4697-B87F-E81538F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EB632-F87D-4711-9100-C9AF78F1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9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7ADF-D7C9-4E6A-B83A-7FFD0CE1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89236-AD75-43F2-9CD9-ED81EBCC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DE9A5-9965-4173-A40A-163B48CB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8E69C-32B2-44E4-98A3-4FD4FB77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F289-F695-429D-91A1-20A35552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9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DA50-305A-4660-AB41-C3F0901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F83E9-D3C0-442E-950D-DC8C2DC3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43CF1-D9D3-42A4-AEEE-0C5B3DD8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523F3C-25F9-43BE-BD72-9C313FC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620C1-F44A-40CA-9904-780A084F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5496C6-A462-4FA1-8825-61EC411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2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F22E2-9ED3-40F8-AABF-ACE41D81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3C43C-284E-47EA-B58A-45A8BB4A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F1C94-10CD-4886-A91D-3F8BD3B0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8E63B-D34C-49D6-A599-651C35678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795BBA-3E62-474D-8117-E47C0A433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2F4F95-E2DF-4A1F-A2F2-8E0D65D2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4E5487-F208-48EC-A444-A429AF3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DC08FC-1D37-40A0-95BF-F9FEDA2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1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14E0-D40C-47E3-AC36-F7CEBC55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8D2A5B-DE07-4E06-B011-EA38860E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D6C7F2-50E4-4098-BD60-E749948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BC29C4-406D-4006-9E7C-F5BB5295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79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0F200F-E285-49CB-95CB-1C7322D2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13FE78-43F2-46F5-B980-3E6FDCD2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6F198-A66A-47A7-83C8-45B793AE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32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F78E-718B-4332-A838-0C4DC05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9FEDD-F19F-406F-9925-2A6F1204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600750-F41E-432F-88B7-7FC81CDD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FFFE5-ED23-43CF-B6AB-2F7ACFDE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958001-BE50-4473-9514-2739974A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8F61A-143E-45C3-A883-B3799AC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2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E13B1-B0E2-43D6-9AE1-EED032B6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CF3A7E-5D1A-4BEE-8179-E8C67E947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E75EE9-643C-481E-9470-4BCF2F0C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44A15-34E4-4426-9710-B2D4200F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8CB111-1E47-47C0-B1F1-D2677AF9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52E54-B87A-409D-864A-F2077A6D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1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3C9BDE-7629-4A36-A7CB-1ACDD14D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E5E17-1269-4EE8-A38C-5BAD8C43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19819-53DD-423B-8F13-D14DD92A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604F-57A5-4D05-BC21-D9DF10F609C9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E22C8-0600-4543-B036-A964ACE1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BE547-ECF9-4518-B205-551C92199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C18C-A2C8-471E-82D1-BEC9BCB8C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12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B9D29-3469-4CC6-B617-49713067B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867"/>
            <a:ext cx="9144000" cy="2680266"/>
          </a:xfrm>
          <a:custGeom>
            <a:avLst/>
            <a:gdLst>
              <a:gd name="connsiteX0" fmla="*/ 0 w 9144000"/>
              <a:gd name="connsiteY0" fmla="*/ 0 h 2680266"/>
              <a:gd name="connsiteX1" fmla="*/ 297180 w 9144000"/>
              <a:gd name="connsiteY1" fmla="*/ 0 h 2680266"/>
              <a:gd name="connsiteX2" fmla="*/ 685800 w 9144000"/>
              <a:gd name="connsiteY2" fmla="*/ 0 h 2680266"/>
              <a:gd name="connsiteX3" fmla="*/ 1074420 w 9144000"/>
              <a:gd name="connsiteY3" fmla="*/ 0 h 2680266"/>
              <a:gd name="connsiteX4" fmla="*/ 1554480 w 9144000"/>
              <a:gd name="connsiteY4" fmla="*/ 0 h 2680266"/>
              <a:gd name="connsiteX5" fmla="*/ 1851660 w 9144000"/>
              <a:gd name="connsiteY5" fmla="*/ 0 h 2680266"/>
              <a:gd name="connsiteX6" fmla="*/ 2514600 w 9144000"/>
              <a:gd name="connsiteY6" fmla="*/ 0 h 2680266"/>
              <a:gd name="connsiteX7" fmla="*/ 2903220 w 9144000"/>
              <a:gd name="connsiteY7" fmla="*/ 0 h 2680266"/>
              <a:gd name="connsiteX8" fmla="*/ 3474720 w 9144000"/>
              <a:gd name="connsiteY8" fmla="*/ 0 h 2680266"/>
              <a:gd name="connsiteX9" fmla="*/ 4229100 w 9144000"/>
              <a:gd name="connsiteY9" fmla="*/ 0 h 2680266"/>
              <a:gd name="connsiteX10" fmla="*/ 4617720 w 9144000"/>
              <a:gd name="connsiteY10" fmla="*/ 0 h 2680266"/>
              <a:gd name="connsiteX11" fmla="*/ 5189220 w 9144000"/>
              <a:gd name="connsiteY11" fmla="*/ 0 h 2680266"/>
              <a:gd name="connsiteX12" fmla="*/ 5852160 w 9144000"/>
              <a:gd name="connsiteY12" fmla="*/ 0 h 2680266"/>
              <a:gd name="connsiteX13" fmla="*/ 6332220 w 9144000"/>
              <a:gd name="connsiteY13" fmla="*/ 0 h 2680266"/>
              <a:gd name="connsiteX14" fmla="*/ 6903720 w 9144000"/>
              <a:gd name="connsiteY14" fmla="*/ 0 h 2680266"/>
              <a:gd name="connsiteX15" fmla="*/ 7658100 w 9144000"/>
              <a:gd name="connsiteY15" fmla="*/ 0 h 2680266"/>
              <a:gd name="connsiteX16" fmla="*/ 8138160 w 9144000"/>
              <a:gd name="connsiteY16" fmla="*/ 0 h 2680266"/>
              <a:gd name="connsiteX17" fmla="*/ 9144000 w 9144000"/>
              <a:gd name="connsiteY17" fmla="*/ 0 h 2680266"/>
              <a:gd name="connsiteX18" fmla="*/ 9144000 w 9144000"/>
              <a:gd name="connsiteY18" fmla="*/ 482448 h 2680266"/>
              <a:gd name="connsiteX19" fmla="*/ 9144000 w 9144000"/>
              <a:gd name="connsiteY19" fmla="*/ 1018501 h 2680266"/>
              <a:gd name="connsiteX20" fmla="*/ 9144000 w 9144000"/>
              <a:gd name="connsiteY20" fmla="*/ 1474146 h 2680266"/>
              <a:gd name="connsiteX21" fmla="*/ 9144000 w 9144000"/>
              <a:gd name="connsiteY21" fmla="*/ 2010200 h 2680266"/>
              <a:gd name="connsiteX22" fmla="*/ 9144000 w 9144000"/>
              <a:gd name="connsiteY22" fmla="*/ 2680266 h 2680266"/>
              <a:gd name="connsiteX23" fmla="*/ 8389620 w 9144000"/>
              <a:gd name="connsiteY23" fmla="*/ 2680266 h 2680266"/>
              <a:gd name="connsiteX24" fmla="*/ 7818120 w 9144000"/>
              <a:gd name="connsiteY24" fmla="*/ 2680266 h 2680266"/>
              <a:gd name="connsiteX25" fmla="*/ 7338060 w 9144000"/>
              <a:gd name="connsiteY25" fmla="*/ 2680266 h 2680266"/>
              <a:gd name="connsiteX26" fmla="*/ 7040880 w 9144000"/>
              <a:gd name="connsiteY26" fmla="*/ 2680266 h 2680266"/>
              <a:gd name="connsiteX27" fmla="*/ 6652260 w 9144000"/>
              <a:gd name="connsiteY27" fmla="*/ 2680266 h 2680266"/>
              <a:gd name="connsiteX28" fmla="*/ 5989320 w 9144000"/>
              <a:gd name="connsiteY28" fmla="*/ 2680266 h 2680266"/>
              <a:gd name="connsiteX29" fmla="*/ 5326380 w 9144000"/>
              <a:gd name="connsiteY29" fmla="*/ 2680266 h 2680266"/>
              <a:gd name="connsiteX30" fmla="*/ 4754880 w 9144000"/>
              <a:gd name="connsiteY30" fmla="*/ 2680266 h 2680266"/>
              <a:gd name="connsiteX31" fmla="*/ 4183380 w 9144000"/>
              <a:gd name="connsiteY31" fmla="*/ 2680266 h 2680266"/>
              <a:gd name="connsiteX32" fmla="*/ 3611880 w 9144000"/>
              <a:gd name="connsiteY32" fmla="*/ 2680266 h 2680266"/>
              <a:gd name="connsiteX33" fmla="*/ 3040380 w 9144000"/>
              <a:gd name="connsiteY33" fmla="*/ 2680266 h 2680266"/>
              <a:gd name="connsiteX34" fmla="*/ 2651760 w 9144000"/>
              <a:gd name="connsiteY34" fmla="*/ 2680266 h 2680266"/>
              <a:gd name="connsiteX35" fmla="*/ 2171700 w 9144000"/>
              <a:gd name="connsiteY35" fmla="*/ 2680266 h 2680266"/>
              <a:gd name="connsiteX36" fmla="*/ 1691640 w 9144000"/>
              <a:gd name="connsiteY36" fmla="*/ 2680266 h 2680266"/>
              <a:gd name="connsiteX37" fmla="*/ 1028700 w 9144000"/>
              <a:gd name="connsiteY37" fmla="*/ 2680266 h 2680266"/>
              <a:gd name="connsiteX38" fmla="*/ 548640 w 9144000"/>
              <a:gd name="connsiteY38" fmla="*/ 2680266 h 2680266"/>
              <a:gd name="connsiteX39" fmla="*/ 0 w 9144000"/>
              <a:gd name="connsiteY39" fmla="*/ 2680266 h 2680266"/>
              <a:gd name="connsiteX40" fmla="*/ 0 w 9144000"/>
              <a:gd name="connsiteY40" fmla="*/ 2197818 h 2680266"/>
              <a:gd name="connsiteX41" fmla="*/ 0 w 9144000"/>
              <a:gd name="connsiteY41" fmla="*/ 1661765 h 2680266"/>
              <a:gd name="connsiteX42" fmla="*/ 0 w 9144000"/>
              <a:gd name="connsiteY42" fmla="*/ 1206120 h 2680266"/>
              <a:gd name="connsiteX43" fmla="*/ 0 w 9144000"/>
              <a:gd name="connsiteY43" fmla="*/ 616461 h 2680266"/>
              <a:gd name="connsiteX44" fmla="*/ 0 w 9144000"/>
              <a:gd name="connsiteY44" fmla="*/ 0 h 26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144000" h="2680266" fill="none" extrusionOk="0">
                <a:moveTo>
                  <a:pt x="0" y="0"/>
                </a:moveTo>
                <a:cubicBezTo>
                  <a:pt x="75857" y="-33531"/>
                  <a:pt x="232874" y="10689"/>
                  <a:pt x="297180" y="0"/>
                </a:cubicBezTo>
                <a:cubicBezTo>
                  <a:pt x="361486" y="-10689"/>
                  <a:pt x="501113" y="10787"/>
                  <a:pt x="685800" y="0"/>
                </a:cubicBezTo>
                <a:cubicBezTo>
                  <a:pt x="870487" y="-10787"/>
                  <a:pt x="920245" y="40574"/>
                  <a:pt x="1074420" y="0"/>
                </a:cubicBezTo>
                <a:cubicBezTo>
                  <a:pt x="1228595" y="-40574"/>
                  <a:pt x="1316879" y="21304"/>
                  <a:pt x="1554480" y="0"/>
                </a:cubicBezTo>
                <a:cubicBezTo>
                  <a:pt x="1792081" y="-21304"/>
                  <a:pt x="1743238" y="16430"/>
                  <a:pt x="1851660" y="0"/>
                </a:cubicBezTo>
                <a:cubicBezTo>
                  <a:pt x="1960082" y="-16430"/>
                  <a:pt x="2349553" y="14059"/>
                  <a:pt x="2514600" y="0"/>
                </a:cubicBezTo>
                <a:cubicBezTo>
                  <a:pt x="2679647" y="-14059"/>
                  <a:pt x="2787498" y="27344"/>
                  <a:pt x="2903220" y="0"/>
                </a:cubicBezTo>
                <a:cubicBezTo>
                  <a:pt x="3018942" y="-27344"/>
                  <a:pt x="3327074" y="51195"/>
                  <a:pt x="3474720" y="0"/>
                </a:cubicBezTo>
                <a:cubicBezTo>
                  <a:pt x="3622366" y="-51195"/>
                  <a:pt x="4015507" y="4363"/>
                  <a:pt x="4229100" y="0"/>
                </a:cubicBezTo>
                <a:cubicBezTo>
                  <a:pt x="4442693" y="-4363"/>
                  <a:pt x="4512140" y="8277"/>
                  <a:pt x="4617720" y="0"/>
                </a:cubicBezTo>
                <a:cubicBezTo>
                  <a:pt x="4723300" y="-8277"/>
                  <a:pt x="4972368" y="46660"/>
                  <a:pt x="5189220" y="0"/>
                </a:cubicBezTo>
                <a:cubicBezTo>
                  <a:pt x="5406072" y="-46660"/>
                  <a:pt x="5718076" y="41033"/>
                  <a:pt x="5852160" y="0"/>
                </a:cubicBezTo>
                <a:cubicBezTo>
                  <a:pt x="5986244" y="-41033"/>
                  <a:pt x="6197341" y="54467"/>
                  <a:pt x="6332220" y="0"/>
                </a:cubicBezTo>
                <a:cubicBezTo>
                  <a:pt x="6467099" y="-54467"/>
                  <a:pt x="6618249" y="11074"/>
                  <a:pt x="6903720" y="0"/>
                </a:cubicBezTo>
                <a:cubicBezTo>
                  <a:pt x="7189191" y="-11074"/>
                  <a:pt x="7394099" y="68723"/>
                  <a:pt x="7658100" y="0"/>
                </a:cubicBezTo>
                <a:cubicBezTo>
                  <a:pt x="7922101" y="-68723"/>
                  <a:pt x="7932127" y="10494"/>
                  <a:pt x="8138160" y="0"/>
                </a:cubicBezTo>
                <a:cubicBezTo>
                  <a:pt x="8344193" y="-10494"/>
                  <a:pt x="8696053" y="104349"/>
                  <a:pt x="9144000" y="0"/>
                </a:cubicBezTo>
                <a:cubicBezTo>
                  <a:pt x="9149847" y="139629"/>
                  <a:pt x="9140055" y="310868"/>
                  <a:pt x="9144000" y="482448"/>
                </a:cubicBezTo>
                <a:cubicBezTo>
                  <a:pt x="9147945" y="654028"/>
                  <a:pt x="9122819" y="789926"/>
                  <a:pt x="9144000" y="1018501"/>
                </a:cubicBezTo>
                <a:cubicBezTo>
                  <a:pt x="9165181" y="1247076"/>
                  <a:pt x="9129925" y="1366142"/>
                  <a:pt x="9144000" y="1474146"/>
                </a:cubicBezTo>
                <a:cubicBezTo>
                  <a:pt x="9158075" y="1582150"/>
                  <a:pt x="9141395" y="1787619"/>
                  <a:pt x="9144000" y="2010200"/>
                </a:cubicBezTo>
                <a:cubicBezTo>
                  <a:pt x="9146605" y="2232781"/>
                  <a:pt x="9088906" y="2523108"/>
                  <a:pt x="9144000" y="2680266"/>
                </a:cubicBezTo>
                <a:cubicBezTo>
                  <a:pt x="8973176" y="2696926"/>
                  <a:pt x="8747348" y="2675580"/>
                  <a:pt x="8389620" y="2680266"/>
                </a:cubicBezTo>
                <a:cubicBezTo>
                  <a:pt x="8031892" y="2684952"/>
                  <a:pt x="8016407" y="2672471"/>
                  <a:pt x="7818120" y="2680266"/>
                </a:cubicBezTo>
                <a:cubicBezTo>
                  <a:pt x="7619833" y="2688061"/>
                  <a:pt x="7471501" y="2647114"/>
                  <a:pt x="7338060" y="2680266"/>
                </a:cubicBezTo>
                <a:cubicBezTo>
                  <a:pt x="7204619" y="2713418"/>
                  <a:pt x="7159960" y="2645218"/>
                  <a:pt x="7040880" y="2680266"/>
                </a:cubicBezTo>
                <a:cubicBezTo>
                  <a:pt x="6921800" y="2715314"/>
                  <a:pt x="6750771" y="2654258"/>
                  <a:pt x="6652260" y="2680266"/>
                </a:cubicBezTo>
                <a:cubicBezTo>
                  <a:pt x="6553749" y="2706274"/>
                  <a:pt x="6263452" y="2657431"/>
                  <a:pt x="5989320" y="2680266"/>
                </a:cubicBezTo>
                <a:cubicBezTo>
                  <a:pt x="5715188" y="2703101"/>
                  <a:pt x="5463589" y="2670812"/>
                  <a:pt x="5326380" y="2680266"/>
                </a:cubicBezTo>
                <a:cubicBezTo>
                  <a:pt x="5189171" y="2689720"/>
                  <a:pt x="5008153" y="2651819"/>
                  <a:pt x="4754880" y="2680266"/>
                </a:cubicBezTo>
                <a:cubicBezTo>
                  <a:pt x="4501607" y="2708713"/>
                  <a:pt x="4425411" y="2671133"/>
                  <a:pt x="4183380" y="2680266"/>
                </a:cubicBezTo>
                <a:cubicBezTo>
                  <a:pt x="3941349" y="2689399"/>
                  <a:pt x="3742518" y="2644366"/>
                  <a:pt x="3611880" y="2680266"/>
                </a:cubicBezTo>
                <a:cubicBezTo>
                  <a:pt x="3481242" y="2716166"/>
                  <a:pt x="3248322" y="2664176"/>
                  <a:pt x="3040380" y="2680266"/>
                </a:cubicBezTo>
                <a:cubicBezTo>
                  <a:pt x="2832438" y="2696356"/>
                  <a:pt x="2812716" y="2644685"/>
                  <a:pt x="2651760" y="2680266"/>
                </a:cubicBezTo>
                <a:cubicBezTo>
                  <a:pt x="2490804" y="2715847"/>
                  <a:pt x="2328887" y="2670534"/>
                  <a:pt x="2171700" y="2680266"/>
                </a:cubicBezTo>
                <a:cubicBezTo>
                  <a:pt x="2014513" y="2689998"/>
                  <a:pt x="1832676" y="2642344"/>
                  <a:pt x="1691640" y="2680266"/>
                </a:cubicBezTo>
                <a:cubicBezTo>
                  <a:pt x="1550604" y="2718188"/>
                  <a:pt x="1267585" y="2645945"/>
                  <a:pt x="1028700" y="2680266"/>
                </a:cubicBezTo>
                <a:cubicBezTo>
                  <a:pt x="789815" y="2714587"/>
                  <a:pt x="701881" y="2665083"/>
                  <a:pt x="548640" y="2680266"/>
                </a:cubicBezTo>
                <a:cubicBezTo>
                  <a:pt x="395399" y="2695449"/>
                  <a:pt x="120854" y="2639459"/>
                  <a:pt x="0" y="2680266"/>
                </a:cubicBezTo>
                <a:cubicBezTo>
                  <a:pt x="-51696" y="2460762"/>
                  <a:pt x="55256" y="2370260"/>
                  <a:pt x="0" y="2197818"/>
                </a:cubicBezTo>
                <a:cubicBezTo>
                  <a:pt x="-55256" y="2025376"/>
                  <a:pt x="43383" y="1801628"/>
                  <a:pt x="0" y="1661765"/>
                </a:cubicBezTo>
                <a:cubicBezTo>
                  <a:pt x="-43383" y="1521902"/>
                  <a:pt x="48569" y="1357538"/>
                  <a:pt x="0" y="1206120"/>
                </a:cubicBezTo>
                <a:cubicBezTo>
                  <a:pt x="-48569" y="1054703"/>
                  <a:pt x="43188" y="886482"/>
                  <a:pt x="0" y="616461"/>
                </a:cubicBezTo>
                <a:cubicBezTo>
                  <a:pt x="-43188" y="346440"/>
                  <a:pt x="19250" y="290906"/>
                  <a:pt x="0" y="0"/>
                </a:cubicBezTo>
                <a:close/>
              </a:path>
              <a:path w="9144000" h="2680266" stroke="0" extrusionOk="0">
                <a:moveTo>
                  <a:pt x="0" y="0"/>
                </a:moveTo>
                <a:cubicBezTo>
                  <a:pt x="89526" y="-7993"/>
                  <a:pt x="168472" y="18701"/>
                  <a:pt x="297180" y="0"/>
                </a:cubicBezTo>
                <a:cubicBezTo>
                  <a:pt x="425888" y="-18701"/>
                  <a:pt x="668467" y="18066"/>
                  <a:pt x="960120" y="0"/>
                </a:cubicBezTo>
                <a:cubicBezTo>
                  <a:pt x="1251773" y="-18066"/>
                  <a:pt x="1127634" y="16291"/>
                  <a:pt x="1257300" y="0"/>
                </a:cubicBezTo>
                <a:cubicBezTo>
                  <a:pt x="1386966" y="-16291"/>
                  <a:pt x="1460178" y="34343"/>
                  <a:pt x="1645920" y="0"/>
                </a:cubicBezTo>
                <a:cubicBezTo>
                  <a:pt x="1831662" y="-34343"/>
                  <a:pt x="1895542" y="32287"/>
                  <a:pt x="2034540" y="0"/>
                </a:cubicBezTo>
                <a:cubicBezTo>
                  <a:pt x="2173538" y="-32287"/>
                  <a:pt x="2487690" y="58360"/>
                  <a:pt x="2606040" y="0"/>
                </a:cubicBezTo>
                <a:cubicBezTo>
                  <a:pt x="2724390" y="-58360"/>
                  <a:pt x="2993908" y="11437"/>
                  <a:pt x="3360420" y="0"/>
                </a:cubicBezTo>
                <a:cubicBezTo>
                  <a:pt x="3726932" y="-11437"/>
                  <a:pt x="3575711" y="6446"/>
                  <a:pt x="3657600" y="0"/>
                </a:cubicBezTo>
                <a:cubicBezTo>
                  <a:pt x="3739489" y="-6446"/>
                  <a:pt x="4079830" y="4891"/>
                  <a:pt x="4320540" y="0"/>
                </a:cubicBezTo>
                <a:cubicBezTo>
                  <a:pt x="4561250" y="-4891"/>
                  <a:pt x="4609672" y="26175"/>
                  <a:pt x="4800600" y="0"/>
                </a:cubicBezTo>
                <a:cubicBezTo>
                  <a:pt x="4991528" y="-26175"/>
                  <a:pt x="5064232" y="34350"/>
                  <a:pt x="5280660" y="0"/>
                </a:cubicBezTo>
                <a:cubicBezTo>
                  <a:pt x="5497088" y="-34350"/>
                  <a:pt x="5558414" y="39437"/>
                  <a:pt x="5669280" y="0"/>
                </a:cubicBezTo>
                <a:cubicBezTo>
                  <a:pt x="5780146" y="-39437"/>
                  <a:pt x="6000505" y="17382"/>
                  <a:pt x="6240780" y="0"/>
                </a:cubicBezTo>
                <a:cubicBezTo>
                  <a:pt x="6481055" y="-17382"/>
                  <a:pt x="6405059" y="8119"/>
                  <a:pt x="6537960" y="0"/>
                </a:cubicBezTo>
                <a:cubicBezTo>
                  <a:pt x="6670861" y="-8119"/>
                  <a:pt x="6913438" y="5137"/>
                  <a:pt x="7018020" y="0"/>
                </a:cubicBezTo>
                <a:cubicBezTo>
                  <a:pt x="7122602" y="-5137"/>
                  <a:pt x="7257437" y="30779"/>
                  <a:pt x="7406640" y="0"/>
                </a:cubicBezTo>
                <a:cubicBezTo>
                  <a:pt x="7555843" y="-30779"/>
                  <a:pt x="7580544" y="15088"/>
                  <a:pt x="7703820" y="0"/>
                </a:cubicBezTo>
                <a:cubicBezTo>
                  <a:pt x="7827096" y="-15088"/>
                  <a:pt x="8089562" y="30828"/>
                  <a:pt x="8366760" y="0"/>
                </a:cubicBezTo>
                <a:cubicBezTo>
                  <a:pt x="8643958" y="-30828"/>
                  <a:pt x="8979820" y="1473"/>
                  <a:pt x="9144000" y="0"/>
                </a:cubicBezTo>
                <a:cubicBezTo>
                  <a:pt x="9147634" y="195287"/>
                  <a:pt x="9125734" y="351563"/>
                  <a:pt x="9144000" y="455645"/>
                </a:cubicBezTo>
                <a:cubicBezTo>
                  <a:pt x="9162266" y="559727"/>
                  <a:pt x="9114459" y="859549"/>
                  <a:pt x="9144000" y="964896"/>
                </a:cubicBezTo>
                <a:cubicBezTo>
                  <a:pt x="9173541" y="1070243"/>
                  <a:pt x="9100375" y="1400030"/>
                  <a:pt x="9144000" y="1527752"/>
                </a:cubicBezTo>
                <a:cubicBezTo>
                  <a:pt x="9187625" y="1655474"/>
                  <a:pt x="9100380" y="1908253"/>
                  <a:pt x="9144000" y="2010200"/>
                </a:cubicBezTo>
                <a:cubicBezTo>
                  <a:pt x="9187620" y="2112147"/>
                  <a:pt x="9137170" y="2346170"/>
                  <a:pt x="9144000" y="2680266"/>
                </a:cubicBezTo>
                <a:cubicBezTo>
                  <a:pt x="8905715" y="2703806"/>
                  <a:pt x="8619870" y="2672714"/>
                  <a:pt x="8481060" y="2680266"/>
                </a:cubicBezTo>
                <a:cubicBezTo>
                  <a:pt x="8342250" y="2687818"/>
                  <a:pt x="8030762" y="2675231"/>
                  <a:pt x="7818120" y="2680266"/>
                </a:cubicBezTo>
                <a:cubicBezTo>
                  <a:pt x="7605478" y="2685301"/>
                  <a:pt x="7622049" y="2672032"/>
                  <a:pt x="7429500" y="2680266"/>
                </a:cubicBezTo>
                <a:cubicBezTo>
                  <a:pt x="7236951" y="2688500"/>
                  <a:pt x="6881379" y="2599817"/>
                  <a:pt x="6675120" y="2680266"/>
                </a:cubicBezTo>
                <a:cubicBezTo>
                  <a:pt x="6468861" y="2760715"/>
                  <a:pt x="6461762" y="2664378"/>
                  <a:pt x="6286500" y="2680266"/>
                </a:cubicBezTo>
                <a:cubicBezTo>
                  <a:pt x="6111238" y="2696154"/>
                  <a:pt x="5855124" y="2643770"/>
                  <a:pt x="5623560" y="2680266"/>
                </a:cubicBezTo>
                <a:cubicBezTo>
                  <a:pt x="5391996" y="2716762"/>
                  <a:pt x="5386209" y="2646086"/>
                  <a:pt x="5326380" y="2680266"/>
                </a:cubicBezTo>
                <a:cubicBezTo>
                  <a:pt x="5266551" y="2714446"/>
                  <a:pt x="5015887" y="2653912"/>
                  <a:pt x="4846320" y="2680266"/>
                </a:cubicBezTo>
                <a:cubicBezTo>
                  <a:pt x="4676753" y="2706620"/>
                  <a:pt x="4397119" y="2647301"/>
                  <a:pt x="4183380" y="2680266"/>
                </a:cubicBezTo>
                <a:cubicBezTo>
                  <a:pt x="3969641" y="2713231"/>
                  <a:pt x="3785031" y="2626193"/>
                  <a:pt x="3429000" y="2680266"/>
                </a:cubicBezTo>
                <a:cubicBezTo>
                  <a:pt x="3072969" y="2734339"/>
                  <a:pt x="3051081" y="2632118"/>
                  <a:pt x="2857500" y="2680266"/>
                </a:cubicBezTo>
                <a:cubicBezTo>
                  <a:pt x="2663919" y="2728414"/>
                  <a:pt x="2563589" y="2658427"/>
                  <a:pt x="2468880" y="2680266"/>
                </a:cubicBezTo>
                <a:cubicBezTo>
                  <a:pt x="2374171" y="2702105"/>
                  <a:pt x="2055756" y="2661538"/>
                  <a:pt x="1897380" y="2680266"/>
                </a:cubicBezTo>
                <a:cubicBezTo>
                  <a:pt x="1739004" y="2698994"/>
                  <a:pt x="1539203" y="2635008"/>
                  <a:pt x="1417320" y="2680266"/>
                </a:cubicBezTo>
                <a:cubicBezTo>
                  <a:pt x="1295437" y="2725524"/>
                  <a:pt x="890819" y="2631889"/>
                  <a:pt x="662940" y="2680266"/>
                </a:cubicBezTo>
                <a:cubicBezTo>
                  <a:pt x="435061" y="2728643"/>
                  <a:pt x="285073" y="2618802"/>
                  <a:pt x="0" y="2680266"/>
                </a:cubicBezTo>
                <a:cubicBezTo>
                  <a:pt x="-52929" y="2446461"/>
                  <a:pt x="34602" y="2343518"/>
                  <a:pt x="0" y="2144213"/>
                </a:cubicBezTo>
                <a:cubicBezTo>
                  <a:pt x="-34602" y="1944908"/>
                  <a:pt x="8671" y="1734471"/>
                  <a:pt x="0" y="1608160"/>
                </a:cubicBezTo>
                <a:cubicBezTo>
                  <a:pt x="-8671" y="1481849"/>
                  <a:pt x="21947" y="1377226"/>
                  <a:pt x="0" y="1152514"/>
                </a:cubicBezTo>
                <a:cubicBezTo>
                  <a:pt x="-21947" y="927802"/>
                  <a:pt x="56064" y="689053"/>
                  <a:pt x="0" y="562856"/>
                </a:cubicBezTo>
                <a:cubicBezTo>
                  <a:pt x="-56064" y="436659"/>
                  <a:pt x="40742" y="271691"/>
                  <a:pt x="0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28575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09573027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CLASES EN PYTHON</a:t>
            </a:r>
            <a:b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MX" sz="16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-LAURA ARACELI GONZALEZ OCURA-</a:t>
            </a:r>
            <a:b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MX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B5B45-128B-40DE-92ED-D217CEEEC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t="27679" r="4167" b="10079"/>
          <a:stretch/>
        </p:blipFill>
        <p:spPr>
          <a:xfrm>
            <a:off x="5006796" y="3204557"/>
            <a:ext cx="6023428" cy="327152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BC6752B-B0C7-41AE-82D4-2E183D37F87D}"/>
              </a:ext>
            </a:extLst>
          </p:cNvPr>
          <p:cNvSpPr/>
          <p:nvPr/>
        </p:nvSpPr>
        <p:spPr>
          <a:xfrm>
            <a:off x="590669" y="2239239"/>
            <a:ext cx="3266345" cy="4247317"/>
          </a:xfrm>
          <a:custGeom>
            <a:avLst/>
            <a:gdLst>
              <a:gd name="connsiteX0" fmla="*/ 0 w 3266345"/>
              <a:gd name="connsiteY0" fmla="*/ 0 h 4247317"/>
              <a:gd name="connsiteX1" fmla="*/ 544391 w 3266345"/>
              <a:gd name="connsiteY1" fmla="*/ 0 h 4247317"/>
              <a:gd name="connsiteX2" fmla="*/ 990791 w 3266345"/>
              <a:gd name="connsiteY2" fmla="*/ 0 h 4247317"/>
              <a:gd name="connsiteX3" fmla="*/ 1567846 w 3266345"/>
              <a:gd name="connsiteY3" fmla="*/ 0 h 4247317"/>
              <a:gd name="connsiteX4" fmla="*/ 2177563 w 3266345"/>
              <a:gd name="connsiteY4" fmla="*/ 0 h 4247317"/>
              <a:gd name="connsiteX5" fmla="*/ 2787281 w 3266345"/>
              <a:gd name="connsiteY5" fmla="*/ 0 h 4247317"/>
              <a:gd name="connsiteX6" fmla="*/ 3266345 w 3266345"/>
              <a:gd name="connsiteY6" fmla="*/ 0 h 4247317"/>
              <a:gd name="connsiteX7" fmla="*/ 3266345 w 3266345"/>
              <a:gd name="connsiteY7" fmla="*/ 530915 h 4247317"/>
              <a:gd name="connsiteX8" fmla="*/ 3266345 w 3266345"/>
              <a:gd name="connsiteY8" fmla="*/ 1061829 h 4247317"/>
              <a:gd name="connsiteX9" fmla="*/ 3266345 w 3266345"/>
              <a:gd name="connsiteY9" fmla="*/ 1592744 h 4247317"/>
              <a:gd name="connsiteX10" fmla="*/ 3266345 w 3266345"/>
              <a:gd name="connsiteY10" fmla="*/ 2038712 h 4247317"/>
              <a:gd name="connsiteX11" fmla="*/ 3266345 w 3266345"/>
              <a:gd name="connsiteY11" fmla="*/ 2612100 h 4247317"/>
              <a:gd name="connsiteX12" fmla="*/ 3266345 w 3266345"/>
              <a:gd name="connsiteY12" fmla="*/ 3015595 h 4247317"/>
              <a:gd name="connsiteX13" fmla="*/ 3266345 w 3266345"/>
              <a:gd name="connsiteY13" fmla="*/ 3546510 h 4247317"/>
              <a:gd name="connsiteX14" fmla="*/ 3266345 w 3266345"/>
              <a:gd name="connsiteY14" fmla="*/ 4247317 h 4247317"/>
              <a:gd name="connsiteX15" fmla="*/ 2656627 w 3266345"/>
              <a:gd name="connsiteY15" fmla="*/ 4247317 h 4247317"/>
              <a:gd name="connsiteX16" fmla="*/ 2210227 w 3266345"/>
              <a:gd name="connsiteY16" fmla="*/ 4247317 h 4247317"/>
              <a:gd name="connsiteX17" fmla="*/ 1698499 w 3266345"/>
              <a:gd name="connsiteY17" fmla="*/ 4247317 h 4247317"/>
              <a:gd name="connsiteX18" fmla="*/ 1219435 w 3266345"/>
              <a:gd name="connsiteY18" fmla="*/ 4247317 h 4247317"/>
              <a:gd name="connsiteX19" fmla="*/ 773035 w 3266345"/>
              <a:gd name="connsiteY19" fmla="*/ 4247317 h 4247317"/>
              <a:gd name="connsiteX20" fmla="*/ 0 w 3266345"/>
              <a:gd name="connsiteY20" fmla="*/ 4247317 h 4247317"/>
              <a:gd name="connsiteX21" fmla="*/ 0 w 3266345"/>
              <a:gd name="connsiteY21" fmla="*/ 3801349 h 4247317"/>
              <a:gd name="connsiteX22" fmla="*/ 0 w 3266345"/>
              <a:gd name="connsiteY22" fmla="*/ 3355380 h 4247317"/>
              <a:gd name="connsiteX23" fmla="*/ 0 w 3266345"/>
              <a:gd name="connsiteY23" fmla="*/ 2951885 h 4247317"/>
              <a:gd name="connsiteX24" fmla="*/ 0 w 3266345"/>
              <a:gd name="connsiteY24" fmla="*/ 2378498 h 4247317"/>
              <a:gd name="connsiteX25" fmla="*/ 0 w 3266345"/>
              <a:gd name="connsiteY25" fmla="*/ 1975002 h 4247317"/>
              <a:gd name="connsiteX26" fmla="*/ 0 w 3266345"/>
              <a:gd name="connsiteY26" fmla="*/ 1359141 h 4247317"/>
              <a:gd name="connsiteX27" fmla="*/ 0 w 3266345"/>
              <a:gd name="connsiteY27" fmla="*/ 913173 h 4247317"/>
              <a:gd name="connsiteX28" fmla="*/ 0 w 3266345"/>
              <a:gd name="connsiteY28" fmla="*/ 467205 h 4247317"/>
              <a:gd name="connsiteX29" fmla="*/ 0 w 3266345"/>
              <a:gd name="connsiteY29" fmla="*/ 0 h 42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66345" h="4247317" fill="none" extrusionOk="0">
                <a:moveTo>
                  <a:pt x="0" y="0"/>
                </a:moveTo>
                <a:cubicBezTo>
                  <a:pt x="226129" y="-45151"/>
                  <a:pt x="420559" y="58732"/>
                  <a:pt x="544391" y="0"/>
                </a:cubicBezTo>
                <a:cubicBezTo>
                  <a:pt x="668223" y="-58732"/>
                  <a:pt x="827226" y="52477"/>
                  <a:pt x="990791" y="0"/>
                </a:cubicBezTo>
                <a:cubicBezTo>
                  <a:pt x="1154356" y="-52477"/>
                  <a:pt x="1295012" y="45717"/>
                  <a:pt x="1567846" y="0"/>
                </a:cubicBezTo>
                <a:cubicBezTo>
                  <a:pt x="1840681" y="-45717"/>
                  <a:pt x="1920325" y="69898"/>
                  <a:pt x="2177563" y="0"/>
                </a:cubicBezTo>
                <a:cubicBezTo>
                  <a:pt x="2434801" y="-69898"/>
                  <a:pt x="2551051" y="17629"/>
                  <a:pt x="2787281" y="0"/>
                </a:cubicBezTo>
                <a:cubicBezTo>
                  <a:pt x="3023511" y="-17629"/>
                  <a:pt x="3050369" y="28094"/>
                  <a:pt x="3266345" y="0"/>
                </a:cubicBezTo>
                <a:cubicBezTo>
                  <a:pt x="3298342" y="246024"/>
                  <a:pt x="3210813" y="269835"/>
                  <a:pt x="3266345" y="530915"/>
                </a:cubicBezTo>
                <a:cubicBezTo>
                  <a:pt x="3321877" y="791995"/>
                  <a:pt x="3258175" y="881651"/>
                  <a:pt x="3266345" y="1061829"/>
                </a:cubicBezTo>
                <a:cubicBezTo>
                  <a:pt x="3274515" y="1242007"/>
                  <a:pt x="3243771" y="1454572"/>
                  <a:pt x="3266345" y="1592744"/>
                </a:cubicBezTo>
                <a:cubicBezTo>
                  <a:pt x="3288919" y="1730916"/>
                  <a:pt x="3223991" y="1895587"/>
                  <a:pt x="3266345" y="2038712"/>
                </a:cubicBezTo>
                <a:cubicBezTo>
                  <a:pt x="3308699" y="2181837"/>
                  <a:pt x="3232704" y="2466989"/>
                  <a:pt x="3266345" y="2612100"/>
                </a:cubicBezTo>
                <a:cubicBezTo>
                  <a:pt x="3299986" y="2757211"/>
                  <a:pt x="3219513" y="2905175"/>
                  <a:pt x="3266345" y="3015595"/>
                </a:cubicBezTo>
                <a:cubicBezTo>
                  <a:pt x="3313177" y="3126016"/>
                  <a:pt x="3207548" y="3310371"/>
                  <a:pt x="3266345" y="3546510"/>
                </a:cubicBezTo>
                <a:cubicBezTo>
                  <a:pt x="3325142" y="3782649"/>
                  <a:pt x="3200130" y="3938145"/>
                  <a:pt x="3266345" y="4247317"/>
                </a:cubicBezTo>
                <a:cubicBezTo>
                  <a:pt x="3040639" y="4317674"/>
                  <a:pt x="2914140" y="4178427"/>
                  <a:pt x="2656627" y="4247317"/>
                </a:cubicBezTo>
                <a:cubicBezTo>
                  <a:pt x="2399114" y="4316207"/>
                  <a:pt x="2320216" y="4206074"/>
                  <a:pt x="2210227" y="4247317"/>
                </a:cubicBezTo>
                <a:cubicBezTo>
                  <a:pt x="2100238" y="4288560"/>
                  <a:pt x="1934433" y="4234917"/>
                  <a:pt x="1698499" y="4247317"/>
                </a:cubicBezTo>
                <a:cubicBezTo>
                  <a:pt x="1462565" y="4259717"/>
                  <a:pt x="1397225" y="4207342"/>
                  <a:pt x="1219435" y="4247317"/>
                </a:cubicBezTo>
                <a:cubicBezTo>
                  <a:pt x="1041645" y="4287292"/>
                  <a:pt x="965304" y="4194692"/>
                  <a:pt x="773035" y="4247317"/>
                </a:cubicBezTo>
                <a:cubicBezTo>
                  <a:pt x="580766" y="4299942"/>
                  <a:pt x="330868" y="4164120"/>
                  <a:pt x="0" y="4247317"/>
                </a:cubicBezTo>
                <a:cubicBezTo>
                  <a:pt x="-26624" y="4067911"/>
                  <a:pt x="28178" y="4000312"/>
                  <a:pt x="0" y="3801349"/>
                </a:cubicBezTo>
                <a:cubicBezTo>
                  <a:pt x="-28178" y="3602386"/>
                  <a:pt x="42484" y="3535644"/>
                  <a:pt x="0" y="3355380"/>
                </a:cubicBezTo>
                <a:cubicBezTo>
                  <a:pt x="-42484" y="3175116"/>
                  <a:pt x="25789" y="3124893"/>
                  <a:pt x="0" y="2951885"/>
                </a:cubicBezTo>
                <a:cubicBezTo>
                  <a:pt x="-25789" y="2778878"/>
                  <a:pt x="2298" y="2500685"/>
                  <a:pt x="0" y="2378498"/>
                </a:cubicBezTo>
                <a:cubicBezTo>
                  <a:pt x="-2298" y="2256311"/>
                  <a:pt x="4604" y="2058162"/>
                  <a:pt x="0" y="1975002"/>
                </a:cubicBezTo>
                <a:cubicBezTo>
                  <a:pt x="-4604" y="1891842"/>
                  <a:pt x="14142" y="1604263"/>
                  <a:pt x="0" y="1359141"/>
                </a:cubicBezTo>
                <a:cubicBezTo>
                  <a:pt x="-14142" y="1114019"/>
                  <a:pt x="1295" y="1107950"/>
                  <a:pt x="0" y="913173"/>
                </a:cubicBezTo>
                <a:cubicBezTo>
                  <a:pt x="-1295" y="718396"/>
                  <a:pt x="21069" y="620613"/>
                  <a:pt x="0" y="467205"/>
                </a:cubicBezTo>
                <a:cubicBezTo>
                  <a:pt x="-21069" y="313797"/>
                  <a:pt x="48261" y="101447"/>
                  <a:pt x="0" y="0"/>
                </a:cubicBezTo>
                <a:close/>
              </a:path>
              <a:path w="3266345" h="4247317" stroke="0" extrusionOk="0">
                <a:moveTo>
                  <a:pt x="0" y="0"/>
                </a:moveTo>
                <a:cubicBezTo>
                  <a:pt x="206284" y="-20526"/>
                  <a:pt x="262932" y="41605"/>
                  <a:pt x="479064" y="0"/>
                </a:cubicBezTo>
                <a:cubicBezTo>
                  <a:pt x="695196" y="-41605"/>
                  <a:pt x="730442" y="6575"/>
                  <a:pt x="958128" y="0"/>
                </a:cubicBezTo>
                <a:cubicBezTo>
                  <a:pt x="1185814" y="-6575"/>
                  <a:pt x="1330212" y="7383"/>
                  <a:pt x="1502519" y="0"/>
                </a:cubicBezTo>
                <a:cubicBezTo>
                  <a:pt x="1674826" y="-7383"/>
                  <a:pt x="1752833" y="15972"/>
                  <a:pt x="1948919" y="0"/>
                </a:cubicBezTo>
                <a:cubicBezTo>
                  <a:pt x="2145005" y="-15972"/>
                  <a:pt x="2239017" y="18757"/>
                  <a:pt x="2395320" y="0"/>
                </a:cubicBezTo>
                <a:cubicBezTo>
                  <a:pt x="2551623" y="-18757"/>
                  <a:pt x="2947996" y="3090"/>
                  <a:pt x="3266345" y="0"/>
                </a:cubicBezTo>
                <a:cubicBezTo>
                  <a:pt x="3286597" y="159337"/>
                  <a:pt x="3231617" y="435178"/>
                  <a:pt x="3266345" y="615861"/>
                </a:cubicBezTo>
                <a:cubicBezTo>
                  <a:pt x="3301073" y="796544"/>
                  <a:pt x="3219892" y="1016112"/>
                  <a:pt x="3266345" y="1189249"/>
                </a:cubicBezTo>
                <a:cubicBezTo>
                  <a:pt x="3312798" y="1362386"/>
                  <a:pt x="3256790" y="1506265"/>
                  <a:pt x="3266345" y="1805110"/>
                </a:cubicBezTo>
                <a:cubicBezTo>
                  <a:pt x="3275900" y="2103955"/>
                  <a:pt x="3227993" y="2022695"/>
                  <a:pt x="3266345" y="2208605"/>
                </a:cubicBezTo>
                <a:cubicBezTo>
                  <a:pt x="3304697" y="2394516"/>
                  <a:pt x="3255099" y="2450269"/>
                  <a:pt x="3266345" y="2654573"/>
                </a:cubicBezTo>
                <a:cubicBezTo>
                  <a:pt x="3277591" y="2858877"/>
                  <a:pt x="3263611" y="2933329"/>
                  <a:pt x="3266345" y="3100541"/>
                </a:cubicBezTo>
                <a:cubicBezTo>
                  <a:pt x="3269079" y="3267753"/>
                  <a:pt x="3263436" y="3319169"/>
                  <a:pt x="3266345" y="3504037"/>
                </a:cubicBezTo>
                <a:cubicBezTo>
                  <a:pt x="3269254" y="3688905"/>
                  <a:pt x="3234055" y="4002902"/>
                  <a:pt x="3266345" y="4247317"/>
                </a:cubicBezTo>
                <a:cubicBezTo>
                  <a:pt x="3106282" y="4276183"/>
                  <a:pt x="2959147" y="4245385"/>
                  <a:pt x="2819945" y="4247317"/>
                </a:cubicBezTo>
                <a:cubicBezTo>
                  <a:pt x="2680743" y="4249249"/>
                  <a:pt x="2594159" y="4211989"/>
                  <a:pt x="2373544" y="4247317"/>
                </a:cubicBezTo>
                <a:cubicBezTo>
                  <a:pt x="2152929" y="4282645"/>
                  <a:pt x="2104285" y="4212461"/>
                  <a:pt x="1927144" y="4247317"/>
                </a:cubicBezTo>
                <a:cubicBezTo>
                  <a:pt x="1750003" y="4282173"/>
                  <a:pt x="1651810" y="4198018"/>
                  <a:pt x="1480743" y="4247317"/>
                </a:cubicBezTo>
                <a:cubicBezTo>
                  <a:pt x="1309676" y="4296616"/>
                  <a:pt x="1175053" y="4246805"/>
                  <a:pt x="1034343" y="4247317"/>
                </a:cubicBezTo>
                <a:cubicBezTo>
                  <a:pt x="893633" y="4247829"/>
                  <a:pt x="749983" y="4233805"/>
                  <a:pt x="587942" y="4247317"/>
                </a:cubicBezTo>
                <a:cubicBezTo>
                  <a:pt x="425901" y="4260829"/>
                  <a:pt x="268203" y="4227249"/>
                  <a:pt x="0" y="4247317"/>
                </a:cubicBezTo>
                <a:cubicBezTo>
                  <a:pt x="-32341" y="4030314"/>
                  <a:pt x="26585" y="4019336"/>
                  <a:pt x="0" y="3801349"/>
                </a:cubicBezTo>
                <a:cubicBezTo>
                  <a:pt x="-26585" y="3583362"/>
                  <a:pt x="43446" y="3539453"/>
                  <a:pt x="0" y="3397854"/>
                </a:cubicBezTo>
                <a:cubicBezTo>
                  <a:pt x="-43446" y="3256256"/>
                  <a:pt x="766" y="3153569"/>
                  <a:pt x="0" y="2951885"/>
                </a:cubicBezTo>
                <a:cubicBezTo>
                  <a:pt x="-766" y="2750201"/>
                  <a:pt x="4336" y="2597503"/>
                  <a:pt x="0" y="2505917"/>
                </a:cubicBezTo>
                <a:cubicBezTo>
                  <a:pt x="-4336" y="2414331"/>
                  <a:pt x="16795" y="2238823"/>
                  <a:pt x="0" y="2017476"/>
                </a:cubicBezTo>
                <a:cubicBezTo>
                  <a:pt x="-16795" y="1796129"/>
                  <a:pt x="45973" y="1718284"/>
                  <a:pt x="0" y="1444088"/>
                </a:cubicBezTo>
                <a:cubicBezTo>
                  <a:pt x="-45973" y="1169892"/>
                  <a:pt x="4182" y="1063314"/>
                  <a:pt x="0" y="870700"/>
                </a:cubicBezTo>
                <a:cubicBezTo>
                  <a:pt x="-4182" y="678086"/>
                  <a:pt x="42556" y="351552"/>
                  <a:pt x="0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1500657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 fontAlgn="base"/>
            <a:endParaRPr lang="es-ES" b="1" i="0" dirty="0">
              <a:effectLst/>
              <a:latin typeface="Verdana" panose="020B0604030504040204" pitchFamily="34" charset="0"/>
            </a:endParaRPr>
          </a:p>
          <a:p>
            <a:pPr algn="ctr" fontAlgn="base"/>
            <a:r>
              <a:rPr lang="es-ES" b="1" i="0" dirty="0">
                <a:effectLst/>
                <a:latin typeface="Verdana" panose="020B0604030504040204" pitchFamily="34" charset="0"/>
              </a:rPr>
              <a:t>Podemos definir una </a:t>
            </a:r>
            <a:r>
              <a:rPr lang="es-E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clase</a:t>
            </a:r>
            <a:r>
              <a:rPr lang="es-ES" b="1" i="1" dirty="0">
                <a:effectLst/>
                <a:latin typeface="Verdana" panose="020B0604030504040204" pitchFamily="34" charset="0"/>
              </a:rPr>
              <a:t> </a:t>
            </a:r>
            <a:r>
              <a:rPr lang="es-ES" b="1" i="0" dirty="0">
                <a:effectLst/>
                <a:latin typeface="Verdana" panose="020B0604030504040204" pitchFamily="34" charset="0"/>
              </a:rPr>
              <a:t>como una Plantilla o modelo para crear a partir de ella ciertos Objetos. </a:t>
            </a:r>
          </a:p>
          <a:p>
            <a:pPr algn="ctr" fontAlgn="base"/>
            <a:r>
              <a:rPr lang="es-ES" b="1" i="0" dirty="0">
                <a:effectLst/>
                <a:latin typeface="Verdana" panose="020B0604030504040204" pitchFamily="34" charset="0"/>
              </a:rPr>
              <a:t>Esta plantilla es la que </a:t>
            </a:r>
            <a:r>
              <a:rPr lang="es-ES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contiene la información; características y capacidades </a:t>
            </a:r>
            <a:r>
              <a:rPr lang="es-ES" b="1" i="0" dirty="0">
                <a:effectLst/>
                <a:latin typeface="Verdana" panose="020B0604030504040204" pitchFamily="34" charset="0"/>
              </a:rPr>
              <a:t>que tendrá el objeto que sea creado a partir de ella.</a:t>
            </a:r>
          </a:p>
          <a:p>
            <a:pPr algn="ctr" fontAlgn="base"/>
            <a:endParaRPr lang="es-ES" b="1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3416F7-647B-4C3C-89CA-4C66B3DF2120}"/>
              </a:ext>
            </a:extLst>
          </p:cNvPr>
          <p:cNvSpPr/>
          <p:nvPr/>
        </p:nvSpPr>
        <p:spPr>
          <a:xfrm>
            <a:off x="5849257" y="474434"/>
            <a:ext cx="6023428" cy="2308324"/>
          </a:xfrm>
          <a:custGeom>
            <a:avLst/>
            <a:gdLst>
              <a:gd name="connsiteX0" fmla="*/ 0 w 6023428"/>
              <a:gd name="connsiteY0" fmla="*/ 0 h 2308324"/>
              <a:gd name="connsiteX1" fmla="*/ 427116 w 6023428"/>
              <a:gd name="connsiteY1" fmla="*/ 0 h 2308324"/>
              <a:gd name="connsiteX2" fmla="*/ 974700 w 6023428"/>
              <a:gd name="connsiteY2" fmla="*/ 0 h 2308324"/>
              <a:gd name="connsiteX3" fmla="*/ 1401816 w 6023428"/>
              <a:gd name="connsiteY3" fmla="*/ 0 h 2308324"/>
              <a:gd name="connsiteX4" fmla="*/ 1828932 w 6023428"/>
              <a:gd name="connsiteY4" fmla="*/ 0 h 2308324"/>
              <a:gd name="connsiteX5" fmla="*/ 2195813 w 6023428"/>
              <a:gd name="connsiteY5" fmla="*/ 0 h 2308324"/>
              <a:gd name="connsiteX6" fmla="*/ 2863866 w 6023428"/>
              <a:gd name="connsiteY6" fmla="*/ 0 h 2308324"/>
              <a:gd name="connsiteX7" fmla="*/ 3531919 w 6023428"/>
              <a:gd name="connsiteY7" fmla="*/ 0 h 2308324"/>
              <a:gd name="connsiteX8" fmla="*/ 4139738 w 6023428"/>
              <a:gd name="connsiteY8" fmla="*/ 0 h 2308324"/>
              <a:gd name="connsiteX9" fmla="*/ 4627088 w 6023428"/>
              <a:gd name="connsiteY9" fmla="*/ 0 h 2308324"/>
              <a:gd name="connsiteX10" fmla="*/ 5114438 w 6023428"/>
              <a:gd name="connsiteY10" fmla="*/ 0 h 2308324"/>
              <a:gd name="connsiteX11" fmla="*/ 6023428 w 6023428"/>
              <a:gd name="connsiteY11" fmla="*/ 0 h 2308324"/>
              <a:gd name="connsiteX12" fmla="*/ 6023428 w 6023428"/>
              <a:gd name="connsiteY12" fmla="*/ 623247 h 2308324"/>
              <a:gd name="connsiteX13" fmla="*/ 6023428 w 6023428"/>
              <a:gd name="connsiteY13" fmla="*/ 1200328 h 2308324"/>
              <a:gd name="connsiteX14" fmla="*/ 6023428 w 6023428"/>
              <a:gd name="connsiteY14" fmla="*/ 1800493 h 2308324"/>
              <a:gd name="connsiteX15" fmla="*/ 6023428 w 6023428"/>
              <a:gd name="connsiteY15" fmla="*/ 2308324 h 2308324"/>
              <a:gd name="connsiteX16" fmla="*/ 5415609 w 6023428"/>
              <a:gd name="connsiteY16" fmla="*/ 2308324 h 2308324"/>
              <a:gd name="connsiteX17" fmla="*/ 5048728 w 6023428"/>
              <a:gd name="connsiteY17" fmla="*/ 2308324 h 2308324"/>
              <a:gd name="connsiteX18" fmla="*/ 4501143 w 6023428"/>
              <a:gd name="connsiteY18" fmla="*/ 2308324 h 2308324"/>
              <a:gd name="connsiteX19" fmla="*/ 3953559 w 6023428"/>
              <a:gd name="connsiteY19" fmla="*/ 2308324 h 2308324"/>
              <a:gd name="connsiteX20" fmla="*/ 3345740 w 6023428"/>
              <a:gd name="connsiteY20" fmla="*/ 2308324 h 2308324"/>
              <a:gd name="connsiteX21" fmla="*/ 2978859 w 6023428"/>
              <a:gd name="connsiteY21" fmla="*/ 2308324 h 2308324"/>
              <a:gd name="connsiteX22" fmla="*/ 2491509 w 6023428"/>
              <a:gd name="connsiteY22" fmla="*/ 2308324 h 2308324"/>
              <a:gd name="connsiteX23" fmla="*/ 1943924 w 6023428"/>
              <a:gd name="connsiteY23" fmla="*/ 2308324 h 2308324"/>
              <a:gd name="connsiteX24" fmla="*/ 1456574 w 6023428"/>
              <a:gd name="connsiteY24" fmla="*/ 2308324 h 2308324"/>
              <a:gd name="connsiteX25" fmla="*/ 908990 w 6023428"/>
              <a:gd name="connsiteY25" fmla="*/ 2308324 h 2308324"/>
              <a:gd name="connsiteX26" fmla="*/ 542109 w 6023428"/>
              <a:gd name="connsiteY26" fmla="*/ 2308324 h 2308324"/>
              <a:gd name="connsiteX27" fmla="*/ 0 w 6023428"/>
              <a:gd name="connsiteY27" fmla="*/ 2308324 h 2308324"/>
              <a:gd name="connsiteX28" fmla="*/ 0 w 6023428"/>
              <a:gd name="connsiteY28" fmla="*/ 1685077 h 2308324"/>
              <a:gd name="connsiteX29" fmla="*/ 0 w 6023428"/>
              <a:gd name="connsiteY29" fmla="*/ 1061829 h 2308324"/>
              <a:gd name="connsiteX30" fmla="*/ 0 w 6023428"/>
              <a:gd name="connsiteY3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23428" h="2308324" fill="none" extrusionOk="0">
                <a:moveTo>
                  <a:pt x="0" y="0"/>
                </a:moveTo>
                <a:cubicBezTo>
                  <a:pt x="98413" y="-42733"/>
                  <a:pt x="322624" y="29068"/>
                  <a:pt x="427116" y="0"/>
                </a:cubicBezTo>
                <a:cubicBezTo>
                  <a:pt x="531608" y="-29068"/>
                  <a:pt x="738320" y="18208"/>
                  <a:pt x="974700" y="0"/>
                </a:cubicBezTo>
                <a:cubicBezTo>
                  <a:pt x="1211080" y="-18208"/>
                  <a:pt x="1289972" y="15733"/>
                  <a:pt x="1401816" y="0"/>
                </a:cubicBezTo>
                <a:cubicBezTo>
                  <a:pt x="1513660" y="-15733"/>
                  <a:pt x="1673962" y="30516"/>
                  <a:pt x="1828932" y="0"/>
                </a:cubicBezTo>
                <a:cubicBezTo>
                  <a:pt x="1983902" y="-30516"/>
                  <a:pt x="2093007" y="39611"/>
                  <a:pt x="2195813" y="0"/>
                </a:cubicBezTo>
                <a:cubicBezTo>
                  <a:pt x="2298619" y="-39611"/>
                  <a:pt x="2564741" y="58916"/>
                  <a:pt x="2863866" y="0"/>
                </a:cubicBezTo>
                <a:cubicBezTo>
                  <a:pt x="3162991" y="-58916"/>
                  <a:pt x="3387562" y="64326"/>
                  <a:pt x="3531919" y="0"/>
                </a:cubicBezTo>
                <a:cubicBezTo>
                  <a:pt x="3676276" y="-64326"/>
                  <a:pt x="3898051" y="44072"/>
                  <a:pt x="4139738" y="0"/>
                </a:cubicBezTo>
                <a:cubicBezTo>
                  <a:pt x="4381425" y="-44072"/>
                  <a:pt x="4500148" y="10677"/>
                  <a:pt x="4627088" y="0"/>
                </a:cubicBezTo>
                <a:cubicBezTo>
                  <a:pt x="4754028" y="-10677"/>
                  <a:pt x="5009224" y="7664"/>
                  <a:pt x="5114438" y="0"/>
                </a:cubicBezTo>
                <a:cubicBezTo>
                  <a:pt x="5219652" y="-7664"/>
                  <a:pt x="5823032" y="7753"/>
                  <a:pt x="6023428" y="0"/>
                </a:cubicBezTo>
                <a:cubicBezTo>
                  <a:pt x="6027446" y="139530"/>
                  <a:pt x="6008792" y="442527"/>
                  <a:pt x="6023428" y="623247"/>
                </a:cubicBezTo>
                <a:cubicBezTo>
                  <a:pt x="6038064" y="803967"/>
                  <a:pt x="6021201" y="919161"/>
                  <a:pt x="6023428" y="1200328"/>
                </a:cubicBezTo>
                <a:cubicBezTo>
                  <a:pt x="6025655" y="1481495"/>
                  <a:pt x="5952888" y="1559992"/>
                  <a:pt x="6023428" y="1800493"/>
                </a:cubicBezTo>
                <a:cubicBezTo>
                  <a:pt x="6093968" y="2040995"/>
                  <a:pt x="5989486" y="2160171"/>
                  <a:pt x="6023428" y="2308324"/>
                </a:cubicBezTo>
                <a:cubicBezTo>
                  <a:pt x="5828711" y="2373331"/>
                  <a:pt x="5613026" y="2263356"/>
                  <a:pt x="5415609" y="2308324"/>
                </a:cubicBezTo>
                <a:cubicBezTo>
                  <a:pt x="5218192" y="2353292"/>
                  <a:pt x="5182570" y="2275625"/>
                  <a:pt x="5048728" y="2308324"/>
                </a:cubicBezTo>
                <a:cubicBezTo>
                  <a:pt x="4914886" y="2341023"/>
                  <a:pt x="4638791" y="2279115"/>
                  <a:pt x="4501143" y="2308324"/>
                </a:cubicBezTo>
                <a:cubicBezTo>
                  <a:pt x="4363495" y="2337533"/>
                  <a:pt x="4158464" y="2305106"/>
                  <a:pt x="3953559" y="2308324"/>
                </a:cubicBezTo>
                <a:cubicBezTo>
                  <a:pt x="3748654" y="2311542"/>
                  <a:pt x="3469754" y="2276673"/>
                  <a:pt x="3345740" y="2308324"/>
                </a:cubicBezTo>
                <a:cubicBezTo>
                  <a:pt x="3221726" y="2339975"/>
                  <a:pt x="3070572" y="2308183"/>
                  <a:pt x="2978859" y="2308324"/>
                </a:cubicBezTo>
                <a:cubicBezTo>
                  <a:pt x="2887146" y="2308465"/>
                  <a:pt x="2660313" y="2289176"/>
                  <a:pt x="2491509" y="2308324"/>
                </a:cubicBezTo>
                <a:cubicBezTo>
                  <a:pt x="2322705" y="2327472"/>
                  <a:pt x="2069746" y="2248444"/>
                  <a:pt x="1943924" y="2308324"/>
                </a:cubicBezTo>
                <a:cubicBezTo>
                  <a:pt x="1818103" y="2368204"/>
                  <a:pt x="1557946" y="2289199"/>
                  <a:pt x="1456574" y="2308324"/>
                </a:cubicBezTo>
                <a:cubicBezTo>
                  <a:pt x="1355202" y="2327449"/>
                  <a:pt x="1044845" y="2244537"/>
                  <a:pt x="908990" y="2308324"/>
                </a:cubicBezTo>
                <a:cubicBezTo>
                  <a:pt x="773135" y="2372111"/>
                  <a:pt x="661759" y="2281943"/>
                  <a:pt x="542109" y="2308324"/>
                </a:cubicBezTo>
                <a:cubicBezTo>
                  <a:pt x="422459" y="2334705"/>
                  <a:pt x="119653" y="2260459"/>
                  <a:pt x="0" y="2308324"/>
                </a:cubicBezTo>
                <a:cubicBezTo>
                  <a:pt x="-31230" y="2139093"/>
                  <a:pt x="38440" y="1897354"/>
                  <a:pt x="0" y="1685077"/>
                </a:cubicBezTo>
                <a:cubicBezTo>
                  <a:pt x="-38440" y="1472800"/>
                  <a:pt x="74418" y="1361160"/>
                  <a:pt x="0" y="1061829"/>
                </a:cubicBezTo>
                <a:cubicBezTo>
                  <a:pt x="-74418" y="762498"/>
                  <a:pt x="76791" y="300765"/>
                  <a:pt x="0" y="0"/>
                </a:cubicBezTo>
                <a:close/>
              </a:path>
              <a:path w="6023428" h="2308324" stroke="0" extrusionOk="0">
                <a:moveTo>
                  <a:pt x="0" y="0"/>
                </a:moveTo>
                <a:cubicBezTo>
                  <a:pt x="212875" y="-31467"/>
                  <a:pt x="326170" y="54543"/>
                  <a:pt x="547584" y="0"/>
                </a:cubicBezTo>
                <a:cubicBezTo>
                  <a:pt x="768998" y="-54543"/>
                  <a:pt x="880108" y="30346"/>
                  <a:pt x="974700" y="0"/>
                </a:cubicBezTo>
                <a:cubicBezTo>
                  <a:pt x="1069292" y="-30346"/>
                  <a:pt x="1394924" y="45290"/>
                  <a:pt x="1582519" y="0"/>
                </a:cubicBezTo>
                <a:cubicBezTo>
                  <a:pt x="1770114" y="-45290"/>
                  <a:pt x="1897293" y="30210"/>
                  <a:pt x="2009635" y="0"/>
                </a:cubicBezTo>
                <a:cubicBezTo>
                  <a:pt x="2121977" y="-30210"/>
                  <a:pt x="2329348" y="50171"/>
                  <a:pt x="2436750" y="0"/>
                </a:cubicBezTo>
                <a:cubicBezTo>
                  <a:pt x="2544152" y="-50171"/>
                  <a:pt x="2633586" y="2209"/>
                  <a:pt x="2803632" y="0"/>
                </a:cubicBezTo>
                <a:cubicBezTo>
                  <a:pt x="2973678" y="-2209"/>
                  <a:pt x="3099018" y="44130"/>
                  <a:pt x="3290982" y="0"/>
                </a:cubicBezTo>
                <a:cubicBezTo>
                  <a:pt x="3482946" y="-44130"/>
                  <a:pt x="3581242" y="4175"/>
                  <a:pt x="3657864" y="0"/>
                </a:cubicBezTo>
                <a:cubicBezTo>
                  <a:pt x="3734486" y="-4175"/>
                  <a:pt x="3852144" y="37628"/>
                  <a:pt x="4024745" y="0"/>
                </a:cubicBezTo>
                <a:cubicBezTo>
                  <a:pt x="4197346" y="-37628"/>
                  <a:pt x="4473454" y="79438"/>
                  <a:pt x="4692798" y="0"/>
                </a:cubicBezTo>
                <a:cubicBezTo>
                  <a:pt x="4912142" y="-79438"/>
                  <a:pt x="5078061" y="18592"/>
                  <a:pt x="5300617" y="0"/>
                </a:cubicBezTo>
                <a:cubicBezTo>
                  <a:pt x="5523173" y="-18592"/>
                  <a:pt x="5743941" y="15749"/>
                  <a:pt x="6023428" y="0"/>
                </a:cubicBezTo>
                <a:cubicBezTo>
                  <a:pt x="6028483" y="253696"/>
                  <a:pt x="6010862" y="424187"/>
                  <a:pt x="6023428" y="577081"/>
                </a:cubicBezTo>
                <a:cubicBezTo>
                  <a:pt x="6035994" y="729975"/>
                  <a:pt x="6007791" y="866600"/>
                  <a:pt x="6023428" y="1131079"/>
                </a:cubicBezTo>
                <a:cubicBezTo>
                  <a:pt x="6039065" y="1395558"/>
                  <a:pt x="6003805" y="1545862"/>
                  <a:pt x="6023428" y="1661993"/>
                </a:cubicBezTo>
                <a:cubicBezTo>
                  <a:pt x="6043051" y="1778124"/>
                  <a:pt x="6002344" y="1997918"/>
                  <a:pt x="6023428" y="2308324"/>
                </a:cubicBezTo>
                <a:cubicBezTo>
                  <a:pt x="5916722" y="2350837"/>
                  <a:pt x="5698935" y="2300304"/>
                  <a:pt x="5536078" y="2308324"/>
                </a:cubicBezTo>
                <a:cubicBezTo>
                  <a:pt x="5373221" y="2316344"/>
                  <a:pt x="5050421" y="2253687"/>
                  <a:pt x="4928259" y="2308324"/>
                </a:cubicBezTo>
                <a:cubicBezTo>
                  <a:pt x="4806097" y="2362961"/>
                  <a:pt x="4443045" y="2282921"/>
                  <a:pt x="4260206" y="2308324"/>
                </a:cubicBezTo>
                <a:cubicBezTo>
                  <a:pt x="4077367" y="2333727"/>
                  <a:pt x="3994303" y="2279495"/>
                  <a:pt x="3772856" y="2308324"/>
                </a:cubicBezTo>
                <a:cubicBezTo>
                  <a:pt x="3551409" y="2337153"/>
                  <a:pt x="3451153" y="2261728"/>
                  <a:pt x="3165038" y="2308324"/>
                </a:cubicBezTo>
                <a:cubicBezTo>
                  <a:pt x="2878923" y="2354920"/>
                  <a:pt x="2949568" y="2270434"/>
                  <a:pt x="2737922" y="2308324"/>
                </a:cubicBezTo>
                <a:cubicBezTo>
                  <a:pt x="2526276" y="2346214"/>
                  <a:pt x="2461390" y="2292000"/>
                  <a:pt x="2250572" y="2308324"/>
                </a:cubicBezTo>
                <a:cubicBezTo>
                  <a:pt x="2039754" y="2324648"/>
                  <a:pt x="2009331" y="2301367"/>
                  <a:pt x="1883690" y="2308324"/>
                </a:cubicBezTo>
                <a:cubicBezTo>
                  <a:pt x="1758049" y="2315281"/>
                  <a:pt x="1664322" y="2293358"/>
                  <a:pt x="1456574" y="2308324"/>
                </a:cubicBezTo>
                <a:cubicBezTo>
                  <a:pt x="1248826" y="2323290"/>
                  <a:pt x="1185166" y="2274733"/>
                  <a:pt x="1029459" y="2308324"/>
                </a:cubicBezTo>
                <a:cubicBezTo>
                  <a:pt x="873753" y="2341915"/>
                  <a:pt x="774310" y="2268098"/>
                  <a:pt x="602343" y="2308324"/>
                </a:cubicBezTo>
                <a:cubicBezTo>
                  <a:pt x="430376" y="2348550"/>
                  <a:pt x="171623" y="2300123"/>
                  <a:pt x="0" y="2308324"/>
                </a:cubicBezTo>
                <a:cubicBezTo>
                  <a:pt x="-52437" y="2072007"/>
                  <a:pt x="49878" y="1885200"/>
                  <a:pt x="0" y="1685077"/>
                </a:cubicBezTo>
                <a:cubicBezTo>
                  <a:pt x="-49878" y="1484954"/>
                  <a:pt x="33910" y="1221253"/>
                  <a:pt x="0" y="1084912"/>
                </a:cubicBezTo>
                <a:cubicBezTo>
                  <a:pt x="-33910" y="948571"/>
                  <a:pt x="81411" y="331900"/>
                  <a:pt x="0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solidFill>
              <a:srgbClr val="FF3399"/>
            </a:solidFill>
            <a:extLst>
              <a:ext uri="{C807C97D-BFC1-408E-A445-0C87EB9F89A2}">
                <ask:lineSketchStyleProps xmlns:ask="http://schemas.microsoft.com/office/drawing/2018/sketchyshapes" sd="6838881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Verdana" panose="020B0604030504040204" pitchFamily="34" charset="0"/>
              </a:rPr>
              <a:t>S</a:t>
            </a:r>
            <a:r>
              <a:rPr lang="es-ES" b="1" i="0" dirty="0">
                <a:effectLst/>
                <a:latin typeface="Verdana" panose="020B0604030504040204" pitchFamily="34" charset="0"/>
              </a:rPr>
              <a:t>on entidades que almacenan información en forma de argumento para</a:t>
            </a:r>
            <a:r>
              <a:rPr lang="es-E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 atributos </a:t>
            </a:r>
            <a:r>
              <a:rPr lang="es-ES" b="1" i="0" dirty="0">
                <a:effectLst/>
                <a:latin typeface="Verdana" panose="020B0604030504040204" pitchFamily="34" charset="0"/>
              </a:rPr>
              <a:t>y realizan acciones organizadas a través de </a:t>
            </a:r>
            <a:r>
              <a:rPr lang="es-ES" b="1" i="0" dirty="0">
                <a:solidFill>
                  <a:srgbClr val="1DE734"/>
                </a:solidFill>
                <a:effectLst/>
                <a:latin typeface="Verdana" panose="020B0604030504040204" pitchFamily="34" charset="0"/>
              </a:rPr>
              <a:t>métodos</a:t>
            </a:r>
            <a:r>
              <a:rPr lang="es-ES" b="1" i="0" dirty="0">
                <a:effectLst/>
                <a:latin typeface="Verdana" panose="020B0604030504040204" pitchFamily="34" charset="0"/>
              </a:rPr>
              <a:t> que permiten cambiar atributos o estados del objeto o de otros objetos de la clase.</a:t>
            </a:r>
          </a:p>
          <a:p>
            <a:endParaRPr lang="es-ES" b="1" dirty="0">
              <a:latin typeface="Verdana" panose="020B0604030504040204" pitchFamily="34" charset="0"/>
            </a:endParaRPr>
          </a:p>
          <a:p>
            <a:r>
              <a:rPr lang="es-ES" b="1" dirty="0"/>
              <a:t>Crear un objeto a partir de una clase se denomina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 instanciar</a:t>
            </a:r>
            <a:r>
              <a:rPr lang="es-ES" b="1" dirty="0"/>
              <a:t>.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E3CFFC-E832-43F8-ACF3-800D82DC3BBD}"/>
              </a:ext>
            </a:extLst>
          </p:cNvPr>
          <p:cNvSpPr/>
          <p:nvPr/>
        </p:nvSpPr>
        <p:spPr>
          <a:xfrm>
            <a:off x="830942" y="822288"/>
            <a:ext cx="2729317" cy="1103086"/>
          </a:xfrm>
          <a:custGeom>
            <a:avLst/>
            <a:gdLst>
              <a:gd name="connsiteX0" fmla="*/ 0 w 2729317"/>
              <a:gd name="connsiteY0" fmla="*/ 551543 h 1103086"/>
              <a:gd name="connsiteX1" fmla="*/ 1364659 w 2729317"/>
              <a:gd name="connsiteY1" fmla="*/ 0 h 1103086"/>
              <a:gd name="connsiteX2" fmla="*/ 2729318 w 2729317"/>
              <a:gd name="connsiteY2" fmla="*/ 551543 h 1103086"/>
              <a:gd name="connsiteX3" fmla="*/ 1364659 w 2729317"/>
              <a:gd name="connsiteY3" fmla="*/ 1103086 h 1103086"/>
              <a:gd name="connsiteX4" fmla="*/ 0 w 2729317"/>
              <a:gd name="connsiteY4" fmla="*/ 551543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17" h="1103086" fill="none" extrusionOk="0">
                <a:moveTo>
                  <a:pt x="0" y="551543"/>
                </a:moveTo>
                <a:cubicBezTo>
                  <a:pt x="83704" y="277350"/>
                  <a:pt x="591470" y="77033"/>
                  <a:pt x="1364659" y="0"/>
                </a:cubicBezTo>
                <a:cubicBezTo>
                  <a:pt x="2141738" y="-31648"/>
                  <a:pt x="2783595" y="222197"/>
                  <a:pt x="2729318" y="551543"/>
                </a:cubicBezTo>
                <a:cubicBezTo>
                  <a:pt x="2717738" y="768499"/>
                  <a:pt x="2061161" y="1042241"/>
                  <a:pt x="1364659" y="1103086"/>
                </a:cubicBezTo>
                <a:cubicBezTo>
                  <a:pt x="615005" y="1066134"/>
                  <a:pt x="27409" y="873319"/>
                  <a:pt x="0" y="551543"/>
                </a:cubicBezTo>
                <a:close/>
              </a:path>
              <a:path w="2729317" h="1103086" stroke="0" extrusionOk="0">
                <a:moveTo>
                  <a:pt x="0" y="551543"/>
                </a:moveTo>
                <a:cubicBezTo>
                  <a:pt x="56605" y="381278"/>
                  <a:pt x="538944" y="-53709"/>
                  <a:pt x="1364659" y="0"/>
                </a:cubicBezTo>
                <a:cubicBezTo>
                  <a:pt x="2110220" y="1051"/>
                  <a:pt x="2799957" y="236700"/>
                  <a:pt x="2729318" y="551543"/>
                </a:cubicBezTo>
                <a:cubicBezTo>
                  <a:pt x="2850296" y="819447"/>
                  <a:pt x="2227227" y="1005458"/>
                  <a:pt x="1364659" y="1103086"/>
                </a:cubicBezTo>
                <a:cubicBezTo>
                  <a:pt x="547443" y="1108351"/>
                  <a:pt x="-7067" y="880940"/>
                  <a:pt x="0" y="55154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82862C-2453-4BBA-ABE1-5BB82D41D9E2}"/>
              </a:ext>
            </a:extLst>
          </p:cNvPr>
          <p:cNvSpPr txBox="1"/>
          <p:nvPr/>
        </p:nvSpPr>
        <p:spPr>
          <a:xfrm>
            <a:off x="1041714" y="1136153"/>
            <a:ext cx="230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Verdana" panose="020B0604030504040204" pitchFamily="34" charset="0"/>
                <a:ea typeface="Verdana" panose="020B0604030504040204" pitchFamily="34" charset="0"/>
              </a:rPr>
              <a:t>CLASE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B177CF5-A24F-4C6C-9AF2-37C4D6EC0537}"/>
              </a:ext>
            </a:extLst>
          </p:cNvPr>
          <p:cNvSpPr/>
          <p:nvPr/>
        </p:nvSpPr>
        <p:spPr>
          <a:xfrm>
            <a:off x="4596296" y="276785"/>
            <a:ext cx="823527" cy="2670628"/>
          </a:xfrm>
          <a:custGeom>
            <a:avLst/>
            <a:gdLst>
              <a:gd name="connsiteX0" fmla="*/ 0 w 823527"/>
              <a:gd name="connsiteY0" fmla="*/ 1335314 h 2670628"/>
              <a:gd name="connsiteX1" fmla="*/ 411764 w 823527"/>
              <a:gd name="connsiteY1" fmla="*/ 0 h 2670628"/>
              <a:gd name="connsiteX2" fmla="*/ 823528 w 823527"/>
              <a:gd name="connsiteY2" fmla="*/ 1335314 h 2670628"/>
              <a:gd name="connsiteX3" fmla="*/ 411764 w 823527"/>
              <a:gd name="connsiteY3" fmla="*/ 2670628 h 2670628"/>
              <a:gd name="connsiteX4" fmla="*/ 0 w 823527"/>
              <a:gd name="connsiteY4" fmla="*/ 1335314 h 267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527" h="2670628" fill="none" extrusionOk="0">
                <a:moveTo>
                  <a:pt x="0" y="1335314"/>
                </a:moveTo>
                <a:cubicBezTo>
                  <a:pt x="19483" y="614122"/>
                  <a:pt x="176525" y="-9817"/>
                  <a:pt x="411764" y="0"/>
                </a:cubicBezTo>
                <a:cubicBezTo>
                  <a:pt x="592265" y="2945"/>
                  <a:pt x="807616" y="662143"/>
                  <a:pt x="823528" y="1335314"/>
                </a:cubicBezTo>
                <a:cubicBezTo>
                  <a:pt x="823647" y="2037361"/>
                  <a:pt x="606425" y="2681836"/>
                  <a:pt x="411764" y="2670628"/>
                </a:cubicBezTo>
                <a:cubicBezTo>
                  <a:pt x="171371" y="2653831"/>
                  <a:pt x="22011" y="2060443"/>
                  <a:pt x="0" y="1335314"/>
                </a:cubicBezTo>
                <a:close/>
              </a:path>
              <a:path w="823527" h="2670628" stroke="0" extrusionOk="0">
                <a:moveTo>
                  <a:pt x="0" y="1335314"/>
                </a:moveTo>
                <a:cubicBezTo>
                  <a:pt x="-10428" y="578611"/>
                  <a:pt x="221903" y="-16746"/>
                  <a:pt x="411764" y="0"/>
                </a:cubicBezTo>
                <a:cubicBezTo>
                  <a:pt x="652513" y="28275"/>
                  <a:pt x="722697" y="644851"/>
                  <a:pt x="823528" y="1335314"/>
                </a:cubicBezTo>
                <a:cubicBezTo>
                  <a:pt x="792685" y="2046024"/>
                  <a:pt x="666515" y="2660467"/>
                  <a:pt x="411764" y="2670628"/>
                </a:cubicBezTo>
                <a:cubicBezTo>
                  <a:pt x="132163" y="2616232"/>
                  <a:pt x="20391" y="2088239"/>
                  <a:pt x="0" y="1335314"/>
                </a:cubicBezTo>
                <a:close/>
              </a:path>
            </a:pathLst>
          </a:custGeom>
          <a:solidFill>
            <a:srgbClr val="FFB7DB"/>
          </a:solidFill>
          <a:ln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22289D-090E-48D4-AB77-CA569AA23F98}"/>
              </a:ext>
            </a:extLst>
          </p:cNvPr>
          <p:cNvSpPr txBox="1"/>
          <p:nvPr/>
        </p:nvSpPr>
        <p:spPr>
          <a:xfrm>
            <a:off x="4734496" y="535989"/>
            <a:ext cx="54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</a:p>
          <a:p>
            <a:pPr algn="ctr"/>
            <a:r>
              <a:rPr lang="es-MX" sz="2000" b="1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6590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2A56649-3FAD-40FE-8D95-4FCB41060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459756"/>
              </p:ext>
            </p:extLst>
          </p:nvPr>
        </p:nvGraphicFramePr>
        <p:xfrm>
          <a:off x="1560285" y="671285"/>
          <a:ext cx="9071429" cy="551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582F77B-65E0-442F-BF2F-EC2B42CC5A0F}"/>
              </a:ext>
            </a:extLst>
          </p:cNvPr>
          <p:cNvSpPr txBox="1"/>
          <p:nvPr/>
        </p:nvSpPr>
        <p:spPr>
          <a:xfrm rot="19100030">
            <a:off x="1685628" y="1272414"/>
            <a:ext cx="195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ATRIBUTOS</a:t>
            </a:r>
            <a:r>
              <a:rPr lang="es-MX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F27A68-DB7B-409E-B88E-4BA2C2119D56}"/>
              </a:ext>
            </a:extLst>
          </p:cNvPr>
          <p:cNvSpPr txBox="1"/>
          <p:nvPr/>
        </p:nvSpPr>
        <p:spPr>
          <a:xfrm rot="19254632">
            <a:off x="1707596" y="3071089"/>
            <a:ext cx="206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METODOS</a:t>
            </a:r>
            <a:r>
              <a:rPr lang="es-MX" b="1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886EE2-C325-4488-B633-BD9F2BD9FF2F}"/>
              </a:ext>
            </a:extLst>
          </p:cNvPr>
          <p:cNvSpPr txBox="1"/>
          <p:nvPr/>
        </p:nvSpPr>
        <p:spPr>
          <a:xfrm rot="19137864">
            <a:off x="1661875" y="4972660"/>
            <a:ext cx="200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INSTANCIA</a:t>
            </a:r>
          </a:p>
        </p:txBody>
      </p:sp>
    </p:spTree>
    <p:extLst>
      <p:ext uri="{BB962C8B-B14F-4D97-AF65-F5344CB8AC3E}">
        <p14:creationId xmlns:p14="http://schemas.microsoft.com/office/powerpoint/2010/main" val="38747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jemplo clases y objetos en python">
            <a:extLst>
              <a:ext uri="{FF2B5EF4-FFF2-40B4-BE49-F238E27FC236}">
                <a16:creationId xmlns:a16="http://schemas.microsoft.com/office/drawing/2014/main" id="{008AF8A5-22C7-4424-8BB9-8E39447FB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51"/>
          <a:stretch/>
        </p:blipFill>
        <p:spPr bwMode="auto">
          <a:xfrm>
            <a:off x="230641" y="439221"/>
            <a:ext cx="5444444" cy="442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jemplo clases y objetos en python">
            <a:extLst>
              <a:ext uri="{FF2B5EF4-FFF2-40B4-BE49-F238E27FC236}">
                <a16:creationId xmlns:a16="http://schemas.microsoft.com/office/drawing/2014/main" id="{CCF02D82-DF30-43B0-A1D0-E5CCBA73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2" b="9201"/>
          <a:stretch/>
        </p:blipFill>
        <p:spPr bwMode="auto">
          <a:xfrm>
            <a:off x="5994400" y="639074"/>
            <a:ext cx="5966959" cy="58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3D9AA8-83D9-406D-AEB1-E25006D6AF75}"/>
              </a:ext>
            </a:extLst>
          </p:cNvPr>
          <p:cNvCxnSpPr>
            <a:cxnSpLocks/>
            <a:stCxn id="1026" idx="2"/>
          </p:cNvCxnSpPr>
          <p:nvPr/>
        </p:nvCxnSpPr>
        <p:spPr>
          <a:xfrm flipV="1">
            <a:off x="2952863" y="4847771"/>
            <a:ext cx="2881880" cy="14512"/>
          </a:xfrm>
          <a:prstGeom prst="line">
            <a:avLst/>
          </a:prstGeom>
          <a:ln w="76200">
            <a:solidFill>
              <a:srgbClr val="8AB57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82F2341-EED3-4A19-BF54-8D1D138C51A1}"/>
              </a:ext>
            </a:extLst>
          </p:cNvPr>
          <p:cNvCxnSpPr>
            <a:cxnSpLocks/>
          </p:cNvCxnSpPr>
          <p:nvPr/>
        </p:nvCxnSpPr>
        <p:spPr>
          <a:xfrm flipV="1">
            <a:off x="5863771" y="639074"/>
            <a:ext cx="0" cy="4208696"/>
          </a:xfrm>
          <a:prstGeom prst="line">
            <a:avLst/>
          </a:prstGeom>
          <a:ln w="76200">
            <a:solidFill>
              <a:srgbClr val="8AB5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2FC923A-C6B9-44D0-9C4D-C25C170745CD}"/>
              </a:ext>
            </a:extLst>
          </p:cNvPr>
          <p:cNvCxnSpPr>
            <a:cxnSpLocks/>
          </p:cNvCxnSpPr>
          <p:nvPr/>
        </p:nvCxnSpPr>
        <p:spPr>
          <a:xfrm flipH="1">
            <a:off x="5863771" y="654034"/>
            <a:ext cx="1161143" cy="0"/>
          </a:xfrm>
          <a:prstGeom prst="line">
            <a:avLst/>
          </a:prstGeom>
          <a:ln w="76200">
            <a:solidFill>
              <a:srgbClr val="8AB5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7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499AF7-5A1B-471F-A79D-C03C360372F4}"/>
              </a:ext>
            </a:extLst>
          </p:cNvPr>
          <p:cNvSpPr/>
          <p:nvPr/>
        </p:nvSpPr>
        <p:spPr>
          <a:xfrm>
            <a:off x="362858" y="346057"/>
            <a:ext cx="11016341" cy="1282787"/>
          </a:xfrm>
          <a:custGeom>
            <a:avLst/>
            <a:gdLst>
              <a:gd name="connsiteX0" fmla="*/ 0 w 11016341"/>
              <a:gd name="connsiteY0" fmla="*/ 0 h 1282787"/>
              <a:gd name="connsiteX1" fmla="*/ 908848 w 11016341"/>
              <a:gd name="connsiteY1" fmla="*/ 0 h 1282787"/>
              <a:gd name="connsiteX2" fmla="*/ 1266879 w 11016341"/>
              <a:gd name="connsiteY2" fmla="*/ 0 h 1282787"/>
              <a:gd name="connsiteX3" fmla="*/ 1845237 w 11016341"/>
              <a:gd name="connsiteY3" fmla="*/ 0 h 1282787"/>
              <a:gd name="connsiteX4" fmla="*/ 2313432 w 11016341"/>
              <a:gd name="connsiteY4" fmla="*/ 0 h 1282787"/>
              <a:gd name="connsiteX5" fmla="*/ 2781626 w 11016341"/>
              <a:gd name="connsiteY5" fmla="*/ 0 h 1282787"/>
              <a:gd name="connsiteX6" fmla="*/ 3690474 w 11016341"/>
              <a:gd name="connsiteY6" fmla="*/ 0 h 1282787"/>
              <a:gd name="connsiteX7" fmla="*/ 4378996 w 11016341"/>
              <a:gd name="connsiteY7" fmla="*/ 0 h 1282787"/>
              <a:gd name="connsiteX8" fmla="*/ 4737027 w 11016341"/>
              <a:gd name="connsiteY8" fmla="*/ 0 h 1282787"/>
              <a:gd name="connsiteX9" fmla="*/ 5205221 w 11016341"/>
              <a:gd name="connsiteY9" fmla="*/ 0 h 1282787"/>
              <a:gd name="connsiteX10" fmla="*/ 6114069 w 11016341"/>
              <a:gd name="connsiteY10" fmla="*/ 0 h 1282787"/>
              <a:gd name="connsiteX11" fmla="*/ 6912754 w 11016341"/>
              <a:gd name="connsiteY11" fmla="*/ 0 h 1282787"/>
              <a:gd name="connsiteX12" fmla="*/ 7601275 w 11016341"/>
              <a:gd name="connsiteY12" fmla="*/ 0 h 1282787"/>
              <a:gd name="connsiteX13" fmla="*/ 8510123 w 11016341"/>
              <a:gd name="connsiteY13" fmla="*/ 0 h 1282787"/>
              <a:gd name="connsiteX14" fmla="*/ 9418972 w 11016341"/>
              <a:gd name="connsiteY14" fmla="*/ 0 h 1282787"/>
              <a:gd name="connsiteX15" fmla="*/ 10107493 w 11016341"/>
              <a:gd name="connsiteY15" fmla="*/ 0 h 1282787"/>
              <a:gd name="connsiteX16" fmla="*/ 11016341 w 11016341"/>
              <a:gd name="connsiteY16" fmla="*/ 0 h 1282787"/>
              <a:gd name="connsiteX17" fmla="*/ 11016341 w 11016341"/>
              <a:gd name="connsiteY17" fmla="*/ 602910 h 1282787"/>
              <a:gd name="connsiteX18" fmla="*/ 11016341 w 11016341"/>
              <a:gd name="connsiteY18" fmla="*/ 1282787 h 1282787"/>
              <a:gd name="connsiteX19" fmla="*/ 10327820 w 11016341"/>
              <a:gd name="connsiteY19" fmla="*/ 1282787 h 1282787"/>
              <a:gd name="connsiteX20" fmla="*/ 9859625 w 11016341"/>
              <a:gd name="connsiteY20" fmla="*/ 1282787 h 1282787"/>
              <a:gd name="connsiteX21" fmla="*/ 9281267 w 11016341"/>
              <a:gd name="connsiteY21" fmla="*/ 1282787 h 1282787"/>
              <a:gd name="connsiteX22" fmla="*/ 8813073 w 11016341"/>
              <a:gd name="connsiteY22" fmla="*/ 1282787 h 1282787"/>
              <a:gd name="connsiteX23" fmla="*/ 8455042 w 11016341"/>
              <a:gd name="connsiteY23" fmla="*/ 1282787 h 1282787"/>
              <a:gd name="connsiteX24" fmla="*/ 7986847 w 11016341"/>
              <a:gd name="connsiteY24" fmla="*/ 1282787 h 1282787"/>
              <a:gd name="connsiteX25" fmla="*/ 7518653 w 11016341"/>
              <a:gd name="connsiteY25" fmla="*/ 1282787 h 1282787"/>
              <a:gd name="connsiteX26" fmla="*/ 6609805 w 11016341"/>
              <a:gd name="connsiteY26" fmla="*/ 1282787 h 1282787"/>
              <a:gd name="connsiteX27" fmla="*/ 5700956 w 11016341"/>
              <a:gd name="connsiteY27" fmla="*/ 1282787 h 1282787"/>
              <a:gd name="connsiteX28" fmla="*/ 5342925 w 11016341"/>
              <a:gd name="connsiteY28" fmla="*/ 1282787 h 1282787"/>
              <a:gd name="connsiteX29" fmla="*/ 4654404 w 11016341"/>
              <a:gd name="connsiteY29" fmla="*/ 1282787 h 1282787"/>
              <a:gd name="connsiteX30" fmla="*/ 3855719 w 11016341"/>
              <a:gd name="connsiteY30" fmla="*/ 1282787 h 1282787"/>
              <a:gd name="connsiteX31" fmla="*/ 3387525 w 11016341"/>
              <a:gd name="connsiteY31" fmla="*/ 1282787 h 1282787"/>
              <a:gd name="connsiteX32" fmla="*/ 3029494 w 11016341"/>
              <a:gd name="connsiteY32" fmla="*/ 1282787 h 1282787"/>
              <a:gd name="connsiteX33" fmla="*/ 2451136 w 11016341"/>
              <a:gd name="connsiteY33" fmla="*/ 1282787 h 1282787"/>
              <a:gd name="connsiteX34" fmla="*/ 1982941 w 11016341"/>
              <a:gd name="connsiteY34" fmla="*/ 1282787 h 1282787"/>
              <a:gd name="connsiteX35" fmla="*/ 1074093 w 11016341"/>
              <a:gd name="connsiteY35" fmla="*/ 1282787 h 1282787"/>
              <a:gd name="connsiteX36" fmla="*/ 0 w 11016341"/>
              <a:gd name="connsiteY36" fmla="*/ 1282787 h 1282787"/>
              <a:gd name="connsiteX37" fmla="*/ 0 w 11016341"/>
              <a:gd name="connsiteY37" fmla="*/ 628566 h 1282787"/>
              <a:gd name="connsiteX38" fmla="*/ 0 w 11016341"/>
              <a:gd name="connsiteY38" fmla="*/ 0 h 128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016341" h="1282787" fill="none" extrusionOk="0">
                <a:moveTo>
                  <a:pt x="0" y="0"/>
                </a:moveTo>
                <a:cubicBezTo>
                  <a:pt x="342731" y="-15742"/>
                  <a:pt x="534370" y="3690"/>
                  <a:pt x="908848" y="0"/>
                </a:cubicBezTo>
                <a:cubicBezTo>
                  <a:pt x="1283326" y="-3690"/>
                  <a:pt x="1152112" y="-17261"/>
                  <a:pt x="1266879" y="0"/>
                </a:cubicBezTo>
                <a:cubicBezTo>
                  <a:pt x="1381646" y="17261"/>
                  <a:pt x="1703754" y="-16167"/>
                  <a:pt x="1845237" y="0"/>
                </a:cubicBezTo>
                <a:cubicBezTo>
                  <a:pt x="1986720" y="16167"/>
                  <a:pt x="2219464" y="16785"/>
                  <a:pt x="2313432" y="0"/>
                </a:cubicBezTo>
                <a:cubicBezTo>
                  <a:pt x="2407401" y="-16785"/>
                  <a:pt x="2569970" y="-1536"/>
                  <a:pt x="2781626" y="0"/>
                </a:cubicBezTo>
                <a:cubicBezTo>
                  <a:pt x="2993282" y="1536"/>
                  <a:pt x="3258915" y="42609"/>
                  <a:pt x="3690474" y="0"/>
                </a:cubicBezTo>
                <a:cubicBezTo>
                  <a:pt x="4122033" y="-42609"/>
                  <a:pt x="4120989" y="28244"/>
                  <a:pt x="4378996" y="0"/>
                </a:cubicBezTo>
                <a:cubicBezTo>
                  <a:pt x="4637003" y="-28244"/>
                  <a:pt x="4590800" y="-4200"/>
                  <a:pt x="4737027" y="0"/>
                </a:cubicBezTo>
                <a:cubicBezTo>
                  <a:pt x="4883254" y="4200"/>
                  <a:pt x="5031850" y="-21307"/>
                  <a:pt x="5205221" y="0"/>
                </a:cubicBezTo>
                <a:cubicBezTo>
                  <a:pt x="5378592" y="21307"/>
                  <a:pt x="5903001" y="-22627"/>
                  <a:pt x="6114069" y="0"/>
                </a:cubicBezTo>
                <a:cubicBezTo>
                  <a:pt x="6325137" y="22627"/>
                  <a:pt x="6592642" y="-26679"/>
                  <a:pt x="6912754" y="0"/>
                </a:cubicBezTo>
                <a:cubicBezTo>
                  <a:pt x="7232867" y="26679"/>
                  <a:pt x="7297800" y="7233"/>
                  <a:pt x="7601275" y="0"/>
                </a:cubicBezTo>
                <a:cubicBezTo>
                  <a:pt x="7904750" y="-7233"/>
                  <a:pt x="8216262" y="-28657"/>
                  <a:pt x="8510123" y="0"/>
                </a:cubicBezTo>
                <a:cubicBezTo>
                  <a:pt x="8803984" y="28657"/>
                  <a:pt x="9084588" y="-10582"/>
                  <a:pt x="9418972" y="0"/>
                </a:cubicBezTo>
                <a:cubicBezTo>
                  <a:pt x="9753356" y="10582"/>
                  <a:pt x="9932317" y="11416"/>
                  <a:pt x="10107493" y="0"/>
                </a:cubicBezTo>
                <a:cubicBezTo>
                  <a:pt x="10282669" y="-11416"/>
                  <a:pt x="10821898" y="-27073"/>
                  <a:pt x="11016341" y="0"/>
                </a:cubicBezTo>
                <a:cubicBezTo>
                  <a:pt x="11033907" y="126989"/>
                  <a:pt x="11036360" y="360240"/>
                  <a:pt x="11016341" y="602910"/>
                </a:cubicBezTo>
                <a:cubicBezTo>
                  <a:pt x="10996323" y="845580"/>
                  <a:pt x="10985677" y="1110627"/>
                  <a:pt x="11016341" y="1282787"/>
                </a:cubicBezTo>
                <a:cubicBezTo>
                  <a:pt x="10828513" y="1263230"/>
                  <a:pt x="10612958" y="1257695"/>
                  <a:pt x="10327820" y="1282787"/>
                </a:cubicBezTo>
                <a:cubicBezTo>
                  <a:pt x="10042682" y="1307879"/>
                  <a:pt x="10002426" y="1277440"/>
                  <a:pt x="9859625" y="1282787"/>
                </a:cubicBezTo>
                <a:cubicBezTo>
                  <a:pt x="9716825" y="1288134"/>
                  <a:pt x="9496332" y="1288860"/>
                  <a:pt x="9281267" y="1282787"/>
                </a:cubicBezTo>
                <a:cubicBezTo>
                  <a:pt x="9066202" y="1276714"/>
                  <a:pt x="9032030" y="1301557"/>
                  <a:pt x="8813073" y="1282787"/>
                </a:cubicBezTo>
                <a:cubicBezTo>
                  <a:pt x="8594116" y="1264017"/>
                  <a:pt x="8537384" y="1275858"/>
                  <a:pt x="8455042" y="1282787"/>
                </a:cubicBezTo>
                <a:cubicBezTo>
                  <a:pt x="8372700" y="1289716"/>
                  <a:pt x="8148559" y="1287387"/>
                  <a:pt x="7986847" y="1282787"/>
                </a:cubicBezTo>
                <a:cubicBezTo>
                  <a:pt x="7825135" y="1278187"/>
                  <a:pt x="7735918" y="1275847"/>
                  <a:pt x="7518653" y="1282787"/>
                </a:cubicBezTo>
                <a:cubicBezTo>
                  <a:pt x="7301388" y="1289727"/>
                  <a:pt x="7027146" y="1264467"/>
                  <a:pt x="6609805" y="1282787"/>
                </a:cubicBezTo>
                <a:cubicBezTo>
                  <a:pt x="6192464" y="1301107"/>
                  <a:pt x="5897862" y="1307701"/>
                  <a:pt x="5700956" y="1282787"/>
                </a:cubicBezTo>
                <a:cubicBezTo>
                  <a:pt x="5504050" y="1257873"/>
                  <a:pt x="5479804" y="1270036"/>
                  <a:pt x="5342925" y="1282787"/>
                </a:cubicBezTo>
                <a:cubicBezTo>
                  <a:pt x="5206046" y="1295538"/>
                  <a:pt x="4949099" y="1251784"/>
                  <a:pt x="4654404" y="1282787"/>
                </a:cubicBezTo>
                <a:cubicBezTo>
                  <a:pt x="4359709" y="1313790"/>
                  <a:pt x="4196758" y="1321956"/>
                  <a:pt x="3855719" y="1282787"/>
                </a:cubicBezTo>
                <a:cubicBezTo>
                  <a:pt x="3514680" y="1243618"/>
                  <a:pt x="3577426" y="1290080"/>
                  <a:pt x="3387525" y="1282787"/>
                </a:cubicBezTo>
                <a:cubicBezTo>
                  <a:pt x="3197624" y="1275494"/>
                  <a:pt x="3124303" y="1283514"/>
                  <a:pt x="3029494" y="1282787"/>
                </a:cubicBezTo>
                <a:cubicBezTo>
                  <a:pt x="2934685" y="1282060"/>
                  <a:pt x="2720946" y="1276887"/>
                  <a:pt x="2451136" y="1282787"/>
                </a:cubicBezTo>
                <a:cubicBezTo>
                  <a:pt x="2181326" y="1288687"/>
                  <a:pt x="2151942" y="1297557"/>
                  <a:pt x="1982941" y="1282787"/>
                </a:cubicBezTo>
                <a:cubicBezTo>
                  <a:pt x="1813941" y="1268017"/>
                  <a:pt x="1412893" y="1241106"/>
                  <a:pt x="1074093" y="1282787"/>
                </a:cubicBezTo>
                <a:cubicBezTo>
                  <a:pt x="735293" y="1324468"/>
                  <a:pt x="280091" y="1243335"/>
                  <a:pt x="0" y="1282787"/>
                </a:cubicBezTo>
                <a:cubicBezTo>
                  <a:pt x="-18124" y="986921"/>
                  <a:pt x="23449" y="946601"/>
                  <a:pt x="0" y="628566"/>
                </a:cubicBezTo>
                <a:cubicBezTo>
                  <a:pt x="-23449" y="310531"/>
                  <a:pt x="-25301" y="260356"/>
                  <a:pt x="0" y="0"/>
                </a:cubicBezTo>
                <a:close/>
              </a:path>
              <a:path w="11016341" h="1282787" stroke="0" extrusionOk="0">
                <a:moveTo>
                  <a:pt x="0" y="0"/>
                </a:moveTo>
                <a:cubicBezTo>
                  <a:pt x="143960" y="4917"/>
                  <a:pt x="358220" y="18022"/>
                  <a:pt x="578358" y="0"/>
                </a:cubicBezTo>
                <a:cubicBezTo>
                  <a:pt x="798496" y="-18022"/>
                  <a:pt x="969003" y="-22252"/>
                  <a:pt x="1266879" y="0"/>
                </a:cubicBezTo>
                <a:cubicBezTo>
                  <a:pt x="1564755" y="22252"/>
                  <a:pt x="1549198" y="-6483"/>
                  <a:pt x="1624910" y="0"/>
                </a:cubicBezTo>
                <a:cubicBezTo>
                  <a:pt x="1700622" y="6483"/>
                  <a:pt x="1954924" y="9526"/>
                  <a:pt x="2203268" y="0"/>
                </a:cubicBezTo>
                <a:cubicBezTo>
                  <a:pt x="2451612" y="-9526"/>
                  <a:pt x="2663490" y="12164"/>
                  <a:pt x="2891790" y="0"/>
                </a:cubicBezTo>
                <a:cubicBezTo>
                  <a:pt x="3120090" y="-12164"/>
                  <a:pt x="3332145" y="-735"/>
                  <a:pt x="3580311" y="0"/>
                </a:cubicBezTo>
                <a:cubicBezTo>
                  <a:pt x="3828477" y="735"/>
                  <a:pt x="3860928" y="-4953"/>
                  <a:pt x="3938342" y="0"/>
                </a:cubicBezTo>
                <a:cubicBezTo>
                  <a:pt x="4015756" y="4953"/>
                  <a:pt x="4268187" y="-5576"/>
                  <a:pt x="4406536" y="0"/>
                </a:cubicBezTo>
                <a:cubicBezTo>
                  <a:pt x="4544885" y="5576"/>
                  <a:pt x="4998729" y="-20773"/>
                  <a:pt x="5205221" y="0"/>
                </a:cubicBezTo>
                <a:cubicBezTo>
                  <a:pt x="5411713" y="20773"/>
                  <a:pt x="5470671" y="1492"/>
                  <a:pt x="5673416" y="0"/>
                </a:cubicBezTo>
                <a:cubicBezTo>
                  <a:pt x="5876162" y="-1492"/>
                  <a:pt x="6001338" y="1808"/>
                  <a:pt x="6141610" y="0"/>
                </a:cubicBezTo>
                <a:cubicBezTo>
                  <a:pt x="6281882" y="-1808"/>
                  <a:pt x="6610813" y="-29665"/>
                  <a:pt x="7050458" y="0"/>
                </a:cubicBezTo>
                <a:cubicBezTo>
                  <a:pt x="7490103" y="29665"/>
                  <a:pt x="7481000" y="10455"/>
                  <a:pt x="7738980" y="0"/>
                </a:cubicBezTo>
                <a:cubicBezTo>
                  <a:pt x="7996960" y="-10455"/>
                  <a:pt x="7933084" y="-12081"/>
                  <a:pt x="8097011" y="0"/>
                </a:cubicBezTo>
                <a:cubicBezTo>
                  <a:pt x="8260938" y="12081"/>
                  <a:pt x="8495731" y="-23826"/>
                  <a:pt x="8675369" y="0"/>
                </a:cubicBezTo>
                <a:cubicBezTo>
                  <a:pt x="8855007" y="23826"/>
                  <a:pt x="9154212" y="-2125"/>
                  <a:pt x="9363890" y="0"/>
                </a:cubicBezTo>
                <a:cubicBezTo>
                  <a:pt x="9573568" y="2125"/>
                  <a:pt x="9884142" y="-2677"/>
                  <a:pt x="10272738" y="0"/>
                </a:cubicBezTo>
                <a:cubicBezTo>
                  <a:pt x="10661334" y="2677"/>
                  <a:pt x="10742818" y="22465"/>
                  <a:pt x="11016341" y="0"/>
                </a:cubicBezTo>
                <a:cubicBezTo>
                  <a:pt x="11001395" y="241921"/>
                  <a:pt x="11011710" y="353248"/>
                  <a:pt x="11016341" y="602910"/>
                </a:cubicBezTo>
                <a:cubicBezTo>
                  <a:pt x="11020973" y="852572"/>
                  <a:pt x="11017376" y="1110044"/>
                  <a:pt x="11016341" y="1282787"/>
                </a:cubicBezTo>
                <a:cubicBezTo>
                  <a:pt x="10905754" y="1294589"/>
                  <a:pt x="10790136" y="1272748"/>
                  <a:pt x="10658310" y="1282787"/>
                </a:cubicBezTo>
                <a:cubicBezTo>
                  <a:pt x="10526484" y="1292826"/>
                  <a:pt x="10300926" y="1254024"/>
                  <a:pt x="9969789" y="1282787"/>
                </a:cubicBezTo>
                <a:cubicBezTo>
                  <a:pt x="9638652" y="1311550"/>
                  <a:pt x="9728130" y="1294979"/>
                  <a:pt x="9501594" y="1282787"/>
                </a:cubicBezTo>
                <a:cubicBezTo>
                  <a:pt x="9275058" y="1270595"/>
                  <a:pt x="8925257" y="1248584"/>
                  <a:pt x="8592746" y="1282787"/>
                </a:cubicBezTo>
                <a:cubicBezTo>
                  <a:pt x="8260235" y="1316990"/>
                  <a:pt x="8036358" y="1298631"/>
                  <a:pt x="7683898" y="1282787"/>
                </a:cubicBezTo>
                <a:cubicBezTo>
                  <a:pt x="7331438" y="1266943"/>
                  <a:pt x="7359369" y="1292008"/>
                  <a:pt x="7215703" y="1282787"/>
                </a:cubicBezTo>
                <a:cubicBezTo>
                  <a:pt x="7072037" y="1273566"/>
                  <a:pt x="7019659" y="1275638"/>
                  <a:pt x="6857672" y="1282787"/>
                </a:cubicBezTo>
                <a:cubicBezTo>
                  <a:pt x="6695685" y="1289936"/>
                  <a:pt x="6500915" y="1282839"/>
                  <a:pt x="6279314" y="1282787"/>
                </a:cubicBezTo>
                <a:cubicBezTo>
                  <a:pt x="6057713" y="1282735"/>
                  <a:pt x="5841947" y="1261676"/>
                  <a:pt x="5700956" y="1282787"/>
                </a:cubicBezTo>
                <a:cubicBezTo>
                  <a:pt x="5559965" y="1303898"/>
                  <a:pt x="5262926" y="1266953"/>
                  <a:pt x="4902272" y="1282787"/>
                </a:cubicBezTo>
                <a:cubicBezTo>
                  <a:pt x="4541618" y="1298621"/>
                  <a:pt x="4719502" y="1280088"/>
                  <a:pt x="4544241" y="1282787"/>
                </a:cubicBezTo>
                <a:cubicBezTo>
                  <a:pt x="4368980" y="1285486"/>
                  <a:pt x="4309457" y="1283620"/>
                  <a:pt x="4186210" y="1282787"/>
                </a:cubicBezTo>
                <a:cubicBezTo>
                  <a:pt x="4062963" y="1281954"/>
                  <a:pt x="3610029" y="1270807"/>
                  <a:pt x="3277361" y="1282787"/>
                </a:cubicBezTo>
                <a:cubicBezTo>
                  <a:pt x="2944693" y="1294767"/>
                  <a:pt x="2914051" y="1291840"/>
                  <a:pt x="2809167" y="1282787"/>
                </a:cubicBezTo>
                <a:cubicBezTo>
                  <a:pt x="2704283" y="1273734"/>
                  <a:pt x="2529310" y="1280659"/>
                  <a:pt x="2451136" y="1282787"/>
                </a:cubicBezTo>
                <a:cubicBezTo>
                  <a:pt x="2372962" y="1284915"/>
                  <a:pt x="2160192" y="1281101"/>
                  <a:pt x="1872778" y="1282787"/>
                </a:cubicBezTo>
                <a:cubicBezTo>
                  <a:pt x="1585364" y="1284473"/>
                  <a:pt x="1215488" y="1313107"/>
                  <a:pt x="963930" y="1282787"/>
                </a:cubicBezTo>
                <a:cubicBezTo>
                  <a:pt x="712372" y="1252467"/>
                  <a:pt x="376850" y="1258274"/>
                  <a:pt x="0" y="1282787"/>
                </a:cubicBezTo>
                <a:cubicBezTo>
                  <a:pt x="30310" y="991213"/>
                  <a:pt x="-16650" y="958682"/>
                  <a:pt x="0" y="667049"/>
                </a:cubicBezTo>
                <a:cubicBezTo>
                  <a:pt x="16650" y="375416"/>
                  <a:pt x="-5416" y="278688"/>
                  <a:pt x="0" y="0"/>
                </a:cubicBezTo>
                <a:close/>
              </a:path>
            </a:pathLst>
          </a:custGeom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921336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Para crear una clase recurrimos a la expresión 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s-ES" b="1" i="0" dirty="0">
                <a:effectLst/>
                <a:latin typeface="Verdana" panose="020B0604030504040204" pitchFamily="34" charset="0"/>
              </a:rPr>
              <a:t> </a:t>
            </a:r>
            <a:r>
              <a:rPr lang="es-ES" b="0" i="0" dirty="0">
                <a:effectLst/>
                <a:latin typeface="Verdana" panose="020B0604030504040204" pitchFamily="34" charset="0"/>
              </a:rPr>
              <a:t>seguida del nombre de la clase y entre paréntesis la clase de la cual </a:t>
            </a:r>
            <a:r>
              <a:rPr lang="es-ES" dirty="0">
                <a:latin typeface="Verdana" panose="020B0604030504040204" pitchFamily="34" charset="0"/>
              </a:rPr>
              <a:t>hereda.</a:t>
            </a:r>
            <a:endParaRPr lang="es-ES" i="0" dirty="0"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s-ES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7051BE-5BB0-405A-84C9-35AEE7BFEBFB}"/>
              </a:ext>
            </a:extLst>
          </p:cNvPr>
          <p:cNvSpPr/>
          <p:nvPr/>
        </p:nvSpPr>
        <p:spPr>
          <a:xfrm>
            <a:off x="6574970" y="3185940"/>
            <a:ext cx="5109029" cy="2862322"/>
          </a:xfrm>
          <a:custGeom>
            <a:avLst/>
            <a:gdLst>
              <a:gd name="connsiteX0" fmla="*/ 0 w 5109029"/>
              <a:gd name="connsiteY0" fmla="*/ 0 h 2862322"/>
              <a:gd name="connsiteX1" fmla="*/ 485358 w 5109029"/>
              <a:gd name="connsiteY1" fmla="*/ 0 h 2862322"/>
              <a:gd name="connsiteX2" fmla="*/ 1072896 w 5109029"/>
              <a:gd name="connsiteY2" fmla="*/ 0 h 2862322"/>
              <a:gd name="connsiteX3" fmla="*/ 1558254 w 5109029"/>
              <a:gd name="connsiteY3" fmla="*/ 0 h 2862322"/>
              <a:gd name="connsiteX4" fmla="*/ 2043612 w 5109029"/>
              <a:gd name="connsiteY4" fmla="*/ 0 h 2862322"/>
              <a:gd name="connsiteX5" fmla="*/ 2631150 w 5109029"/>
              <a:gd name="connsiteY5" fmla="*/ 0 h 2862322"/>
              <a:gd name="connsiteX6" fmla="*/ 3371959 w 5109029"/>
              <a:gd name="connsiteY6" fmla="*/ 0 h 2862322"/>
              <a:gd name="connsiteX7" fmla="*/ 3908407 w 5109029"/>
              <a:gd name="connsiteY7" fmla="*/ 0 h 2862322"/>
              <a:gd name="connsiteX8" fmla="*/ 4444855 w 5109029"/>
              <a:gd name="connsiteY8" fmla="*/ 0 h 2862322"/>
              <a:gd name="connsiteX9" fmla="*/ 5109029 w 5109029"/>
              <a:gd name="connsiteY9" fmla="*/ 0 h 2862322"/>
              <a:gd name="connsiteX10" fmla="*/ 5109029 w 5109029"/>
              <a:gd name="connsiteY10" fmla="*/ 601088 h 2862322"/>
              <a:gd name="connsiteX11" fmla="*/ 5109029 w 5109029"/>
              <a:gd name="connsiteY11" fmla="*/ 1230798 h 2862322"/>
              <a:gd name="connsiteX12" fmla="*/ 5109029 w 5109029"/>
              <a:gd name="connsiteY12" fmla="*/ 1717393 h 2862322"/>
              <a:gd name="connsiteX13" fmla="*/ 5109029 w 5109029"/>
              <a:gd name="connsiteY13" fmla="*/ 2203988 h 2862322"/>
              <a:gd name="connsiteX14" fmla="*/ 5109029 w 5109029"/>
              <a:gd name="connsiteY14" fmla="*/ 2862322 h 2862322"/>
              <a:gd name="connsiteX15" fmla="*/ 4368220 w 5109029"/>
              <a:gd name="connsiteY15" fmla="*/ 2862322 h 2862322"/>
              <a:gd name="connsiteX16" fmla="*/ 3627411 w 5109029"/>
              <a:gd name="connsiteY16" fmla="*/ 2862322 h 2862322"/>
              <a:gd name="connsiteX17" fmla="*/ 3142053 w 5109029"/>
              <a:gd name="connsiteY17" fmla="*/ 2862322 h 2862322"/>
              <a:gd name="connsiteX18" fmla="*/ 2452334 w 5109029"/>
              <a:gd name="connsiteY18" fmla="*/ 2862322 h 2862322"/>
              <a:gd name="connsiteX19" fmla="*/ 1864796 w 5109029"/>
              <a:gd name="connsiteY19" fmla="*/ 2862322 h 2862322"/>
              <a:gd name="connsiteX20" fmla="*/ 1175077 w 5109029"/>
              <a:gd name="connsiteY20" fmla="*/ 2862322 h 2862322"/>
              <a:gd name="connsiteX21" fmla="*/ 587538 w 5109029"/>
              <a:gd name="connsiteY21" fmla="*/ 2862322 h 2862322"/>
              <a:gd name="connsiteX22" fmla="*/ 0 w 5109029"/>
              <a:gd name="connsiteY22" fmla="*/ 2862322 h 2862322"/>
              <a:gd name="connsiteX23" fmla="*/ 0 w 5109029"/>
              <a:gd name="connsiteY23" fmla="*/ 2375727 h 2862322"/>
              <a:gd name="connsiteX24" fmla="*/ 0 w 5109029"/>
              <a:gd name="connsiteY24" fmla="*/ 1831886 h 2862322"/>
              <a:gd name="connsiteX25" fmla="*/ 0 w 5109029"/>
              <a:gd name="connsiteY25" fmla="*/ 1288045 h 2862322"/>
              <a:gd name="connsiteX26" fmla="*/ 0 w 5109029"/>
              <a:gd name="connsiteY26" fmla="*/ 686957 h 2862322"/>
              <a:gd name="connsiteX27" fmla="*/ 0 w 5109029"/>
              <a:gd name="connsiteY27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09029" h="2862322" fill="none" extrusionOk="0">
                <a:moveTo>
                  <a:pt x="0" y="0"/>
                </a:moveTo>
                <a:cubicBezTo>
                  <a:pt x="142606" y="-8050"/>
                  <a:pt x="283243" y="7586"/>
                  <a:pt x="485358" y="0"/>
                </a:cubicBezTo>
                <a:cubicBezTo>
                  <a:pt x="687473" y="-7586"/>
                  <a:pt x="886902" y="-15648"/>
                  <a:pt x="1072896" y="0"/>
                </a:cubicBezTo>
                <a:cubicBezTo>
                  <a:pt x="1258890" y="15648"/>
                  <a:pt x="1378298" y="11493"/>
                  <a:pt x="1558254" y="0"/>
                </a:cubicBezTo>
                <a:cubicBezTo>
                  <a:pt x="1738210" y="-11493"/>
                  <a:pt x="1804029" y="-2315"/>
                  <a:pt x="2043612" y="0"/>
                </a:cubicBezTo>
                <a:cubicBezTo>
                  <a:pt x="2283195" y="2315"/>
                  <a:pt x="2446638" y="-5950"/>
                  <a:pt x="2631150" y="0"/>
                </a:cubicBezTo>
                <a:cubicBezTo>
                  <a:pt x="2815662" y="5950"/>
                  <a:pt x="3172887" y="12612"/>
                  <a:pt x="3371959" y="0"/>
                </a:cubicBezTo>
                <a:cubicBezTo>
                  <a:pt x="3571031" y="-12612"/>
                  <a:pt x="3742471" y="8135"/>
                  <a:pt x="3908407" y="0"/>
                </a:cubicBezTo>
                <a:cubicBezTo>
                  <a:pt x="4074343" y="-8135"/>
                  <a:pt x="4248159" y="23839"/>
                  <a:pt x="4444855" y="0"/>
                </a:cubicBezTo>
                <a:cubicBezTo>
                  <a:pt x="4641551" y="-23839"/>
                  <a:pt x="4804107" y="-17291"/>
                  <a:pt x="5109029" y="0"/>
                </a:cubicBezTo>
                <a:cubicBezTo>
                  <a:pt x="5124749" y="194879"/>
                  <a:pt x="5124347" y="364712"/>
                  <a:pt x="5109029" y="601088"/>
                </a:cubicBezTo>
                <a:cubicBezTo>
                  <a:pt x="5093711" y="837464"/>
                  <a:pt x="5106886" y="1014204"/>
                  <a:pt x="5109029" y="1230798"/>
                </a:cubicBezTo>
                <a:cubicBezTo>
                  <a:pt x="5111173" y="1447392"/>
                  <a:pt x="5087152" y="1589064"/>
                  <a:pt x="5109029" y="1717393"/>
                </a:cubicBezTo>
                <a:cubicBezTo>
                  <a:pt x="5130906" y="1845722"/>
                  <a:pt x="5090609" y="2035821"/>
                  <a:pt x="5109029" y="2203988"/>
                </a:cubicBezTo>
                <a:cubicBezTo>
                  <a:pt x="5127449" y="2372156"/>
                  <a:pt x="5108512" y="2703822"/>
                  <a:pt x="5109029" y="2862322"/>
                </a:cubicBezTo>
                <a:cubicBezTo>
                  <a:pt x="4949029" y="2839642"/>
                  <a:pt x="4674838" y="2827154"/>
                  <a:pt x="4368220" y="2862322"/>
                </a:cubicBezTo>
                <a:cubicBezTo>
                  <a:pt x="4061602" y="2897490"/>
                  <a:pt x="3916779" y="2894279"/>
                  <a:pt x="3627411" y="2862322"/>
                </a:cubicBezTo>
                <a:cubicBezTo>
                  <a:pt x="3338043" y="2830365"/>
                  <a:pt x="3300832" y="2877035"/>
                  <a:pt x="3142053" y="2862322"/>
                </a:cubicBezTo>
                <a:cubicBezTo>
                  <a:pt x="2983274" y="2847609"/>
                  <a:pt x="2668891" y="2858363"/>
                  <a:pt x="2452334" y="2862322"/>
                </a:cubicBezTo>
                <a:cubicBezTo>
                  <a:pt x="2235777" y="2866281"/>
                  <a:pt x="2130807" y="2836186"/>
                  <a:pt x="1864796" y="2862322"/>
                </a:cubicBezTo>
                <a:cubicBezTo>
                  <a:pt x="1598785" y="2888458"/>
                  <a:pt x="1361677" y="2852214"/>
                  <a:pt x="1175077" y="2862322"/>
                </a:cubicBezTo>
                <a:cubicBezTo>
                  <a:pt x="988477" y="2872430"/>
                  <a:pt x="712845" y="2841346"/>
                  <a:pt x="587538" y="2862322"/>
                </a:cubicBezTo>
                <a:cubicBezTo>
                  <a:pt x="462231" y="2883298"/>
                  <a:pt x="161495" y="2871683"/>
                  <a:pt x="0" y="2862322"/>
                </a:cubicBezTo>
                <a:cubicBezTo>
                  <a:pt x="-9807" y="2695104"/>
                  <a:pt x="11344" y="2512348"/>
                  <a:pt x="0" y="2375727"/>
                </a:cubicBezTo>
                <a:cubicBezTo>
                  <a:pt x="-11344" y="2239107"/>
                  <a:pt x="-10994" y="1985877"/>
                  <a:pt x="0" y="1831886"/>
                </a:cubicBezTo>
                <a:cubicBezTo>
                  <a:pt x="10994" y="1677895"/>
                  <a:pt x="-1321" y="1555293"/>
                  <a:pt x="0" y="1288045"/>
                </a:cubicBezTo>
                <a:cubicBezTo>
                  <a:pt x="1321" y="1020797"/>
                  <a:pt x="-29388" y="964643"/>
                  <a:pt x="0" y="686957"/>
                </a:cubicBezTo>
                <a:cubicBezTo>
                  <a:pt x="29388" y="409271"/>
                  <a:pt x="6200" y="160801"/>
                  <a:pt x="0" y="0"/>
                </a:cubicBezTo>
                <a:close/>
              </a:path>
              <a:path w="5109029" h="2862322" stroke="0" extrusionOk="0">
                <a:moveTo>
                  <a:pt x="0" y="0"/>
                </a:moveTo>
                <a:cubicBezTo>
                  <a:pt x="108965" y="16618"/>
                  <a:pt x="327311" y="-11057"/>
                  <a:pt x="485358" y="0"/>
                </a:cubicBezTo>
                <a:cubicBezTo>
                  <a:pt x="643405" y="11057"/>
                  <a:pt x="885528" y="-28088"/>
                  <a:pt x="1175077" y="0"/>
                </a:cubicBezTo>
                <a:cubicBezTo>
                  <a:pt x="1464626" y="28088"/>
                  <a:pt x="1536713" y="-19335"/>
                  <a:pt x="1762615" y="0"/>
                </a:cubicBezTo>
                <a:cubicBezTo>
                  <a:pt x="1988517" y="19335"/>
                  <a:pt x="2216508" y="-22273"/>
                  <a:pt x="2401244" y="0"/>
                </a:cubicBezTo>
                <a:cubicBezTo>
                  <a:pt x="2585980" y="22273"/>
                  <a:pt x="2861855" y="-16936"/>
                  <a:pt x="3039872" y="0"/>
                </a:cubicBezTo>
                <a:cubicBezTo>
                  <a:pt x="3217889" y="16936"/>
                  <a:pt x="3557393" y="-26134"/>
                  <a:pt x="3780681" y="0"/>
                </a:cubicBezTo>
                <a:cubicBezTo>
                  <a:pt x="4003969" y="26134"/>
                  <a:pt x="4238973" y="-7177"/>
                  <a:pt x="4521491" y="0"/>
                </a:cubicBezTo>
                <a:cubicBezTo>
                  <a:pt x="4804009" y="7177"/>
                  <a:pt x="4978315" y="-7268"/>
                  <a:pt x="5109029" y="0"/>
                </a:cubicBezTo>
                <a:cubicBezTo>
                  <a:pt x="5126633" y="128820"/>
                  <a:pt x="5089502" y="291950"/>
                  <a:pt x="5109029" y="515218"/>
                </a:cubicBezTo>
                <a:cubicBezTo>
                  <a:pt x="5128556" y="738486"/>
                  <a:pt x="5116497" y="866117"/>
                  <a:pt x="5109029" y="1059059"/>
                </a:cubicBezTo>
                <a:cubicBezTo>
                  <a:pt x="5101561" y="1252001"/>
                  <a:pt x="5125906" y="1399608"/>
                  <a:pt x="5109029" y="1688770"/>
                </a:cubicBezTo>
                <a:cubicBezTo>
                  <a:pt x="5092152" y="1977932"/>
                  <a:pt x="5131192" y="2064017"/>
                  <a:pt x="5109029" y="2289858"/>
                </a:cubicBezTo>
                <a:cubicBezTo>
                  <a:pt x="5086866" y="2515699"/>
                  <a:pt x="5110963" y="2745796"/>
                  <a:pt x="5109029" y="2862322"/>
                </a:cubicBezTo>
                <a:cubicBezTo>
                  <a:pt x="4886392" y="2870134"/>
                  <a:pt x="4739825" y="2886697"/>
                  <a:pt x="4470400" y="2862322"/>
                </a:cubicBezTo>
                <a:cubicBezTo>
                  <a:pt x="4200975" y="2837947"/>
                  <a:pt x="4043976" y="2839725"/>
                  <a:pt x="3882862" y="2862322"/>
                </a:cubicBezTo>
                <a:cubicBezTo>
                  <a:pt x="3721748" y="2884919"/>
                  <a:pt x="3507848" y="2848638"/>
                  <a:pt x="3295324" y="2862322"/>
                </a:cubicBezTo>
                <a:cubicBezTo>
                  <a:pt x="3082800" y="2876006"/>
                  <a:pt x="2828560" y="2830062"/>
                  <a:pt x="2605605" y="2862322"/>
                </a:cubicBezTo>
                <a:cubicBezTo>
                  <a:pt x="2382650" y="2894582"/>
                  <a:pt x="2112330" y="2891642"/>
                  <a:pt x="1864796" y="2862322"/>
                </a:cubicBezTo>
                <a:cubicBezTo>
                  <a:pt x="1617262" y="2833002"/>
                  <a:pt x="1511859" y="2842866"/>
                  <a:pt x="1379438" y="2862322"/>
                </a:cubicBezTo>
                <a:cubicBezTo>
                  <a:pt x="1247017" y="2881778"/>
                  <a:pt x="1078066" y="2880444"/>
                  <a:pt x="894080" y="2862322"/>
                </a:cubicBezTo>
                <a:cubicBezTo>
                  <a:pt x="710094" y="2844200"/>
                  <a:pt x="301184" y="2855941"/>
                  <a:pt x="0" y="2862322"/>
                </a:cubicBezTo>
                <a:cubicBezTo>
                  <a:pt x="-8459" y="2731166"/>
                  <a:pt x="22893" y="2383441"/>
                  <a:pt x="0" y="2232611"/>
                </a:cubicBezTo>
                <a:cubicBezTo>
                  <a:pt x="-22893" y="2081781"/>
                  <a:pt x="-16276" y="1770521"/>
                  <a:pt x="0" y="1631524"/>
                </a:cubicBezTo>
                <a:cubicBezTo>
                  <a:pt x="16276" y="1492527"/>
                  <a:pt x="-1086" y="1196670"/>
                  <a:pt x="0" y="1087682"/>
                </a:cubicBezTo>
                <a:cubicBezTo>
                  <a:pt x="1086" y="978694"/>
                  <a:pt x="-21242" y="661770"/>
                  <a:pt x="0" y="543841"/>
                </a:cubicBezTo>
                <a:cubicBezTo>
                  <a:pt x="21242" y="425912"/>
                  <a:pt x="24187" y="133365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01955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endParaRPr lang="es-ES" b="0" i="1" dirty="0">
              <a:solidFill>
                <a:srgbClr val="008080"/>
              </a:solidFill>
              <a:effectLst/>
              <a:latin typeface="Verdana" panose="020B0604030504040204" pitchFamily="34" charset="0"/>
            </a:endParaRPr>
          </a:p>
          <a:p>
            <a:pPr fontAlgn="base"/>
            <a:r>
              <a:rPr lang="es-ES" b="0" i="1" dirty="0" err="1"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0" i="1" dirty="0" err="1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Nombredelaclase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s-ES" b="0" i="1" dirty="0" err="1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): </a:t>
            </a:r>
            <a:r>
              <a:rPr lang="es-ES" b="0" i="1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#Declaramos la clase nuestra que hereda de </a:t>
            </a:r>
            <a:r>
              <a:rPr lang="es-ES" b="0" i="1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Object</a:t>
            </a:r>
            <a:endParaRPr lang="es-ES" b="0" i="1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fontAlgn="base"/>
            <a:endParaRPr lang="es-ES" b="0" i="1" dirty="0">
              <a:solidFill>
                <a:srgbClr val="030C1D"/>
              </a:solidFill>
              <a:effectLst/>
              <a:latin typeface="Verdana" panose="020B0604030504040204" pitchFamily="34" charset="0"/>
            </a:endParaRPr>
          </a:p>
          <a:p>
            <a:pPr fontAlgn="base"/>
            <a:r>
              <a:rPr lang="es-ES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      </a:t>
            </a:r>
            <a:r>
              <a:rPr lang="es-ES" b="0" i="1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def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1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 __</a:t>
            </a:r>
            <a:r>
              <a:rPr lang="es-ES" b="1" i="1" dirty="0" err="1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s-ES" b="1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s-ES" b="1" i="1" dirty="0" err="1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self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s-ES" b="0" i="1" dirty="0">
                <a:solidFill>
                  <a:srgbClr val="339966"/>
                </a:solidFill>
                <a:effectLst/>
                <a:latin typeface="Verdana" panose="020B0604030504040204" pitchFamily="34" charset="0"/>
              </a:rPr>
              <a:t>parámetros</a:t>
            </a:r>
            <a:r>
              <a:rPr lang="es-ES" b="0" i="1" dirty="0">
                <a:solidFill>
                  <a:srgbClr val="030C1D"/>
                </a:solidFill>
                <a:effectLst/>
                <a:latin typeface="Verdana" panose="020B0604030504040204" pitchFamily="34" charset="0"/>
              </a:rPr>
              <a:t>): </a:t>
            </a:r>
            <a:r>
              <a:rPr lang="es-ES" b="0" i="1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#Constructor de la clase</a:t>
            </a:r>
          </a:p>
          <a:p>
            <a:pPr fontAlgn="base"/>
            <a:endParaRPr lang="es-ES" b="0" i="1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fontAlgn="base"/>
            <a:r>
              <a:rPr lang="es-ES" b="0" i="1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#Declaración de atributos</a:t>
            </a:r>
          </a:p>
          <a:p>
            <a:pPr fontAlgn="base"/>
            <a:endParaRPr lang="es-ES" b="0" i="1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222612-DD6E-457B-89BF-9C92BAE73845}"/>
              </a:ext>
            </a:extLst>
          </p:cNvPr>
          <p:cNvSpPr/>
          <p:nvPr/>
        </p:nvSpPr>
        <p:spPr>
          <a:xfrm>
            <a:off x="362858" y="3139549"/>
            <a:ext cx="5733142" cy="2955104"/>
          </a:xfrm>
          <a:custGeom>
            <a:avLst/>
            <a:gdLst>
              <a:gd name="connsiteX0" fmla="*/ 0 w 5733142"/>
              <a:gd name="connsiteY0" fmla="*/ 0 h 2955104"/>
              <a:gd name="connsiteX1" fmla="*/ 630646 w 5733142"/>
              <a:gd name="connsiteY1" fmla="*/ 0 h 2955104"/>
              <a:gd name="connsiteX2" fmla="*/ 1203960 w 5733142"/>
              <a:gd name="connsiteY2" fmla="*/ 0 h 2955104"/>
              <a:gd name="connsiteX3" fmla="*/ 1605280 w 5733142"/>
              <a:gd name="connsiteY3" fmla="*/ 0 h 2955104"/>
              <a:gd name="connsiteX4" fmla="*/ 2235925 w 5733142"/>
              <a:gd name="connsiteY4" fmla="*/ 0 h 2955104"/>
              <a:gd name="connsiteX5" fmla="*/ 2866571 w 5733142"/>
              <a:gd name="connsiteY5" fmla="*/ 0 h 2955104"/>
              <a:gd name="connsiteX6" fmla="*/ 3497217 w 5733142"/>
              <a:gd name="connsiteY6" fmla="*/ 0 h 2955104"/>
              <a:gd name="connsiteX7" fmla="*/ 4070531 w 5733142"/>
              <a:gd name="connsiteY7" fmla="*/ 0 h 2955104"/>
              <a:gd name="connsiteX8" fmla="*/ 4758508 w 5733142"/>
              <a:gd name="connsiteY8" fmla="*/ 0 h 2955104"/>
              <a:gd name="connsiteX9" fmla="*/ 5159828 w 5733142"/>
              <a:gd name="connsiteY9" fmla="*/ 0 h 2955104"/>
              <a:gd name="connsiteX10" fmla="*/ 5733142 w 5733142"/>
              <a:gd name="connsiteY10" fmla="*/ 0 h 2955104"/>
              <a:gd name="connsiteX11" fmla="*/ 5733142 w 5733142"/>
              <a:gd name="connsiteY11" fmla="*/ 650123 h 2955104"/>
              <a:gd name="connsiteX12" fmla="*/ 5733142 w 5733142"/>
              <a:gd name="connsiteY12" fmla="*/ 1241144 h 2955104"/>
              <a:gd name="connsiteX13" fmla="*/ 5733142 w 5733142"/>
              <a:gd name="connsiteY13" fmla="*/ 1802613 h 2955104"/>
              <a:gd name="connsiteX14" fmla="*/ 5733142 w 5733142"/>
              <a:gd name="connsiteY14" fmla="*/ 2423185 h 2955104"/>
              <a:gd name="connsiteX15" fmla="*/ 5733142 w 5733142"/>
              <a:gd name="connsiteY15" fmla="*/ 2955104 h 2955104"/>
              <a:gd name="connsiteX16" fmla="*/ 5045165 w 5733142"/>
              <a:gd name="connsiteY16" fmla="*/ 2955104 h 2955104"/>
              <a:gd name="connsiteX17" fmla="*/ 4643845 w 5733142"/>
              <a:gd name="connsiteY17" fmla="*/ 2955104 h 2955104"/>
              <a:gd name="connsiteX18" fmla="*/ 4242525 w 5733142"/>
              <a:gd name="connsiteY18" fmla="*/ 2955104 h 2955104"/>
              <a:gd name="connsiteX19" fmla="*/ 3783874 w 5733142"/>
              <a:gd name="connsiteY19" fmla="*/ 2955104 h 2955104"/>
              <a:gd name="connsiteX20" fmla="*/ 3267891 w 5733142"/>
              <a:gd name="connsiteY20" fmla="*/ 2955104 h 2955104"/>
              <a:gd name="connsiteX21" fmla="*/ 2694577 w 5733142"/>
              <a:gd name="connsiteY21" fmla="*/ 2955104 h 2955104"/>
              <a:gd name="connsiteX22" fmla="*/ 2235925 w 5733142"/>
              <a:gd name="connsiteY22" fmla="*/ 2955104 h 2955104"/>
              <a:gd name="connsiteX23" fmla="*/ 1547948 w 5733142"/>
              <a:gd name="connsiteY23" fmla="*/ 2955104 h 2955104"/>
              <a:gd name="connsiteX24" fmla="*/ 974634 w 5733142"/>
              <a:gd name="connsiteY24" fmla="*/ 2955104 h 2955104"/>
              <a:gd name="connsiteX25" fmla="*/ 0 w 5733142"/>
              <a:gd name="connsiteY25" fmla="*/ 2955104 h 2955104"/>
              <a:gd name="connsiteX26" fmla="*/ 0 w 5733142"/>
              <a:gd name="connsiteY26" fmla="*/ 2452736 h 2955104"/>
              <a:gd name="connsiteX27" fmla="*/ 0 w 5733142"/>
              <a:gd name="connsiteY27" fmla="*/ 1802613 h 2955104"/>
              <a:gd name="connsiteX28" fmla="*/ 0 w 5733142"/>
              <a:gd name="connsiteY28" fmla="*/ 1270695 h 2955104"/>
              <a:gd name="connsiteX29" fmla="*/ 0 w 5733142"/>
              <a:gd name="connsiteY29" fmla="*/ 768327 h 2955104"/>
              <a:gd name="connsiteX30" fmla="*/ 0 w 5733142"/>
              <a:gd name="connsiteY30" fmla="*/ 0 h 295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33142" h="2955104" fill="none" extrusionOk="0">
                <a:moveTo>
                  <a:pt x="0" y="0"/>
                </a:moveTo>
                <a:cubicBezTo>
                  <a:pt x="276672" y="-50610"/>
                  <a:pt x="460082" y="24942"/>
                  <a:pt x="630646" y="0"/>
                </a:cubicBezTo>
                <a:cubicBezTo>
                  <a:pt x="801210" y="-24942"/>
                  <a:pt x="960544" y="55075"/>
                  <a:pt x="1203960" y="0"/>
                </a:cubicBezTo>
                <a:cubicBezTo>
                  <a:pt x="1447376" y="-55075"/>
                  <a:pt x="1423601" y="20402"/>
                  <a:pt x="1605280" y="0"/>
                </a:cubicBezTo>
                <a:cubicBezTo>
                  <a:pt x="1786959" y="-20402"/>
                  <a:pt x="2056524" y="587"/>
                  <a:pt x="2235925" y="0"/>
                </a:cubicBezTo>
                <a:cubicBezTo>
                  <a:pt x="2415326" y="-587"/>
                  <a:pt x="2709116" y="11140"/>
                  <a:pt x="2866571" y="0"/>
                </a:cubicBezTo>
                <a:cubicBezTo>
                  <a:pt x="3024026" y="-11140"/>
                  <a:pt x="3256870" y="45947"/>
                  <a:pt x="3497217" y="0"/>
                </a:cubicBezTo>
                <a:cubicBezTo>
                  <a:pt x="3737564" y="-45947"/>
                  <a:pt x="3822432" y="44304"/>
                  <a:pt x="4070531" y="0"/>
                </a:cubicBezTo>
                <a:cubicBezTo>
                  <a:pt x="4318630" y="-44304"/>
                  <a:pt x="4576662" y="75725"/>
                  <a:pt x="4758508" y="0"/>
                </a:cubicBezTo>
                <a:cubicBezTo>
                  <a:pt x="4940354" y="-75725"/>
                  <a:pt x="5030980" y="11556"/>
                  <a:pt x="5159828" y="0"/>
                </a:cubicBezTo>
                <a:cubicBezTo>
                  <a:pt x="5288676" y="-11556"/>
                  <a:pt x="5496938" y="24495"/>
                  <a:pt x="5733142" y="0"/>
                </a:cubicBezTo>
                <a:cubicBezTo>
                  <a:pt x="5800087" y="239669"/>
                  <a:pt x="5730200" y="497470"/>
                  <a:pt x="5733142" y="650123"/>
                </a:cubicBezTo>
                <a:cubicBezTo>
                  <a:pt x="5736084" y="802776"/>
                  <a:pt x="5701988" y="1033797"/>
                  <a:pt x="5733142" y="1241144"/>
                </a:cubicBezTo>
                <a:cubicBezTo>
                  <a:pt x="5764296" y="1448491"/>
                  <a:pt x="5725020" y="1641551"/>
                  <a:pt x="5733142" y="1802613"/>
                </a:cubicBezTo>
                <a:cubicBezTo>
                  <a:pt x="5741264" y="1963675"/>
                  <a:pt x="5688058" y="2280583"/>
                  <a:pt x="5733142" y="2423185"/>
                </a:cubicBezTo>
                <a:cubicBezTo>
                  <a:pt x="5778226" y="2565787"/>
                  <a:pt x="5697038" y="2807100"/>
                  <a:pt x="5733142" y="2955104"/>
                </a:cubicBezTo>
                <a:cubicBezTo>
                  <a:pt x="5509795" y="2993533"/>
                  <a:pt x="5365456" y="2911999"/>
                  <a:pt x="5045165" y="2955104"/>
                </a:cubicBezTo>
                <a:cubicBezTo>
                  <a:pt x="4724874" y="2998209"/>
                  <a:pt x="4842211" y="2923250"/>
                  <a:pt x="4643845" y="2955104"/>
                </a:cubicBezTo>
                <a:cubicBezTo>
                  <a:pt x="4445479" y="2986958"/>
                  <a:pt x="4356523" y="2927595"/>
                  <a:pt x="4242525" y="2955104"/>
                </a:cubicBezTo>
                <a:cubicBezTo>
                  <a:pt x="4128527" y="2982613"/>
                  <a:pt x="3913656" y="2940166"/>
                  <a:pt x="3783874" y="2955104"/>
                </a:cubicBezTo>
                <a:cubicBezTo>
                  <a:pt x="3654092" y="2970042"/>
                  <a:pt x="3441853" y="2919512"/>
                  <a:pt x="3267891" y="2955104"/>
                </a:cubicBezTo>
                <a:cubicBezTo>
                  <a:pt x="3093929" y="2990696"/>
                  <a:pt x="2904613" y="2945239"/>
                  <a:pt x="2694577" y="2955104"/>
                </a:cubicBezTo>
                <a:cubicBezTo>
                  <a:pt x="2484541" y="2964969"/>
                  <a:pt x="2455748" y="2917191"/>
                  <a:pt x="2235925" y="2955104"/>
                </a:cubicBezTo>
                <a:cubicBezTo>
                  <a:pt x="2016102" y="2993017"/>
                  <a:pt x="1741699" y="2950904"/>
                  <a:pt x="1547948" y="2955104"/>
                </a:cubicBezTo>
                <a:cubicBezTo>
                  <a:pt x="1354197" y="2959304"/>
                  <a:pt x="1116867" y="2936114"/>
                  <a:pt x="974634" y="2955104"/>
                </a:cubicBezTo>
                <a:cubicBezTo>
                  <a:pt x="832401" y="2974094"/>
                  <a:pt x="221020" y="2869085"/>
                  <a:pt x="0" y="2955104"/>
                </a:cubicBezTo>
                <a:cubicBezTo>
                  <a:pt x="-19271" y="2737947"/>
                  <a:pt x="31090" y="2594564"/>
                  <a:pt x="0" y="2452736"/>
                </a:cubicBezTo>
                <a:cubicBezTo>
                  <a:pt x="-31090" y="2310908"/>
                  <a:pt x="61822" y="1973129"/>
                  <a:pt x="0" y="1802613"/>
                </a:cubicBezTo>
                <a:cubicBezTo>
                  <a:pt x="-61822" y="1632097"/>
                  <a:pt x="10639" y="1469239"/>
                  <a:pt x="0" y="1270695"/>
                </a:cubicBezTo>
                <a:cubicBezTo>
                  <a:pt x="-10639" y="1072151"/>
                  <a:pt x="5639" y="977010"/>
                  <a:pt x="0" y="768327"/>
                </a:cubicBezTo>
                <a:cubicBezTo>
                  <a:pt x="-5639" y="559644"/>
                  <a:pt x="7954" y="214689"/>
                  <a:pt x="0" y="0"/>
                </a:cubicBezTo>
                <a:close/>
              </a:path>
              <a:path w="5733142" h="2955104" stroke="0" extrusionOk="0">
                <a:moveTo>
                  <a:pt x="0" y="0"/>
                </a:moveTo>
                <a:cubicBezTo>
                  <a:pt x="137753" y="-8124"/>
                  <a:pt x="278434" y="17908"/>
                  <a:pt x="401320" y="0"/>
                </a:cubicBezTo>
                <a:cubicBezTo>
                  <a:pt x="524206" y="-17908"/>
                  <a:pt x="710091" y="26877"/>
                  <a:pt x="859971" y="0"/>
                </a:cubicBezTo>
                <a:cubicBezTo>
                  <a:pt x="1009851" y="-26877"/>
                  <a:pt x="1127880" y="42473"/>
                  <a:pt x="1318623" y="0"/>
                </a:cubicBezTo>
                <a:cubicBezTo>
                  <a:pt x="1509366" y="-42473"/>
                  <a:pt x="1553206" y="22118"/>
                  <a:pt x="1777274" y="0"/>
                </a:cubicBezTo>
                <a:cubicBezTo>
                  <a:pt x="2001342" y="-22118"/>
                  <a:pt x="2169226" y="8749"/>
                  <a:pt x="2350588" y="0"/>
                </a:cubicBezTo>
                <a:cubicBezTo>
                  <a:pt x="2531950" y="-8749"/>
                  <a:pt x="2656060" y="50657"/>
                  <a:pt x="2923902" y="0"/>
                </a:cubicBezTo>
                <a:cubicBezTo>
                  <a:pt x="3191744" y="-50657"/>
                  <a:pt x="3327930" y="12255"/>
                  <a:pt x="3439885" y="0"/>
                </a:cubicBezTo>
                <a:cubicBezTo>
                  <a:pt x="3551840" y="-12255"/>
                  <a:pt x="3987608" y="70839"/>
                  <a:pt x="4127862" y="0"/>
                </a:cubicBezTo>
                <a:cubicBezTo>
                  <a:pt x="4268116" y="-70839"/>
                  <a:pt x="4366873" y="3299"/>
                  <a:pt x="4586514" y="0"/>
                </a:cubicBezTo>
                <a:cubicBezTo>
                  <a:pt x="4806155" y="-3299"/>
                  <a:pt x="4945581" y="59563"/>
                  <a:pt x="5159828" y="0"/>
                </a:cubicBezTo>
                <a:cubicBezTo>
                  <a:pt x="5374075" y="-59563"/>
                  <a:pt x="5615938" y="68084"/>
                  <a:pt x="5733142" y="0"/>
                </a:cubicBezTo>
                <a:cubicBezTo>
                  <a:pt x="5740945" y="223552"/>
                  <a:pt x="5682965" y="287068"/>
                  <a:pt x="5733142" y="502368"/>
                </a:cubicBezTo>
                <a:cubicBezTo>
                  <a:pt x="5783319" y="717668"/>
                  <a:pt x="5693812" y="866710"/>
                  <a:pt x="5733142" y="1122940"/>
                </a:cubicBezTo>
                <a:cubicBezTo>
                  <a:pt x="5772472" y="1379170"/>
                  <a:pt x="5693045" y="1516194"/>
                  <a:pt x="5733142" y="1684409"/>
                </a:cubicBezTo>
                <a:cubicBezTo>
                  <a:pt x="5773239" y="1852624"/>
                  <a:pt x="5684048" y="2019374"/>
                  <a:pt x="5733142" y="2216328"/>
                </a:cubicBezTo>
                <a:cubicBezTo>
                  <a:pt x="5782236" y="2413282"/>
                  <a:pt x="5701688" y="2665437"/>
                  <a:pt x="5733142" y="2955104"/>
                </a:cubicBezTo>
                <a:cubicBezTo>
                  <a:pt x="5597678" y="2992235"/>
                  <a:pt x="5532477" y="2908509"/>
                  <a:pt x="5331822" y="2955104"/>
                </a:cubicBezTo>
                <a:cubicBezTo>
                  <a:pt x="5131167" y="3001699"/>
                  <a:pt x="4972495" y="2914540"/>
                  <a:pt x="4701176" y="2955104"/>
                </a:cubicBezTo>
                <a:cubicBezTo>
                  <a:pt x="4429857" y="2995668"/>
                  <a:pt x="4360858" y="2941984"/>
                  <a:pt x="4242525" y="2955104"/>
                </a:cubicBezTo>
                <a:cubicBezTo>
                  <a:pt x="4124192" y="2968224"/>
                  <a:pt x="3739767" y="2911179"/>
                  <a:pt x="3554548" y="2955104"/>
                </a:cubicBezTo>
                <a:cubicBezTo>
                  <a:pt x="3369329" y="2999029"/>
                  <a:pt x="3241645" y="2948288"/>
                  <a:pt x="3038565" y="2955104"/>
                </a:cubicBezTo>
                <a:cubicBezTo>
                  <a:pt x="2835485" y="2961920"/>
                  <a:pt x="2678653" y="2938418"/>
                  <a:pt x="2579914" y="2955104"/>
                </a:cubicBezTo>
                <a:cubicBezTo>
                  <a:pt x="2481175" y="2971790"/>
                  <a:pt x="2245172" y="2913548"/>
                  <a:pt x="2006600" y="2955104"/>
                </a:cubicBezTo>
                <a:cubicBezTo>
                  <a:pt x="1768028" y="2996660"/>
                  <a:pt x="1613805" y="2906737"/>
                  <a:pt x="1490617" y="2955104"/>
                </a:cubicBezTo>
                <a:cubicBezTo>
                  <a:pt x="1367429" y="3003471"/>
                  <a:pt x="1182354" y="2912335"/>
                  <a:pt x="917303" y="2955104"/>
                </a:cubicBezTo>
                <a:cubicBezTo>
                  <a:pt x="652252" y="2997873"/>
                  <a:pt x="335383" y="2911921"/>
                  <a:pt x="0" y="2955104"/>
                </a:cubicBezTo>
                <a:cubicBezTo>
                  <a:pt x="-20841" y="2795469"/>
                  <a:pt x="59700" y="2609424"/>
                  <a:pt x="0" y="2393634"/>
                </a:cubicBezTo>
                <a:cubicBezTo>
                  <a:pt x="-59700" y="2177844"/>
                  <a:pt x="21268" y="1928675"/>
                  <a:pt x="0" y="1773062"/>
                </a:cubicBezTo>
                <a:cubicBezTo>
                  <a:pt x="-21268" y="1617449"/>
                  <a:pt x="6244" y="1333601"/>
                  <a:pt x="0" y="1182042"/>
                </a:cubicBezTo>
                <a:cubicBezTo>
                  <a:pt x="-6244" y="1030483"/>
                  <a:pt x="30692" y="785885"/>
                  <a:pt x="0" y="531919"/>
                </a:cubicBezTo>
                <a:cubicBezTo>
                  <a:pt x="-30692" y="277953"/>
                  <a:pt x="60690" y="193110"/>
                  <a:pt x="0" y="0"/>
                </a:cubicBezTo>
                <a:close/>
              </a:path>
            </a:pathLst>
          </a:custGeom>
          <a:ln>
            <a:solidFill>
              <a:srgbClr val="FF3399"/>
            </a:solidFill>
            <a:extLst>
              <a:ext uri="{C807C97D-BFC1-408E-A445-0C87EB9F89A2}">
                <ask:lineSketchStyleProps xmlns:ask="http://schemas.microsoft.com/office/drawing/2018/sketchyshapes" sd="29047968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Seguidamente colocamos dos puntos y debajo (dentro del bloque de código) definimos el </a:t>
            </a:r>
            <a:r>
              <a:rPr lang="es-ES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método constructor</a:t>
            </a:r>
            <a:r>
              <a:rPr lang="es-ES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0" i="0" dirty="0">
                <a:effectLst/>
                <a:latin typeface="Verdana" panose="020B0604030504040204" pitchFamily="34" charset="0"/>
              </a:rPr>
              <a:t>de la clase seguido también de paréntesis para establecer parámetros y luego colocamos dos puntos “:” teniendo así dentro de la clase otro bloque de código.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60554-C25E-4E23-A4AF-91E88BF18837}"/>
              </a:ext>
            </a:extLst>
          </p:cNvPr>
          <p:cNvSpPr/>
          <p:nvPr/>
        </p:nvSpPr>
        <p:spPr>
          <a:xfrm>
            <a:off x="660513" y="1927357"/>
            <a:ext cx="10421030" cy="867289"/>
          </a:xfrm>
          <a:custGeom>
            <a:avLst/>
            <a:gdLst>
              <a:gd name="connsiteX0" fmla="*/ 0 w 10421030"/>
              <a:gd name="connsiteY0" fmla="*/ 0 h 867289"/>
              <a:gd name="connsiteX1" fmla="*/ 10421030 w 10421030"/>
              <a:gd name="connsiteY1" fmla="*/ 0 h 867289"/>
              <a:gd name="connsiteX2" fmla="*/ 10421030 w 10421030"/>
              <a:gd name="connsiteY2" fmla="*/ 867289 h 867289"/>
              <a:gd name="connsiteX3" fmla="*/ 0 w 10421030"/>
              <a:gd name="connsiteY3" fmla="*/ 867289 h 867289"/>
              <a:gd name="connsiteX4" fmla="*/ 0 w 10421030"/>
              <a:gd name="connsiteY4" fmla="*/ 0 h 8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030" h="867289" fill="none" extrusionOk="0">
                <a:moveTo>
                  <a:pt x="0" y="0"/>
                </a:moveTo>
                <a:cubicBezTo>
                  <a:pt x="3894764" y="-33775"/>
                  <a:pt x="6592027" y="138873"/>
                  <a:pt x="10421030" y="0"/>
                </a:cubicBezTo>
                <a:cubicBezTo>
                  <a:pt x="10416264" y="358573"/>
                  <a:pt x="10353455" y="586911"/>
                  <a:pt x="10421030" y="867289"/>
                </a:cubicBezTo>
                <a:cubicBezTo>
                  <a:pt x="6337970" y="729959"/>
                  <a:pt x="2757376" y="729433"/>
                  <a:pt x="0" y="867289"/>
                </a:cubicBezTo>
                <a:cubicBezTo>
                  <a:pt x="49715" y="548388"/>
                  <a:pt x="61489" y="118295"/>
                  <a:pt x="0" y="0"/>
                </a:cubicBezTo>
                <a:close/>
              </a:path>
              <a:path w="10421030" h="867289" stroke="0" extrusionOk="0">
                <a:moveTo>
                  <a:pt x="0" y="0"/>
                </a:moveTo>
                <a:cubicBezTo>
                  <a:pt x="4772455" y="-101487"/>
                  <a:pt x="6901731" y="-162162"/>
                  <a:pt x="10421030" y="0"/>
                </a:cubicBezTo>
                <a:cubicBezTo>
                  <a:pt x="10435969" y="117890"/>
                  <a:pt x="10359609" y="579502"/>
                  <a:pt x="10421030" y="867289"/>
                </a:cubicBezTo>
                <a:cubicBezTo>
                  <a:pt x="6824738" y="917354"/>
                  <a:pt x="1811738" y="708840"/>
                  <a:pt x="0" y="867289"/>
                </a:cubicBezTo>
                <a:cubicBezTo>
                  <a:pt x="-56548" y="771914"/>
                  <a:pt x="-15058" y="361566"/>
                  <a:pt x="0" y="0"/>
                </a:cubicBezTo>
                <a:close/>
              </a:path>
            </a:pathLst>
          </a:custGeom>
          <a:ln>
            <a:solidFill>
              <a:srgbClr val="1DE734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Al momento de crear una clase si este parámetro entre paréntesis no se declara; la clase automáticamente heredara de</a:t>
            </a:r>
            <a:r>
              <a:rPr lang="es-E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1" i="0" dirty="0" err="1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s-E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0" i="0" dirty="0">
                <a:effectLst/>
                <a:latin typeface="Verdana" panose="020B0604030504040204" pitchFamily="34" charset="0"/>
              </a:rPr>
              <a:t>(que es una clase predefinida).</a:t>
            </a:r>
            <a:endParaRPr lang="es-ES" b="0" i="0" dirty="0">
              <a:solidFill>
                <a:srgbClr val="4E5768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2F2175-A77E-4323-B98B-A56EAF01CCBB}"/>
              </a:ext>
            </a:extLst>
          </p:cNvPr>
          <p:cNvSpPr/>
          <p:nvPr/>
        </p:nvSpPr>
        <p:spPr>
          <a:xfrm>
            <a:off x="7416801" y="1166841"/>
            <a:ext cx="4209143" cy="4524315"/>
          </a:xfrm>
          <a:custGeom>
            <a:avLst/>
            <a:gdLst>
              <a:gd name="connsiteX0" fmla="*/ 0 w 4209143"/>
              <a:gd name="connsiteY0" fmla="*/ 0 h 4524315"/>
              <a:gd name="connsiteX1" fmla="*/ 399869 w 4209143"/>
              <a:gd name="connsiteY1" fmla="*/ 0 h 4524315"/>
              <a:gd name="connsiteX2" fmla="*/ 968103 w 4209143"/>
              <a:gd name="connsiteY2" fmla="*/ 0 h 4524315"/>
              <a:gd name="connsiteX3" fmla="*/ 1367971 w 4209143"/>
              <a:gd name="connsiteY3" fmla="*/ 0 h 4524315"/>
              <a:gd name="connsiteX4" fmla="*/ 1809931 w 4209143"/>
              <a:gd name="connsiteY4" fmla="*/ 0 h 4524315"/>
              <a:gd name="connsiteX5" fmla="*/ 2378166 w 4209143"/>
              <a:gd name="connsiteY5" fmla="*/ 0 h 4524315"/>
              <a:gd name="connsiteX6" fmla="*/ 2778034 w 4209143"/>
              <a:gd name="connsiteY6" fmla="*/ 0 h 4524315"/>
              <a:gd name="connsiteX7" fmla="*/ 3388360 w 4209143"/>
              <a:gd name="connsiteY7" fmla="*/ 0 h 4524315"/>
              <a:gd name="connsiteX8" fmla="*/ 4209143 w 4209143"/>
              <a:gd name="connsiteY8" fmla="*/ 0 h 4524315"/>
              <a:gd name="connsiteX9" fmla="*/ 4209143 w 4209143"/>
              <a:gd name="connsiteY9" fmla="*/ 475053 h 4524315"/>
              <a:gd name="connsiteX10" fmla="*/ 4209143 w 4209143"/>
              <a:gd name="connsiteY10" fmla="*/ 1040592 h 4524315"/>
              <a:gd name="connsiteX11" fmla="*/ 4209143 w 4209143"/>
              <a:gd name="connsiteY11" fmla="*/ 1606132 h 4524315"/>
              <a:gd name="connsiteX12" fmla="*/ 4209143 w 4209143"/>
              <a:gd name="connsiteY12" fmla="*/ 2126428 h 4524315"/>
              <a:gd name="connsiteX13" fmla="*/ 4209143 w 4209143"/>
              <a:gd name="connsiteY13" fmla="*/ 2601481 h 4524315"/>
              <a:gd name="connsiteX14" fmla="*/ 4209143 w 4209143"/>
              <a:gd name="connsiteY14" fmla="*/ 3212264 h 4524315"/>
              <a:gd name="connsiteX15" fmla="*/ 4209143 w 4209143"/>
              <a:gd name="connsiteY15" fmla="*/ 3823046 h 4524315"/>
              <a:gd name="connsiteX16" fmla="*/ 4209143 w 4209143"/>
              <a:gd name="connsiteY16" fmla="*/ 4524315 h 4524315"/>
              <a:gd name="connsiteX17" fmla="*/ 3683000 w 4209143"/>
              <a:gd name="connsiteY17" fmla="*/ 4524315 h 4524315"/>
              <a:gd name="connsiteX18" fmla="*/ 3072674 w 4209143"/>
              <a:gd name="connsiteY18" fmla="*/ 4524315 h 4524315"/>
              <a:gd name="connsiteX19" fmla="*/ 2588623 w 4209143"/>
              <a:gd name="connsiteY19" fmla="*/ 4524315 h 4524315"/>
              <a:gd name="connsiteX20" fmla="*/ 2146663 w 4209143"/>
              <a:gd name="connsiteY20" fmla="*/ 4524315 h 4524315"/>
              <a:gd name="connsiteX21" fmla="*/ 1536337 w 4209143"/>
              <a:gd name="connsiteY21" fmla="*/ 4524315 h 4524315"/>
              <a:gd name="connsiteX22" fmla="*/ 1136469 w 4209143"/>
              <a:gd name="connsiteY22" fmla="*/ 4524315 h 4524315"/>
              <a:gd name="connsiteX23" fmla="*/ 568234 w 4209143"/>
              <a:gd name="connsiteY23" fmla="*/ 4524315 h 4524315"/>
              <a:gd name="connsiteX24" fmla="*/ 0 w 4209143"/>
              <a:gd name="connsiteY24" fmla="*/ 4524315 h 4524315"/>
              <a:gd name="connsiteX25" fmla="*/ 0 w 4209143"/>
              <a:gd name="connsiteY25" fmla="*/ 4004019 h 4524315"/>
              <a:gd name="connsiteX26" fmla="*/ 0 w 4209143"/>
              <a:gd name="connsiteY26" fmla="*/ 3347993 h 4524315"/>
              <a:gd name="connsiteX27" fmla="*/ 0 w 4209143"/>
              <a:gd name="connsiteY27" fmla="*/ 2918183 h 4524315"/>
              <a:gd name="connsiteX28" fmla="*/ 0 w 4209143"/>
              <a:gd name="connsiteY28" fmla="*/ 2352644 h 4524315"/>
              <a:gd name="connsiteX29" fmla="*/ 0 w 4209143"/>
              <a:gd name="connsiteY29" fmla="*/ 1922834 h 4524315"/>
              <a:gd name="connsiteX30" fmla="*/ 0 w 4209143"/>
              <a:gd name="connsiteY30" fmla="*/ 1266808 h 4524315"/>
              <a:gd name="connsiteX31" fmla="*/ 0 w 4209143"/>
              <a:gd name="connsiteY31" fmla="*/ 701269 h 4524315"/>
              <a:gd name="connsiteX32" fmla="*/ 0 w 4209143"/>
              <a:gd name="connsiteY32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9143" h="4524315" fill="none" extrusionOk="0">
                <a:moveTo>
                  <a:pt x="0" y="0"/>
                </a:moveTo>
                <a:cubicBezTo>
                  <a:pt x="116118" y="-28933"/>
                  <a:pt x="219826" y="949"/>
                  <a:pt x="399869" y="0"/>
                </a:cubicBezTo>
                <a:cubicBezTo>
                  <a:pt x="579912" y="-949"/>
                  <a:pt x="838989" y="45407"/>
                  <a:pt x="968103" y="0"/>
                </a:cubicBezTo>
                <a:cubicBezTo>
                  <a:pt x="1097217" y="-45407"/>
                  <a:pt x="1249938" y="4242"/>
                  <a:pt x="1367971" y="0"/>
                </a:cubicBezTo>
                <a:cubicBezTo>
                  <a:pt x="1486004" y="-4242"/>
                  <a:pt x="1624615" y="44446"/>
                  <a:pt x="1809931" y="0"/>
                </a:cubicBezTo>
                <a:cubicBezTo>
                  <a:pt x="1995247" y="-44446"/>
                  <a:pt x="2125104" y="25360"/>
                  <a:pt x="2378166" y="0"/>
                </a:cubicBezTo>
                <a:cubicBezTo>
                  <a:pt x="2631229" y="-25360"/>
                  <a:pt x="2639893" y="11268"/>
                  <a:pt x="2778034" y="0"/>
                </a:cubicBezTo>
                <a:cubicBezTo>
                  <a:pt x="2916175" y="-11268"/>
                  <a:pt x="3209770" y="30859"/>
                  <a:pt x="3388360" y="0"/>
                </a:cubicBezTo>
                <a:cubicBezTo>
                  <a:pt x="3566950" y="-30859"/>
                  <a:pt x="3896673" y="37539"/>
                  <a:pt x="4209143" y="0"/>
                </a:cubicBezTo>
                <a:cubicBezTo>
                  <a:pt x="4249144" y="211192"/>
                  <a:pt x="4203348" y="267761"/>
                  <a:pt x="4209143" y="475053"/>
                </a:cubicBezTo>
                <a:cubicBezTo>
                  <a:pt x="4214938" y="682345"/>
                  <a:pt x="4188134" y="865350"/>
                  <a:pt x="4209143" y="1040592"/>
                </a:cubicBezTo>
                <a:cubicBezTo>
                  <a:pt x="4230152" y="1215834"/>
                  <a:pt x="4156318" y="1323599"/>
                  <a:pt x="4209143" y="1606132"/>
                </a:cubicBezTo>
                <a:cubicBezTo>
                  <a:pt x="4261968" y="1888665"/>
                  <a:pt x="4158190" y="1967394"/>
                  <a:pt x="4209143" y="2126428"/>
                </a:cubicBezTo>
                <a:cubicBezTo>
                  <a:pt x="4260096" y="2285462"/>
                  <a:pt x="4158260" y="2478852"/>
                  <a:pt x="4209143" y="2601481"/>
                </a:cubicBezTo>
                <a:cubicBezTo>
                  <a:pt x="4260026" y="2724110"/>
                  <a:pt x="4204413" y="2910622"/>
                  <a:pt x="4209143" y="3212264"/>
                </a:cubicBezTo>
                <a:cubicBezTo>
                  <a:pt x="4213873" y="3513906"/>
                  <a:pt x="4164801" y="3631895"/>
                  <a:pt x="4209143" y="3823046"/>
                </a:cubicBezTo>
                <a:cubicBezTo>
                  <a:pt x="4253485" y="4014197"/>
                  <a:pt x="4125886" y="4210828"/>
                  <a:pt x="4209143" y="4524315"/>
                </a:cubicBezTo>
                <a:cubicBezTo>
                  <a:pt x="4066240" y="4553930"/>
                  <a:pt x="3890089" y="4501050"/>
                  <a:pt x="3683000" y="4524315"/>
                </a:cubicBezTo>
                <a:cubicBezTo>
                  <a:pt x="3475911" y="4547580"/>
                  <a:pt x="3205941" y="4475863"/>
                  <a:pt x="3072674" y="4524315"/>
                </a:cubicBezTo>
                <a:cubicBezTo>
                  <a:pt x="2939407" y="4572767"/>
                  <a:pt x="2817825" y="4519784"/>
                  <a:pt x="2588623" y="4524315"/>
                </a:cubicBezTo>
                <a:cubicBezTo>
                  <a:pt x="2359421" y="4528846"/>
                  <a:pt x="2338238" y="4505194"/>
                  <a:pt x="2146663" y="4524315"/>
                </a:cubicBezTo>
                <a:cubicBezTo>
                  <a:pt x="1955088" y="4543436"/>
                  <a:pt x="1784193" y="4469487"/>
                  <a:pt x="1536337" y="4524315"/>
                </a:cubicBezTo>
                <a:cubicBezTo>
                  <a:pt x="1288481" y="4579143"/>
                  <a:pt x="1242261" y="4491536"/>
                  <a:pt x="1136469" y="4524315"/>
                </a:cubicBezTo>
                <a:cubicBezTo>
                  <a:pt x="1030677" y="4557094"/>
                  <a:pt x="774027" y="4518878"/>
                  <a:pt x="568234" y="4524315"/>
                </a:cubicBezTo>
                <a:cubicBezTo>
                  <a:pt x="362442" y="4529752"/>
                  <a:pt x="115856" y="4481996"/>
                  <a:pt x="0" y="4524315"/>
                </a:cubicBezTo>
                <a:cubicBezTo>
                  <a:pt x="-30469" y="4277163"/>
                  <a:pt x="9244" y="4203072"/>
                  <a:pt x="0" y="4004019"/>
                </a:cubicBezTo>
                <a:cubicBezTo>
                  <a:pt x="-9244" y="3804966"/>
                  <a:pt x="71138" y="3486538"/>
                  <a:pt x="0" y="3347993"/>
                </a:cubicBezTo>
                <a:cubicBezTo>
                  <a:pt x="-71138" y="3209448"/>
                  <a:pt x="26992" y="3023247"/>
                  <a:pt x="0" y="2918183"/>
                </a:cubicBezTo>
                <a:cubicBezTo>
                  <a:pt x="-26992" y="2813119"/>
                  <a:pt x="18766" y="2608044"/>
                  <a:pt x="0" y="2352644"/>
                </a:cubicBezTo>
                <a:cubicBezTo>
                  <a:pt x="-18766" y="2097244"/>
                  <a:pt x="36706" y="2017499"/>
                  <a:pt x="0" y="1922834"/>
                </a:cubicBezTo>
                <a:cubicBezTo>
                  <a:pt x="-36706" y="1828169"/>
                  <a:pt x="13964" y="1509777"/>
                  <a:pt x="0" y="1266808"/>
                </a:cubicBezTo>
                <a:cubicBezTo>
                  <a:pt x="-13964" y="1023839"/>
                  <a:pt x="50660" y="925852"/>
                  <a:pt x="0" y="701269"/>
                </a:cubicBezTo>
                <a:cubicBezTo>
                  <a:pt x="-50660" y="476686"/>
                  <a:pt x="9790" y="186939"/>
                  <a:pt x="0" y="0"/>
                </a:cubicBezTo>
                <a:close/>
              </a:path>
              <a:path w="4209143" h="4524315" stroke="0" extrusionOk="0">
                <a:moveTo>
                  <a:pt x="0" y="0"/>
                </a:moveTo>
                <a:cubicBezTo>
                  <a:pt x="161882" y="-20705"/>
                  <a:pt x="249358" y="23830"/>
                  <a:pt x="441960" y="0"/>
                </a:cubicBezTo>
                <a:cubicBezTo>
                  <a:pt x="634562" y="-23830"/>
                  <a:pt x="890559" y="67727"/>
                  <a:pt x="1010194" y="0"/>
                </a:cubicBezTo>
                <a:cubicBezTo>
                  <a:pt x="1129829" y="-67727"/>
                  <a:pt x="1373280" y="59983"/>
                  <a:pt x="1578429" y="0"/>
                </a:cubicBezTo>
                <a:cubicBezTo>
                  <a:pt x="1783578" y="-59983"/>
                  <a:pt x="1844314" y="39030"/>
                  <a:pt x="1978297" y="0"/>
                </a:cubicBezTo>
                <a:cubicBezTo>
                  <a:pt x="2112280" y="-39030"/>
                  <a:pt x="2240800" y="21347"/>
                  <a:pt x="2420257" y="0"/>
                </a:cubicBezTo>
                <a:cubicBezTo>
                  <a:pt x="2599714" y="-21347"/>
                  <a:pt x="2714384" y="38471"/>
                  <a:pt x="2820126" y="0"/>
                </a:cubicBezTo>
                <a:cubicBezTo>
                  <a:pt x="2925868" y="-38471"/>
                  <a:pt x="3162248" y="30651"/>
                  <a:pt x="3388360" y="0"/>
                </a:cubicBezTo>
                <a:cubicBezTo>
                  <a:pt x="3614472" y="-30651"/>
                  <a:pt x="3996965" y="10843"/>
                  <a:pt x="4209143" y="0"/>
                </a:cubicBezTo>
                <a:cubicBezTo>
                  <a:pt x="4210033" y="226272"/>
                  <a:pt x="4136818" y="329525"/>
                  <a:pt x="4209143" y="656026"/>
                </a:cubicBezTo>
                <a:cubicBezTo>
                  <a:pt x="4281468" y="982527"/>
                  <a:pt x="4173553" y="877193"/>
                  <a:pt x="4209143" y="1085836"/>
                </a:cubicBezTo>
                <a:cubicBezTo>
                  <a:pt x="4244733" y="1294479"/>
                  <a:pt x="4196138" y="1374251"/>
                  <a:pt x="4209143" y="1560889"/>
                </a:cubicBezTo>
                <a:cubicBezTo>
                  <a:pt x="4222148" y="1747527"/>
                  <a:pt x="4145118" y="1999427"/>
                  <a:pt x="4209143" y="2171671"/>
                </a:cubicBezTo>
                <a:cubicBezTo>
                  <a:pt x="4273168" y="2343915"/>
                  <a:pt x="4172521" y="2452420"/>
                  <a:pt x="4209143" y="2691967"/>
                </a:cubicBezTo>
                <a:cubicBezTo>
                  <a:pt x="4245765" y="2931514"/>
                  <a:pt x="4204508" y="3177512"/>
                  <a:pt x="4209143" y="3302750"/>
                </a:cubicBezTo>
                <a:cubicBezTo>
                  <a:pt x="4213778" y="3427988"/>
                  <a:pt x="4136713" y="3773856"/>
                  <a:pt x="4209143" y="3958776"/>
                </a:cubicBezTo>
                <a:cubicBezTo>
                  <a:pt x="4281573" y="4143696"/>
                  <a:pt x="4180525" y="4285095"/>
                  <a:pt x="4209143" y="4524315"/>
                </a:cubicBezTo>
                <a:cubicBezTo>
                  <a:pt x="4023140" y="4566140"/>
                  <a:pt x="3989455" y="4487468"/>
                  <a:pt x="3809274" y="4524315"/>
                </a:cubicBezTo>
                <a:cubicBezTo>
                  <a:pt x="3629093" y="4561162"/>
                  <a:pt x="3580700" y="4482359"/>
                  <a:pt x="3409406" y="4524315"/>
                </a:cubicBezTo>
                <a:cubicBezTo>
                  <a:pt x="3238112" y="4566271"/>
                  <a:pt x="3086598" y="4485728"/>
                  <a:pt x="2883263" y="4524315"/>
                </a:cubicBezTo>
                <a:cubicBezTo>
                  <a:pt x="2679928" y="4562902"/>
                  <a:pt x="2468444" y="4489808"/>
                  <a:pt x="2357120" y="4524315"/>
                </a:cubicBezTo>
                <a:cubicBezTo>
                  <a:pt x="2245796" y="4558822"/>
                  <a:pt x="2042880" y="4512494"/>
                  <a:pt x="1957251" y="4524315"/>
                </a:cubicBezTo>
                <a:cubicBezTo>
                  <a:pt x="1871622" y="4536136"/>
                  <a:pt x="1607443" y="4511176"/>
                  <a:pt x="1473200" y="4524315"/>
                </a:cubicBezTo>
                <a:cubicBezTo>
                  <a:pt x="1338957" y="4537454"/>
                  <a:pt x="1183225" y="4518096"/>
                  <a:pt x="947057" y="4524315"/>
                </a:cubicBezTo>
                <a:cubicBezTo>
                  <a:pt x="710889" y="4530534"/>
                  <a:pt x="355218" y="4516584"/>
                  <a:pt x="0" y="4524315"/>
                </a:cubicBezTo>
                <a:cubicBezTo>
                  <a:pt x="-60010" y="4287787"/>
                  <a:pt x="29427" y="4189796"/>
                  <a:pt x="0" y="3913532"/>
                </a:cubicBezTo>
                <a:cubicBezTo>
                  <a:pt x="-29427" y="3637268"/>
                  <a:pt x="2921" y="3432974"/>
                  <a:pt x="0" y="3257507"/>
                </a:cubicBezTo>
                <a:cubicBezTo>
                  <a:pt x="-2921" y="3082040"/>
                  <a:pt x="22006" y="2878045"/>
                  <a:pt x="0" y="2691967"/>
                </a:cubicBezTo>
                <a:cubicBezTo>
                  <a:pt x="-22006" y="2505889"/>
                  <a:pt x="24470" y="2387106"/>
                  <a:pt x="0" y="2171671"/>
                </a:cubicBezTo>
                <a:cubicBezTo>
                  <a:pt x="-24470" y="1956236"/>
                  <a:pt x="11769" y="1842326"/>
                  <a:pt x="0" y="1606132"/>
                </a:cubicBezTo>
                <a:cubicBezTo>
                  <a:pt x="-11769" y="1369938"/>
                  <a:pt x="22741" y="1272959"/>
                  <a:pt x="0" y="950106"/>
                </a:cubicBezTo>
                <a:cubicBezTo>
                  <a:pt x="-22741" y="627253"/>
                  <a:pt x="36644" y="41590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CC"/>
              </a:gs>
              <a:gs pos="45000">
                <a:schemeClr val="accent6">
                  <a:lumMod val="20000"/>
                  <a:lumOff val="80000"/>
                </a:schemeClr>
              </a:gs>
              <a:gs pos="100000">
                <a:srgbClr val="FFFFCC"/>
              </a:gs>
              <a:gs pos="55000">
                <a:schemeClr val="accent6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endParaRPr lang="es-ES" b="0" i="0" dirty="0">
              <a:effectLst/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Este método se escribe “</a:t>
            </a:r>
            <a:r>
              <a:rPr lang="es-E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s-ES" b="1" i="0" dirty="0" err="1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s-E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s-ES" b="0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” </a:t>
            </a:r>
            <a:r>
              <a:rPr lang="es-ES" b="0" i="0" dirty="0">
                <a:effectLst/>
                <a:latin typeface="Verdana" panose="020B0604030504040204" pitchFamily="34" charset="0"/>
              </a:rPr>
              <a:t>. Una clase que posea este método creara el objeto con los “argumentos” para los atributos que se pasen al momento de la instancia.</a:t>
            </a:r>
          </a:p>
          <a:p>
            <a:pPr fontAlgn="base"/>
            <a:endParaRPr lang="es-ES" b="0" i="0" dirty="0">
              <a:effectLst/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El método </a:t>
            </a:r>
            <a:r>
              <a:rPr lang="es-E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s-ES" b="1" i="0" dirty="0" err="1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s-E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s-ES" b="0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0" i="0" dirty="0">
                <a:effectLst/>
                <a:latin typeface="Verdana" panose="020B0604030504040204" pitchFamily="34" charset="0"/>
              </a:rPr>
              <a:t>NO RETORNA NINGÚN DATO Y ES OPCIONAL.</a:t>
            </a:r>
          </a:p>
          <a:p>
            <a:pPr fontAlgn="base"/>
            <a:endParaRPr lang="es-ES" b="0" i="0" dirty="0">
              <a:effectLst/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Verdana" panose="020B0604030504040204" pitchFamily="34" charset="0"/>
              </a:rPr>
              <a:t>Este método </a:t>
            </a:r>
            <a:r>
              <a:rPr lang="es-ES" i="0" dirty="0">
                <a:effectLst/>
                <a:latin typeface="Verdana" panose="020B0604030504040204" pitchFamily="34" charset="0"/>
              </a:rPr>
              <a:t>es llamado automáticamente al instanciar un objeto a la clase que tenga el constructor por lo que su uso es muy común y practico.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63AF0D5-965B-4F83-B1E7-0549C9A2BECA}"/>
              </a:ext>
            </a:extLst>
          </p:cNvPr>
          <p:cNvSpPr/>
          <p:nvPr/>
        </p:nvSpPr>
        <p:spPr>
          <a:xfrm>
            <a:off x="832756" y="502363"/>
            <a:ext cx="5747658" cy="5853269"/>
          </a:xfrm>
          <a:custGeom>
            <a:avLst/>
            <a:gdLst>
              <a:gd name="connsiteX0" fmla="*/ 0 w 5747658"/>
              <a:gd name="connsiteY0" fmla="*/ 0 h 5853269"/>
              <a:gd name="connsiteX1" fmla="*/ 459813 w 5747658"/>
              <a:gd name="connsiteY1" fmla="*/ 0 h 5853269"/>
              <a:gd name="connsiteX2" fmla="*/ 1149532 w 5747658"/>
              <a:gd name="connsiteY2" fmla="*/ 0 h 5853269"/>
              <a:gd name="connsiteX3" fmla="*/ 1551868 w 5747658"/>
              <a:gd name="connsiteY3" fmla="*/ 0 h 5853269"/>
              <a:gd name="connsiteX4" fmla="*/ 2184110 w 5747658"/>
              <a:gd name="connsiteY4" fmla="*/ 0 h 5853269"/>
              <a:gd name="connsiteX5" fmla="*/ 2586446 w 5747658"/>
              <a:gd name="connsiteY5" fmla="*/ 0 h 5853269"/>
              <a:gd name="connsiteX6" fmla="*/ 2988782 w 5747658"/>
              <a:gd name="connsiteY6" fmla="*/ 0 h 5853269"/>
              <a:gd name="connsiteX7" fmla="*/ 3506071 w 5747658"/>
              <a:gd name="connsiteY7" fmla="*/ 0 h 5853269"/>
              <a:gd name="connsiteX8" fmla="*/ 4195790 w 5747658"/>
              <a:gd name="connsiteY8" fmla="*/ 0 h 5853269"/>
              <a:gd name="connsiteX9" fmla="*/ 4655603 w 5747658"/>
              <a:gd name="connsiteY9" fmla="*/ 0 h 5853269"/>
              <a:gd name="connsiteX10" fmla="*/ 5057939 w 5747658"/>
              <a:gd name="connsiteY10" fmla="*/ 0 h 5853269"/>
              <a:gd name="connsiteX11" fmla="*/ 5747658 w 5747658"/>
              <a:gd name="connsiteY11" fmla="*/ 0 h 5853269"/>
              <a:gd name="connsiteX12" fmla="*/ 5747658 w 5747658"/>
              <a:gd name="connsiteY12" fmla="*/ 702392 h 5853269"/>
              <a:gd name="connsiteX13" fmla="*/ 5747658 w 5747658"/>
              <a:gd name="connsiteY13" fmla="*/ 1346252 h 5853269"/>
              <a:gd name="connsiteX14" fmla="*/ 5747658 w 5747658"/>
              <a:gd name="connsiteY14" fmla="*/ 2048644 h 5853269"/>
              <a:gd name="connsiteX15" fmla="*/ 5747658 w 5747658"/>
              <a:gd name="connsiteY15" fmla="*/ 2692504 h 5853269"/>
              <a:gd name="connsiteX16" fmla="*/ 5747658 w 5747658"/>
              <a:gd name="connsiteY16" fmla="*/ 3160765 h 5853269"/>
              <a:gd name="connsiteX17" fmla="*/ 5747658 w 5747658"/>
              <a:gd name="connsiteY17" fmla="*/ 3629027 h 5853269"/>
              <a:gd name="connsiteX18" fmla="*/ 5747658 w 5747658"/>
              <a:gd name="connsiteY18" fmla="*/ 4038756 h 5853269"/>
              <a:gd name="connsiteX19" fmla="*/ 5747658 w 5747658"/>
              <a:gd name="connsiteY19" fmla="*/ 4448484 h 5853269"/>
              <a:gd name="connsiteX20" fmla="*/ 5747658 w 5747658"/>
              <a:gd name="connsiteY20" fmla="*/ 4858213 h 5853269"/>
              <a:gd name="connsiteX21" fmla="*/ 5747658 w 5747658"/>
              <a:gd name="connsiteY21" fmla="*/ 5853269 h 5853269"/>
              <a:gd name="connsiteX22" fmla="*/ 5230369 w 5747658"/>
              <a:gd name="connsiteY22" fmla="*/ 5853269 h 5853269"/>
              <a:gd name="connsiteX23" fmla="*/ 4713080 w 5747658"/>
              <a:gd name="connsiteY23" fmla="*/ 5853269 h 5853269"/>
              <a:gd name="connsiteX24" fmla="*/ 4023361 w 5747658"/>
              <a:gd name="connsiteY24" fmla="*/ 5853269 h 5853269"/>
              <a:gd name="connsiteX25" fmla="*/ 3448595 w 5747658"/>
              <a:gd name="connsiteY25" fmla="*/ 5853269 h 5853269"/>
              <a:gd name="connsiteX26" fmla="*/ 2816352 w 5747658"/>
              <a:gd name="connsiteY26" fmla="*/ 5853269 h 5853269"/>
              <a:gd name="connsiteX27" fmla="*/ 2241587 w 5747658"/>
              <a:gd name="connsiteY27" fmla="*/ 5853269 h 5853269"/>
              <a:gd name="connsiteX28" fmla="*/ 1839251 w 5747658"/>
              <a:gd name="connsiteY28" fmla="*/ 5853269 h 5853269"/>
              <a:gd name="connsiteX29" fmla="*/ 1149532 w 5747658"/>
              <a:gd name="connsiteY29" fmla="*/ 5853269 h 5853269"/>
              <a:gd name="connsiteX30" fmla="*/ 689719 w 5747658"/>
              <a:gd name="connsiteY30" fmla="*/ 5853269 h 5853269"/>
              <a:gd name="connsiteX31" fmla="*/ 0 w 5747658"/>
              <a:gd name="connsiteY31" fmla="*/ 5853269 h 5853269"/>
              <a:gd name="connsiteX32" fmla="*/ 0 w 5747658"/>
              <a:gd name="connsiteY32" fmla="*/ 5385007 h 5853269"/>
              <a:gd name="connsiteX33" fmla="*/ 0 w 5747658"/>
              <a:gd name="connsiteY33" fmla="*/ 4682615 h 5853269"/>
              <a:gd name="connsiteX34" fmla="*/ 0 w 5747658"/>
              <a:gd name="connsiteY34" fmla="*/ 4097288 h 5853269"/>
              <a:gd name="connsiteX35" fmla="*/ 0 w 5747658"/>
              <a:gd name="connsiteY35" fmla="*/ 3629027 h 5853269"/>
              <a:gd name="connsiteX36" fmla="*/ 0 w 5747658"/>
              <a:gd name="connsiteY36" fmla="*/ 3102233 h 5853269"/>
              <a:gd name="connsiteX37" fmla="*/ 0 w 5747658"/>
              <a:gd name="connsiteY37" fmla="*/ 2575438 h 5853269"/>
              <a:gd name="connsiteX38" fmla="*/ 0 w 5747658"/>
              <a:gd name="connsiteY38" fmla="*/ 2165710 h 5853269"/>
              <a:gd name="connsiteX39" fmla="*/ 0 w 5747658"/>
              <a:gd name="connsiteY39" fmla="*/ 1638915 h 5853269"/>
              <a:gd name="connsiteX40" fmla="*/ 0 w 5747658"/>
              <a:gd name="connsiteY40" fmla="*/ 995056 h 5853269"/>
              <a:gd name="connsiteX41" fmla="*/ 0 w 5747658"/>
              <a:gd name="connsiteY41" fmla="*/ 0 h 585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47658" h="5853269" fill="none" extrusionOk="0">
                <a:moveTo>
                  <a:pt x="0" y="0"/>
                </a:moveTo>
                <a:cubicBezTo>
                  <a:pt x="92216" y="-29380"/>
                  <a:pt x="324887" y="23619"/>
                  <a:pt x="459813" y="0"/>
                </a:cubicBezTo>
                <a:cubicBezTo>
                  <a:pt x="594739" y="-23619"/>
                  <a:pt x="889928" y="47052"/>
                  <a:pt x="1149532" y="0"/>
                </a:cubicBezTo>
                <a:cubicBezTo>
                  <a:pt x="1409136" y="-47052"/>
                  <a:pt x="1398678" y="22759"/>
                  <a:pt x="1551868" y="0"/>
                </a:cubicBezTo>
                <a:cubicBezTo>
                  <a:pt x="1705058" y="-22759"/>
                  <a:pt x="1978489" y="17693"/>
                  <a:pt x="2184110" y="0"/>
                </a:cubicBezTo>
                <a:cubicBezTo>
                  <a:pt x="2389731" y="-17693"/>
                  <a:pt x="2385560" y="40810"/>
                  <a:pt x="2586446" y="0"/>
                </a:cubicBezTo>
                <a:cubicBezTo>
                  <a:pt x="2787332" y="-40810"/>
                  <a:pt x="2894242" y="23115"/>
                  <a:pt x="2988782" y="0"/>
                </a:cubicBezTo>
                <a:cubicBezTo>
                  <a:pt x="3083322" y="-23115"/>
                  <a:pt x="3336866" y="57797"/>
                  <a:pt x="3506071" y="0"/>
                </a:cubicBezTo>
                <a:cubicBezTo>
                  <a:pt x="3675276" y="-57797"/>
                  <a:pt x="3915010" y="66179"/>
                  <a:pt x="4195790" y="0"/>
                </a:cubicBezTo>
                <a:cubicBezTo>
                  <a:pt x="4476570" y="-66179"/>
                  <a:pt x="4433988" y="38952"/>
                  <a:pt x="4655603" y="0"/>
                </a:cubicBezTo>
                <a:cubicBezTo>
                  <a:pt x="4877218" y="-38952"/>
                  <a:pt x="4878189" y="28881"/>
                  <a:pt x="5057939" y="0"/>
                </a:cubicBezTo>
                <a:cubicBezTo>
                  <a:pt x="5237689" y="-28881"/>
                  <a:pt x="5480697" y="59805"/>
                  <a:pt x="5747658" y="0"/>
                </a:cubicBezTo>
                <a:cubicBezTo>
                  <a:pt x="5830575" y="288871"/>
                  <a:pt x="5714173" y="367017"/>
                  <a:pt x="5747658" y="702392"/>
                </a:cubicBezTo>
                <a:cubicBezTo>
                  <a:pt x="5781143" y="1037767"/>
                  <a:pt x="5703524" y="1130438"/>
                  <a:pt x="5747658" y="1346252"/>
                </a:cubicBezTo>
                <a:cubicBezTo>
                  <a:pt x="5791792" y="1562066"/>
                  <a:pt x="5710278" y="1760089"/>
                  <a:pt x="5747658" y="2048644"/>
                </a:cubicBezTo>
                <a:cubicBezTo>
                  <a:pt x="5785038" y="2337199"/>
                  <a:pt x="5672444" y="2543018"/>
                  <a:pt x="5747658" y="2692504"/>
                </a:cubicBezTo>
                <a:cubicBezTo>
                  <a:pt x="5822872" y="2841990"/>
                  <a:pt x="5714010" y="2991012"/>
                  <a:pt x="5747658" y="3160765"/>
                </a:cubicBezTo>
                <a:cubicBezTo>
                  <a:pt x="5781306" y="3330518"/>
                  <a:pt x="5693490" y="3431196"/>
                  <a:pt x="5747658" y="3629027"/>
                </a:cubicBezTo>
                <a:cubicBezTo>
                  <a:pt x="5801826" y="3826858"/>
                  <a:pt x="5744580" y="3863124"/>
                  <a:pt x="5747658" y="4038756"/>
                </a:cubicBezTo>
                <a:cubicBezTo>
                  <a:pt x="5750736" y="4214388"/>
                  <a:pt x="5740346" y="4355240"/>
                  <a:pt x="5747658" y="4448484"/>
                </a:cubicBezTo>
                <a:cubicBezTo>
                  <a:pt x="5754970" y="4541728"/>
                  <a:pt x="5700494" y="4676661"/>
                  <a:pt x="5747658" y="4858213"/>
                </a:cubicBezTo>
                <a:cubicBezTo>
                  <a:pt x="5794822" y="5039765"/>
                  <a:pt x="5640083" y="5515699"/>
                  <a:pt x="5747658" y="5853269"/>
                </a:cubicBezTo>
                <a:cubicBezTo>
                  <a:pt x="5635613" y="5882099"/>
                  <a:pt x="5337226" y="5842668"/>
                  <a:pt x="5230369" y="5853269"/>
                </a:cubicBezTo>
                <a:cubicBezTo>
                  <a:pt x="5123512" y="5863870"/>
                  <a:pt x="4887915" y="5824478"/>
                  <a:pt x="4713080" y="5853269"/>
                </a:cubicBezTo>
                <a:cubicBezTo>
                  <a:pt x="4538245" y="5882060"/>
                  <a:pt x="4243569" y="5837266"/>
                  <a:pt x="4023361" y="5853269"/>
                </a:cubicBezTo>
                <a:cubicBezTo>
                  <a:pt x="3803153" y="5869272"/>
                  <a:pt x="3601553" y="5824330"/>
                  <a:pt x="3448595" y="5853269"/>
                </a:cubicBezTo>
                <a:cubicBezTo>
                  <a:pt x="3295637" y="5882208"/>
                  <a:pt x="3039414" y="5812165"/>
                  <a:pt x="2816352" y="5853269"/>
                </a:cubicBezTo>
                <a:cubicBezTo>
                  <a:pt x="2593290" y="5894373"/>
                  <a:pt x="2471502" y="5791153"/>
                  <a:pt x="2241587" y="5853269"/>
                </a:cubicBezTo>
                <a:cubicBezTo>
                  <a:pt x="2011672" y="5915385"/>
                  <a:pt x="1959900" y="5820845"/>
                  <a:pt x="1839251" y="5853269"/>
                </a:cubicBezTo>
                <a:cubicBezTo>
                  <a:pt x="1718602" y="5885693"/>
                  <a:pt x="1332991" y="5822542"/>
                  <a:pt x="1149532" y="5853269"/>
                </a:cubicBezTo>
                <a:cubicBezTo>
                  <a:pt x="966073" y="5883996"/>
                  <a:pt x="806373" y="5813537"/>
                  <a:pt x="689719" y="5853269"/>
                </a:cubicBezTo>
                <a:cubicBezTo>
                  <a:pt x="573065" y="5893001"/>
                  <a:pt x="149901" y="5829659"/>
                  <a:pt x="0" y="5853269"/>
                </a:cubicBezTo>
                <a:cubicBezTo>
                  <a:pt x="-1016" y="5707942"/>
                  <a:pt x="37260" y="5518848"/>
                  <a:pt x="0" y="5385007"/>
                </a:cubicBezTo>
                <a:cubicBezTo>
                  <a:pt x="-37260" y="5251166"/>
                  <a:pt x="76898" y="5019208"/>
                  <a:pt x="0" y="4682615"/>
                </a:cubicBezTo>
                <a:cubicBezTo>
                  <a:pt x="-76898" y="4346022"/>
                  <a:pt x="50301" y="4296684"/>
                  <a:pt x="0" y="4097288"/>
                </a:cubicBezTo>
                <a:cubicBezTo>
                  <a:pt x="-50301" y="3897892"/>
                  <a:pt x="18658" y="3801895"/>
                  <a:pt x="0" y="3629027"/>
                </a:cubicBezTo>
                <a:cubicBezTo>
                  <a:pt x="-18658" y="3456159"/>
                  <a:pt x="26954" y="3352302"/>
                  <a:pt x="0" y="3102233"/>
                </a:cubicBezTo>
                <a:cubicBezTo>
                  <a:pt x="-26954" y="2852164"/>
                  <a:pt x="22099" y="2699236"/>
                  <a:pt x="0" y="2575438"/>
                </a:cubicBezTo>
                <a:cubicBezTo>
                  <a:pt x="-22099" y="2451641"/>
                  <a:pt x="27226" y="2334603"/>
                  <a:pt x="0" y="2165710"/>
                </a:cubicBezTo>
                <a:cubicBezTo>
                  <a:pt x="-27226" y="1996817"/>
                  <a:pt x="48927" y="1873312"/>
                  <a:pt x="0" y="1638915"/>
                </a:cubicBezTo>
                <a:cubicBezTo>
                  <a:pt x="-48927" y="1404519"/>
                  <a:pt x="3156" y="1247639"/>
                  <a:pt x="0" y="995056"/>
                </a:cubicBezTo>
                <a:cubicBezTo>
                  <a:pt x="-3156" y="742473"/>
                  <a:pt x="56129" y="226594"/>
                  <a:pt x="0" y="0"/>
                </a:cubicBezTo>
                <a:close/>
              </a:path>
              <a:path w="5747658" h="5853269" stroke="0" extrusionOk="0">
                <a:moveTo>
                  <a:pt x="0" y="0"/>
                </a:moveTo>
                <a:cubicBezTo>
                  <a:pt x="243342" y="-59612"/>
                  <a:pt x="371385" y="20460"/>
                  <a:pt x="574766" y="0"/>
                </a:cubicBezTo>
                <a:cubicBezTo>
                  <a:pt x="778147" y="-20460"/>
                  <a:pt x="889268" y="61786"/>
                  <a:pt x="1149532" y="0"/>
                </a:cubicBezTo>
                <a:cubicBezTo>
                  <a:pt x="1409796" y="-61786"/>
                  <a:pt x="1564263" y="3357"/>
                  <a:pt x="1781774" y="0"/>
                </a:cubicBezTo>
                <a:cubicBezTo>
                  <a:pt x="1999285" y="-3357"/>
                  <a:pt x="2106966" y="24223"/>
                  <a:pt x="2241587" y="0"/>
                </a:cubicBezTo>
                <a:cubicBezTo>
                  <a:pt x="2376208" y="-24223"/>
                  <a:pt x="2541575" y="20639"/>
                  <a:pt x="2816352" y="0"/>
                </a:cubicBezTo>
                <a:cubicBezTo>
                  <a:pt x="3091129" y="-20639"/>
                  <a:pt x="3128642" y="32332"/>
                  <a:pt x="3333642" y="0"/>
                </a:cubicBezTo>
                <a:cubicBezTo>
                  <a:pt x="3538642" y="-32332"/>
                  <a:pt x="3636602" y="32956"/>
                  <a:pt x="3735978" y="0"/>
                </a:cubicBezTo>
                <a:cubicBezTo>
                  <a:pt x="3835354" y="-32956"/>
                  <a:pt x="3972711" y="32708"/>
                  <a:pt x="4195790" y="0"/>
                </a:cubicBezTo>
                <a:cubicBezTo>
                  <a:pt x="4418869" y="-32708"/>
                  <a:pt x="4481743" y="25460"/>
                  <a:pt x="4598126" y="0"/>
                </a:cubicBezTo>
                <a:cubicBezTo>
                  <a:pt x="4714509" y="-25460"/>
                  <a:pt x="5345202" y="9798"/>
                  <a:pt x="5747658" y="0"/>
                </a:cubicBezTo>
                <a:cubicBezTo>
                  <a:pt x="5807363" y="129299"/>
                  <a:pt x="5735697" y="384362"/>
                  <a:pt x="5747658" y="585327"/>
                </a:cubicBezTo>
                <a:cubicBezTo>
                  <a:pt x="5759619" y="786292"/>
                  <a:pt x="5700929" y="932195"/>
                  <a:pt x="5747658" y="1229186"/>
                </a:cubicBezTo>
                <a:cubicBezTo>
                  <a:pt x="5794387" y="1526177"/>
                  <a:pt x="5726704" y="1481024"/>
                  <a:pt x="5747658" y="1638915"/>
                </a:cubicBezTo>
                <a:cubicBezTo>
                  <a:pt x="5768612" y="1796806"/>
                  <a:pt x="5672024" y="1979289"/>
                  <a:pt x="5747658" y="2282775"/>
                </a:cubicBezTo>
                <a:cubicBezTo>
                  <a:pt x="5823292" y="2586261"/>
                  <a:pt x="5701765" y="2525535"/>
                  <a:pt x="5747658" y="2692504"/>
                </a:cubicBezTo>
                <a:cubicBezTo>
                  <a:pt x="5793551" y="2859473"/>
                  <a:pt x="5722970" y="3018683"/>
                  <a:pt x="5747658" y="3277831"/>
                </a:cubicBezTo>
                <a:cubicBezTo>
                  <a:pt x="5772346" y="3536979"/>
                  <a:pt x="5731492" y="3645282"/>
                  <a:pt x="5747658" y="3746092"/>
                </a:cubicBezTo>
                <a:cubicBezTo>
                  <a:pt x="5763824" y="3846902"/>
                  <a:pt x="5699920" y="3959691"/>
                  <a:pt x="5747658" y="4155821"/>
                </a:cubicBezTo>
                <a:cubicBezTo>
                  <a:pt x="5795396" y="4351951"/>
                  <a:pt x="5734010" y="4646414"/>
                  <a:pt x="5747658" y="4799681"/>
                </a:cubicBezTo>
                <a:cubicBezTo>
                  <a:pt x="5761306" y="4952948"/>
                  <a:pt x="5741159" y="5345173"/>
                  <a:pt x="5747658" y="5853269"/>
                </a:cubicBezTo>
                <a:cubicBezTo>
                  <a:pt x="5545500" y="5898408"/>
                  <a:pt x="5369158" y="5830668"/>
                  <a:pt x="5057939" y="5853269"/>
                </a:cubicBezTo>
                <a:cubicBezTo>
                  <a:pt x="4746720" y="5875870"/>
                  <a:pt x="4738371" y="5849104"/>
                  <a:pt x="4655603" y="5853269"/>
                </a:cubicBezTo>
                <a:cubicBezTo>
                  <a:pt x="4572835" y="5857434"/>
                  <a:pt x="4314657" y="5809463"/>
                  <a:pt x="4195790" y="5853269"/>
                </a:cubicBezTo>
                <a:cubicBezTo>
                  <a:pt x="4076923" y="5897075"/>
                  <a:pt x="3903798" y="5825099"/>
                  <a:pt x="3678501" y="5853269"/>
                </a:cubicBezTo>
                <a:cubicBezTo>
                  <a:pt x="3453204" y="5881439"/>
                  <a:pt x="3310582" y="5807836"/>
                  <a:pt x="3161212" y="5853269"/>
                </a:cubicBezTo>
                <a:cubicBezTo>
                  <a:pt x="3011842" y="5898702"/>
                  <a:pt x="2956708" y="5848466"/>
                  <a:pt x="2758876" y="5853269"/>
                </a:cubicBezTo>
                <a:cubicBezTo>
                  <a:pt x="2561044" y="5858072"/>
                  <a:pt x="2522268" y="5826476"/>
                  <a:pt x="2356540" y="5853269"/>
                </a:cubicBezTo>
                <a:cubicBezTo>
                  <a:pt x="2190812" y="5880062"/>
                  <a:pt x="1900132" y="5779008"/>
                  <a:pt x="1724297" y="5853269"/>
                </a:cubicBezTo>
                <a:cubicBezTo>
                  <a:pt x="1548462" y="5927530"/>
                  <a:pt x="1352954" y="5839456"/>
                  <a:pt x="1149532" y="5853269"/>
                </a:cubicBezTo>
                <a:cubicBezTo>
                  <a:pt x="946111" y="5867082"/>
                  <a:pt x="750596" y="5845788"/>
                  <a:pt x="574766" y="5853269"/>
                </a:cubicBezTo>
                <a:cubicBezTo>
                  <a:pt x="398936" y="5860750"/>
                  <a:pt x="160459" y="5832436"/>
                  <a:pt x="0" y="5853269"/>
                </a:cubicBezTo>
                <a:cubicBezTo>
                  <a:pt x="-46212" y="5733406"/>
                  <a:pt x="23552" y="5594034"/>
                  <a:pt x="0" y="5443540"/>
                </a:cubicBezTo>
                <a:cubicBezTo>
                  <a:pt x="-23552" y="5293046"/>
                  <a:pt x="12628" y="5185558"/>
                  <a:pt x="0" y="5033811"/>
                </a:cubicBezTo>
                <a:cubicBezTo>
                  <a:pt x="-12628" y="4882064"/>
                  <a:pt x="14378" y="4623074"/>
                  <a:pt x="0" y="4389952"/>
                </a:cubicBezTo>
                <a:cubicBezTo>
                  <a:pt x="-14378" y="4156830"/>
                  <a:pt x="42652" y="4025479"/>
                  <a:pt x="0" y="3804625"/>
                </a:cubicBezTo>
                <a:cubicBezTo>
                  <a:pt x="-42652" y="3583771"/>
                  <a:pt x="82955" y="3244728"/>
                  <a:pt x="0" y="3102233"/>
                </a:cubicBezTo>
                <a:cubicBezTo>
                  <a:pt x="-82955" y="2959738"/>
                  <a:pt x="15555" y="2718901"/>
                  <a:pt x="0" y="2399840"/>
                </a:cubicBezTo>
                <a:cubicBezTo>
                  <a:pt x="-15555" y="2080779"/>
                  <a:pt x="7153" y="2138978"/>
                  <a:pt x="0" y="1990111"/>
                </a:cubicBezTo>
                <a:cubicBezTo>
                  <a:pt x="-7153" y="1841244"/>
                  <a:pt x="33860" y="1601770"/>
                  <a:pt x="0" y="1463317"/>
                </a:cubicBezTo>
                <a:cubicBezTo>
                  <a:pt x="-33860" y="1324864"/>
                  <a:pt x="45740" y="1183455"/>
                  <a:pt x="0" y="1053588"/>
                </a:cubicBezTo>
                <a:cubicBezTo>
                  <a:pt x="-45740" y="923721"/>
                  <a:pt x="64705" y="498490"/>
                  <a:pt x="0" y="0"/>
                </a:cubicBezTo>
                <a:close/>
              </a:path>
            </a:pathLst>
          </a:custGeom>
          <a:gradFill flip="none" rotWithShape="1">
            <a:gsLst>
              <a:gs pos="22000">
                <a:schemeClr val="accent5">
                  <a:lumMod val="20000"/>
                  <a:lumOff val="80000"/>
                </a:schemeClr>
              </a:gs>
              <a:gs pos="45000">
                <a:srgbClr val="FFB7DB"/>
              </a:gs>
              <a:gs pos="57000">
                <a:srgbClr val="FFB7DB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31974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s-ES" b="1" i="0" dirty="0"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El método constructor de las clases en Python (__</a:t>
            </a:r>
            <a:r>
              <a:rPr lang="es-ES" b="1" i="0" dirty="0" err="1"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s-ES" b="1" i="0" dirty="0"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__)</a:t>
            </a:r>
          </a:p>
          <a:p>
            <a:pPr fontAlgn="base">
              <a:lnSpc>
                <a:spcPct val="150000"/>
              </a:lnSpc>
            </a:pPr>
            <a:endParaRPr lang="es-ES" b="0" i="0" dirty="0">
              <a:solidFill>
                <a:srgbClr val="4E5768"/>
              </a:solidFill>
              <a:effectLst/>
              <a:latin typeface="Verdan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b="0" i="0" dirty="0">
                <a:effectLst/>
                <a:latin typeface="Verdana" panose="020B0604030504040204" pitchFamily="34" charset="0"/>
              </a:rPr>
              <a:t>Su nombre hace referencia a </a:t>
            </a:r>
            <a:r>
              <a:rPr lang="es-ES" b="1" i="0" dirty="0">
                <a:effectLst/>
                <a:latin typeface="Verdana" panose="020B0604030504040204" pitchFamily="34" charset="0"/>
              </a:rPr>
              <a:t>inicializar los atributos del objeto creado a partir  de la clase que lo posea</a:t>
            </a:r>
            <a:r>
              <a:rPr lang="es-ES" b="0" i="0" dirty="0">
                <a:effectLst/>
                <a:latin typeface="Verdana" panose="020B0604030504040204" pitchFamily="34" charset="0"/>
              </a:rPr>
              <a:t>. </a:t>
            </a:r>
          </a:p>
          <a:p>
            <a:pPr fontAlgn="base">
              <a:lnSpc>
                <a:spcPct val="150000"/>
              </a:lnSpc>
            </a:pPr>
            <a:endParaRPr lang="es-ES" b="0" i="0" dirty="0">
              <a:effectLst/>
              <a:latin typeface="Verdan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dirty="0">
                <a:latin typeface="Verdana" panose="020B0604030504040204" pitchFamily="34" charset="0"/>
              </a:rPr>
              <a:t>N</a:t>
            </a:r>
            <a:r>
              <a:rPr lang="es-ES" b="0" i="0" dirty="0">
                <a:effectLst/>
                <a:latin typeface="Verdana" panose="020B0604030504040204" pitchFamily="34" charset="0"/>
              </a:rPr>
              <a:t>o es necesario que este método exista dentro de una clase para que la clase exista. </a:t>
            </a:r>
          </a:p>
          <a:p>
            <a:pPr fontAlgn="base">
              <a:lnSpc>
                <a:spcPct val="150000"/>
              </a:lnSpc>
            </a:pPr>
            <a:r>
              <a:rPr lang="es-ES" b="0" i="0" dirty="0">
                <a:effectLst/>
                <a:latin typeface="Verdana" panose="020B0604030504040204" pitchFamily="34" charset="0"/>
              </a:rPr>
              <a:t>Pero </a:t>
            </a:r>
            <a:r>
              <a:rPr lang="es-ES" b="0" i="1" dirty="0">
                <a:effectLst/>
                <a:latin typeface="Verdana" panose="020B0604030504040204" pitchFamily="34" charset="0"/>
              </a:rPr>
              <a:t>si es necesario para indicarle al interprete de Python que cuando se </a:t>
            </a:r>
            <a:r>
              <a:rPr lang="es-ES" b="1" i="1" dirty="0">
                <a:effectLst/>
                <a:latin typeface="Verdana" panose="020B0604030504040204" pitchFamily="34" charset="0"/>
              </a:rPr>
              <a:t>Instancia</a:t>
            </a:r>
            <a:r>
              <a:rPr lang="es-ES" b="0" i="1" dirty="0">
                <a:effectLst/>
                <a:latin typeface="Verdana" panose="020B0604030504040204" pitchFamily="34" charset="0"/>
              </a:rPr>
              <a:t> un objeto a dicha clase debe asignarle los argumentos que nosotros le damos al momento de la instancia. </a:t>
            </a:r>
          </a:p>
        </p:txBody>
      </p:sp>
    </p:spTree>
    <p:extLst>
      <p:ext uri="{BB962C8B-B14F-4D97-AF65-F5344CB8AC3E}">
        <p14:creationId xmlns:p14="http://schemas.microsoft.com/office/powerpoint/2010/main" val="40766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32A0DA-0954-4F02-8184-84EC1DC7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28" y="1495834"/>
            <a:ext cx="8909957" cy="480887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05E496-A913-433A-9BCB-73399787EDD8}"/>
              </a:ext>
            </a:extLst>
          </p:cNvPr>
          <p:cNvSpPr txBox="1"/>
          <p:nvPr/>
        </p:nvSpPr>
        <p:spPr>
          <a:xfrm>
            <a:off x="872671" y="553287"/>
            <a:ext cx="2755901" cy="461665"/>
          </a:xfrm>
          <a:custGeom>
            <a:avLst/>
            <a:gdLst>
              <a:gd name="connsiteX0" fmla="*/ 0 w 2755901"/>
              <a:gd name="connsiteY0" fmla="*/ 0 h 461665"/>
              <a:gd name="connsiteX1" fmla="*/ 661416 w 2755901"/>
              <a:gd name="connsiteY1" fmla="*/ 0 h 461665"/>
              <a:gd name="connsiteX2" fmla="*/ 1350391 w 2755901"/>
              <a:gd name="connsiteY2" fmla="*/ 0 h 461665"/>
              <a:gd name="connsiteX3" fmla="*/ 1956690 w 2755901"/>
              <a:gd name="connsiteY3" fmla="*/ 0 h 461665"/>
              <a:gd name="connsiteX4" fmla="*/ 2755901 w 2755901"/>
              <a:gd name="connsiteY4" fmla="*/ 0 h 461665"/>
              <a:gd name="connsiteX5" fmla="*/ 2755901 w 2755901"/>
              <a:gd name="connsiteY5" fmla="*/ 461665 h 461665"/>
              <a:gd name="connsiteX6" fmla="*/ 2039367 w 2755901"/>
              <a:gd name="connsiteY6" fmla="*/ 461665 h 461665"/>
              <a:gd name="connsiteX7" fmla="*/ 1350391 w 2755901"/>
              <a:gd name="connsiteY7" fmla="*/ 461665 h 461665"/>
              <a:gd name="connsiteX8" fmla="*/ 744093 w 2755901"/>
              <a:gd name="connsiteY8" fmla="*/ 461665 h 461665"/>
              <a:gd name="connsiteX9" fmla="*/ 0 w 2755901"/>
              <a:gd name="connsiteY9" fmla="*/ 461665 h 461665"/>
              <a:gd name="connsiteX10" fmla="*/ 0 w 2755901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5901" h="461665" extrusionOk="0">
                <a:moveTo>
                  <a:pt x="0" y="0"/>
                </a:moveTo>
                <a:cubicBezTo>
                  <a:pt x="255798" y="-15585"/>
                  <a:pt x="403464" y="-30000"/>
                  <a:pt x="661416" y="0"/>
                </a:cubicBezTo>
                <a:cubicBezTo>
                  <a:pt x="919368" y="30000"/>
                  <a:pt x="1211352" y="-10098"/>
                  <a:pt x="1350391" y="0"/>
                </a:cubicBezTo>
                <a:cubicBezTo>
                  <a:pt x="1489430" y="10098"/>
                  <a:pt x="1817482" y="-28224"/>
                  <a:pt x="1956690" y="0"/>
                </a:cubicBezTo>
                <a:cubicBezTo>
                  <a:pt x="2095898" y="28224"/>
                  <a:pt x="2542128" y="32196"/>
                  <a:pt x="2755901" y="0"/>
                </a:cubicBezTo>
                <a:cubicBezTo>
                  <a:pt x="2736864" y="146403"/>
                  <a:pt x="2753568" y="297948"/>
                  <a:pt x="2755901" y="461665"/>
                </a:cubicBezTo>
                <a:cubicBezTo>
                  <a:pt x="2611512" y="483174"/>
                  <a:pt x="2217933" y="441914"/>
                  <a:pt x="2039367" y="461665"/>
                </a:cubicBezTo>
                <a:cubicBezTo>
                  <a:pt x="1860801" y="481416"/>
                  <a:pt x="1506681" y="494704"/>
                  <a:pt x="1350391" y="461665"/>
                </a:cubicBezTo>
                <a:cubicBezTo>
                  <a:pt x="1194101" y="428626"/>
                  <a:pt x="1035559" y="431798"/>
                  <a:pt x="744093" y="461665"/>
                </a:cubicBezTo>
                <a:cubicBezTo>
                  <a:pt x="452627" y="491532"/>
                  <a:pt x="365157" y="425283"/>
                  <a:pt x="0" y="461665"/>
                </a:cubicBezTo>
                <a:cubicBezTo>
                  <a:pt x="11194" y="347691"/>
                  <a:pt x="-10073" y="187022"/>
                  <a:pt x="0" y="0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7579860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EJEMPLO: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5F690A-F5B7-40D9-9230-5BDC5AE81A1B}"/>
              </a:ext>
            </a:extLst>
          </p:cNvPr>
          <p:cNvSpPr txBox="1"/>
          <p:nvPr/>
        </p:nvSpPr>
        <p:spPr>
          <a:xfrm>
            <a:off x="2149473" y="1331244"/>
            <a:ext cx="9114065" cy="5138057"/>
          </a:xfrm>
          <a:custGeom>
            <a:avLst/>
            <a:gdLst>
              <a:gd name="connsiteX0" fmla="*/ 0 w 9114065"/>
              <a:gd name="connsiteY0" fmla="*/ 0 h 5138057"/>
              <a:gd name="connsiteX1" fmla="*/ 478488 w 9114065"/>
              <a:gd name="connsiteY1" fmla="*/ 0 h 5138057"/>
              <a:gd name="connsiteX2" fmla="*/ 865836 w 9114065"/>
              <a:gd name="connsiteY2" fmla="*/ 0 h 5138057"/>
              <a:gd name="connsiteX3" fmla="*/ 1617747 w 9114065"/>
              <a:gd name="connsiteY3" fmla="*/ 0 h 5138057"/>
              <a:gd name="connsiteX4" fmla="*/ 2369657 w 9114065"/>
              <a:gd name="connsiteY4" fmla="*/ 0 h 5138057"/>
              <a:gd name="connsiteX5" fmla="*/ 2939286 w 9114065"/>
              <a:gd name="connsiteY5" fmla="*/ 0 h 5138057"/>
              <a:gd name="connsiteX6" fmla="*/ 3691196 w 9114065"/>
              <a:gd name="connsiteY6" fmla="*/ 0 h 5138057"/>
              <a:gd name="connsiteX7" fmla="*/ 4443107 w 9114065"/>
              <a:gd name="connsiteY7" fmla="*/ 0 h 5138057"/>
              <a:gd name="connsiteX8" fmla="*/ 5103876 w 9114065"/>
              <a:gd name="connsiteY8" fmla="*/ 0 h 5138057"/>
              <a:gd name="connsiteX9" fmla="*/ 5855787 w 9114065"/>
              <a:gd name="connsiteY9" fmla="*/ 0 h 5138057"/>
              <a:gd name="connsiteX10" fmla="*/ 6425416 w 9114065"/>
              <a:gd name="connsiteY10" fmla="*/ 0 h 5138057"/>
              <a:gd name="connsiteX11" fmla="*/ 6995045 w 9114065"/>
              <a:gd name="connsiteY11" fmla="*/ 0 h 5138057"/>
              <a:gd name="connsiteX12" fmla="*/ 7291252 w 9114065"/>
              <a:gd name="connsiteY12" fmla="*/ 0 h 5138057"/>
              <a:gd name="connsiteX13" fmla="*/ 7860881 w 9114065"/>
              <a:gd name="connsiteY13" fmla="*/ 0 h 5138057"/>
              <a:gd name="connsiteX14" fmla="*/ 8521651 w 9114065"/>
              <a:gd name="connsiteY14" fmla="*/ 0 h 5138057"/>
              <a:gd name="connsiteX15" fmla="*/ 9114065 w 9114065"/>
              <a:gd name="connsiteY15" fmla="*/ 0 h 5138057"/>
              <a:gd name="connsiteX16" fmla="*/ 9114065 w 9114065"/>
              <a:gd name="connsiteY16" fmla="*/ 622276 h 5138057"/>
              <a:gd name="connsiteX17" fmla="*/ 9114065 w 9114065"/>
              <a:gd name="connsiteY17" fmla="*/ 1244552 h 5138057"/>
              <a:gd name="connsiteX18" fmla="*/ 9114065 w 9114065"/>
              <a:gd name="connsiteY18" fmla="*/ 1712686 h 5138057"/>
              <a:gd name="connsiteX19" fmla="*/ 9114065 w 9114065"/>
              <a:gd name="connsiteY19" fmla="*/ 2283581 h 5138057"/>
              <a:gd name="connsiteX20" fmla="*/ 9114065 w 9114065"/>
              <a:gd name="connsiteY20" fmla="*/ 2957237 h 5138057"/>
              <a:gd name="connsiteX21" fmla="*/ 9114065 w 9114065"/>
              <a:gd name="connsiteY21" fmla="*/ 3579513 h 5138057"/>
              <a:gd name="connsiteX22" fmla="*/ 9114065 w 9114065"/>
              <a:gd name="connsiteY22" fmla="*/ 4253169 h 5138057"/>
              <a:gd name="connsiteX23" fmla="*/ 9114065 w 9114065"/>
              <a:gd name="connsiteY23" fmla="*/ 5138057 h 5138057"/>
              <a:gd name="connsiteX24" fmla="*/ 8362155 w 9114065"/>
              <a:gd name="connsiteY24" fmla="*/ 5138057 h 5138057"/>
              <a:gd name="connsiteX25" fmla="*/ 7792526 w 9114065"/>
              <a:gd name="connsiteY25" fmla="*/ 5138057 h 5138057"/>
              <a:gd name="connsiteX26" fmla="*/ 7131756 w 9114065"/>
              <a:gd name="connsiteY26" fmla="*/ 5138057 h 5138057"/>
              <a:gd name="connsiteX27" fmla="*/ 6744408 w 9114065"/>
              <a:gd name="connsiteY27" fmla="*/ 5138057 h 5138057"/>
              <a:gd name="connsiteX28" fmla="*/ 5992498 w 9114065"/>
              <a:gd name="connsiteY28" fmla="*/ 5138057 h 5138057"/>
              <a:gd name="connsiteX29" fmla="*/ 5605150 w 9114065"/>
              <a:gd name="connsiteY29" fmla="*/ 5138057 h 5138057"/>
              <a:gd name="connsiteX30" fmla="*/ 5308943 w 9114065"/>
              <a:gd name="connsiteY30" fmla="*/ 5138057 h 5138057"/>
              <a:gd name="connsiteX31" fmla="*/ 4557033 w 9114065"/>
              <a:gd name="connsiteY31" fmla="*/ 5138057 h 5138057"/>
              <a:gd name="connsiteX32" fmla="*/ 3805122 w 9114065"/>
              <a:gd name="connsiteY32" fmla="*/ 5138057 h 5138057"/>
              <a:gd name="connsiteX33" fmla="*/ 3144352 w 9114065"/>
              <a:gd name="connsiteY33" fmla="*/ 5138057 h 5138057"/>
              <a:gd name="connsiteX34" fmla="*/ 2392442 w 9114065"/>
              <a:gd name="connsiteY34" fmla="*/ 5138057 h 5138057"/>
              <a:gd name="connsiteX35" fmla="*/ 1640532 w 9114065"/>
              <a:gd name="connsiteY35" fmla="*/ 5138057 h 5138057"/>
              <a:gd name="connsiteX36" fmla="*/ 1253184 w 9114065"/>
              <a:gd name="connsiteY36" fmla="*/ 5138057 h 5138057"/>
              <a:gd name="connsiteX37" fmla="*/ 683555 w 9114065"/>
              <a:gd name="connsiteY37" fmla="*/ 5138057 h 5138057"/>
              <a:gd name="connsiteX38" fmla="*/ 0 w 9114065"/>
              <a:gd name="connsiteY38" fmla="*/ 5138057 h 5138057"/>
              <a:gd name="connsiteX39" fmla="*/ 0 w 9114065"/>
              <a:gd name="connsiteY39" fmla="*/ 4669923 h 5138057"/>
              <a:gd name="connsiteX40" fmla="*/ 0 w 9114065"/>
              <a:gd name="connsiteY40" fmla="*/ 4047647 h 5138057"/>
              <a:gd name="connsiteX41" fmla="*/ 0 w 9114065"/>
              <a:gd name="connsiteY41" fmla="*/ 3373991 h 5138057"/>
              <a:gd name="connsiteX42" fmla="*/ 0 w 9114065"/>
              <a:gd name="connsiteY42" fmla="*/ 2854476 h 5138057"/>
              <a:gd name="connsiteX43" fmla="*/ 0 w 9114065"/>
              <a:gd name="connsiteY43" fmla="*/ 2386342 h 5138057"/>
              <a:gd name="connsiteX44" fmla="*/ 0 w 9114065"/>
              <a:gd name="connsiteY44" fmla="*/ 1918208 h 5138057"/>
              <a:gd name="connsiteX45" fmla="*/ 0 w 9114065"/>
              <a:gd name="connsiteY45" fmla="*/ 1347313 h 5138057"/>
              <a:gd name="connsiteX46" fmla="*/ 0 w 9114065"/>
              <a:gd name="connsiteY46" fmla="*/ 725037 h 5138057"/>
              <a:gd name="connsiteX47" fmla="*/ 0 w 9114065"/>
              <a:gd name="connsiteY47" fmla="*/ 0 h 513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114065" h="5138057" extrusionOk="0">
                <a:moveTo>
                  <a:pt x="0" y="0"/>
                </a:moveTo>
                <a:cubicBezTo>
                  <a:pt x="213012" y="-25307"/>
                  <a:pt x="370926" y="2529"/>
                  <a:pt x="478488" y="0"/>
                </a:cubicBezTo>
                <a:cubicBezTo>
                  <a:pt x="586050" y="-2529"/>
                  <a:pt x="721048" y="13228"/>
                  <a:pt x="865836" y="0"/>
                </a:cubicBezTo>
                <a:cubicBezTo>
                  <a:pt x="1010624" y="-13228"/>
                  <a:pt x="1386137" y="79097"/>
                  <a:pt x="1617747" y="0"/>
                </a:cubicBezTo>
                <a:cubicBezTo>
                  <a:pt x="1849357" y="-79097"/>
                  <a:pt x="2119883" y="17198"/>
                  <a:pt x="2369657" y="0"/>
                </a:cubicBezTo>
                <a:cubicBezTo>
                  <a:pt x="2619431" y="-17198"/>
                  <a:pt x="2820945" y="7088"/>
                  <a:pt x="2939286" y="0"/>
                </a:cubicBezTo>
                <a:cubicBezTo>
                  <a:pt x="3057627" y="-7088"/>
                  <a:pt x="3525991" y="54866"/>
                  <a:pt x="3691196" y="0"/>
                </a:cubicBezTo>
                <a:cubicBezTo>
                  <a:pt x="3856401" y="-54866"/>
                  <a:pt x="4148098" y="89702"/>
                  <a:pt x="4443107" y="0"/>
                </a:cubicBezTo>
                <a:cubicBezTo>
                  <a:pt x="4738116" y="-89702"/>
                  <a:pt x="4820601" y="43262"/>
                  <a:pt x="5103876" y="0"/>
                </a:cubicBezTo>
                <a:cubicBezTo>
                  <a:pt x="5387151" y="-43262"/>
                  <a:pt x="5541087" y="63183"/>
                  <a:pt x="5855787" y="0"/>
                </a:cubicBezTo>
                <a:cubicBezTo>
                  <a:pt x="6170487" y="-63183"/>
                  <a:pt x="6294577" y="13660"/>
                  <a:pt x="6425416" y="0"/>
                </a:cubicBezTo>
                <a:cubicBezTo>
                  <a:pt x="6556255" y="-13660"/>
                  <a:pt x="6845205" y="20122"/>
                  <a:pt x="6995045" y="0"/>
                </a:cubicBezTo>
                <a:cubicBezTo>
                  <a:pt x="7144885" y="-20122"/>
                  <a:pt x="7178444" y="7452"/>
                  <a:pt x="7291252" y="0"/>
                </a:cubicBezTo>
                <a:cubicBezTo>
                  <a:pt x="7404060" y="-7452"/>
                  <a:pt x="7699637" y="24675"/>
                  <a:pt x="7860881" y="0"/>
                </a:cubicBezTo>
                <a:cubicBezTo>
                  <a:pt x="8022125" y="-24675"/>
                  <a:pt x="8283158" y="77775"/>
                  <a:pt x="8521651" y="0"/>
                </a:cubicBezTo>
                <a:cubicBezTo>
                  <a:pt x="8760144" y="-77775"/>
                  <a:pt x="8885045" y="68813"/>
                  <a:pt x="9114065" y="0"/>
                </a:cubicBezTo>
                <a:cubicBezTo>
                  <a:pt x="9186099" y="285415"/>
                  <a:pt x="9085419" y="334424"/>
                  <a:pt x="9114065" y="622276"/>
                </a:cubicBezTo>
                <a:cubicBezTo>
                  <a:pt x="9142711" y="910128"/>
                  <a:pt x="9060639" y="1077911"/>
                  <a:pt x="9114065" y="1244552"/>
                </a:cubicBezTo>
                <a:cubicBezTo>
                  <a:pt x="9167491" y="1411193"/>
                  <a:pt x="9093738" y="1577663"/>
                  <a:pt x="9114065" y="1712686"/>
                </a:cubicBezTo>
                <a:cubicBezTo>
                  <a:pt x="9134392" y="1847709"/>
                  <a:pt x="9062789" y="2117685"/>
                  <a:pt x="9114065" y="2283581"/>
                </a:cubicBezTo>
                <a:cubicBezTo>
                  <a:pt x="9165341" y="2449477"/>
                  <a:pt x="9055520" y="2665727"/>
                  <a:pt x="9114065" y="2957237"/>
                </a:cubicBezTo>
                <a:cubicBezTo>
                  <a:pt x="9172610" y="3248747"/>
                  <a:pt x="9057090" y="3354965"/>
                  <a:pt x="9114065" y="3579513"/>
                </a:cubicBezTo>
                <a:cubicBezTo>
                  <a:pt x="9171040" y="3804061"/>
                  <a:pt x="9077672" y="3951010"/>
                  <a:pt x="9114065" y="4253169"/>
                </a:cubicBezTo>
                <a:cubicBezTo>
                  <a:pt x="9150458" y="4555328"/>
                  <a:pt x="9050769" y="4794018"/>
                  <a:pt x="9114065" y="5138057"/>
                </a:cubicBezTo>
                <a:cubicBezTo>
                  <a:pt x="8764392" y="5227552"/>
                  <a:pt x="8581035" y="5060835"/>
                  <a:pt x="8362155" y="5138057"/>
                </a:cubicBezTo>
                <a:cubicBezTo>
                  <a:pt x="8143275" y="5215279"/>
                  <a:pt x="8023937" y="5134412"/>
                  <a:pt x="7792526" y="5138057"/>
                </a:cubicBezTo>
                <a:cubicBezTo>
                  <a:pt x="7561115" y="5141702"/>
                  <a:pt x="7389895" y="5061398"/>
                  <a:pt x="7131756" y="5138057"/>
                </a:cubicBezTo>
                <a:cubicBezTo>
                  <a:pt x="6873617" y="5214716"/>
                  <a:pt x="6846859" y="5134845"/>
                  <a:pt x="6744408" y="5138057"/>
                </a:cubicBezTo>
                <a:cubicBezTo>
                  <a:pt x="6641957" y="5141269"/>
                  <a:pt x="6195499" y="5131755"/>
                  <a:pt x="5992498" y="5138057"/>
                </a:cubicBezTo>
                <a:cubicBezTo>
                  <a:pt x="5789497" y="5144359"/>
                  <a:pt x="5696946" y="5096493"/>
                  <a:pt x="5605150" y="5138057"/>
                </a:cubicBezTo>
                <a:cubicBezTo>
                  <a:pt x="5513354" y="5179621"/>
                  <a:pt x="5448208" y="5105096"/>
                  <a:pt x="5308943" y="5138057"/>
                </a:cubicBezTo>
                <a:cubicBezTo>
                  <a:pt x="5169678" y="5171018"/>
                  <a:pt x="4896659" y="5096792"/>
                  <a:pt x="4557033" y="5138057"/>
                </a:cubicBezTo>
                <a:cubicBezTo>
                  <a:pt x="4217407" y="5179322"/>
                  <a:pt x="4059007" y="5107151"/>
                  <a:pt x="3805122" y="5138057"/>
                </a:cubicBezTo>
                <a:cubicBezTo>
                  <a:pt x="3551237" y="5168963"/>
                  <a:pt x="3441560" y="5074117"/>
                  <a:pt x="3144352" y="5138057"/>
                </a:cubicBezTo>
                <a:cubicBezTo>
                  <a:pt x="2847144" y="5201997"/>
                  <a:pt x="2730082" y="5127402"/>
                  <a:pt x="2392442" y="5138057"/>
                </a:cubicBezTo>
                <a:cubicBezTo>
                  <a:pt x="2054802" y="5148712"/>
                  <a:pt x="1796619" y="5063738"/>
                  <a:pt x="1640532" y="5138057"/>
                </a:cubicBezTo>
                <a:cubicBezTo>
                  <a:pt x="1484445" y="5212376"/>
                  <a:pt x="1405654" y="5126921"/>
                  <a:pt x="1253184" y="5138057"/>
                </a:cubicBezTo>
                <a:cubicBezTo>
                  <a:pt x="1100714" y="5149193"/>
                  <a:pt x="923173" y="5134804"/>
                  <a:pt x="683555" y="5138057"/>
                </a:cubicBezTo>
                <a:cubicBezTo>
                  <a:pt x="443937" y="5141310"/>
                  <a:pt x="262946" y="5096501"/>
                  <a:pt x="0" y="5138057"/>
                </a:cubicBezTo>
                <a:cubicBezTo>
                  <a:pt x="-21265" y="5009926"/>
                  <a:pt x="27776" y="4811139"/>
                  <a:pt x="0" y="4669923"/>
                </a:cubicBezTo>
                <a:cubicBezTo>
                  <a:pt x="-27776" y="4528707"/>
                  <a:pt x="46080" y="4218609"/>
                  <a:pt x="0" y="4047647"/>
                </a:cubicBezTo>
                <a:cubicBezTo>
                  <a:pt x="-46080" y="3876685"/>
                  <a:pt x="29479" y="3594091"/>
                  <a:pt x="0" y="3373991"/>
                </a:cubicBezTo>
                <a:cubicBezTo>
                  <a:pt x="-29479" y="3153891"/>
                  <a:pt x="55981" y="3018778"/>
                  <a:pt x="0" y="2854476"/>
                </a:cubicBezTo>
                <a:cubicBezTo>
                  <a:pt x="-55981" y="2690174"/>
                  <a:pt x="19655" y="2615467"/>
                  <a:pt x="0" y="2386342"/>
                </a:cubicBezTo>
                <a:cubicBezTo>
                  <a:pt x="-19655" y="2157217"/>
                  <a:pt x="37208" y="2037821"/>
                  <a:pt x="0" y="1918208"/>
                </a:cubicBezTo>
                <a:cubicBezTo>
                  <a:pt x="-37208" y="1798595"/>
                  <a:pt x="27887" y="1527439"/>
                  <a:pt x="0" y="1347313"/>
                </a:cubicBezTo>
                <a:cubicBezTo>
                  <a:pt x="-27887" y="1167188"/>
                  <a:pt x="41160" y="900900"/>
                  <a:pt x="0" y="725037"/>
                </a:cubicBezTo>
                <a:cubicBezTo>
                  <a:pt x="-41160" y="549174"/>
                  <a:pt x="55268" y="30169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150181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173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EAA452-13D5-47F6-A6D4-7CBC7DD54AAC}"/>
              </a:ext>
            </a:extLst>
          </p:cNvPr>
          <p:cNvSpPr txBox="1"/>
          <p:nvPr/>
        </p:nvSpPr>
        <p:spPr>
          <a:xfrm>
            <a:off x="3302000" y="2474892"/>
            <a:ext cx="5588000" cy="1908215"/>
          </a:xfrm>
          <a:custGeom>
            <a:avLst/>
            <a:gdLst>
              <a:gd name="connsiteX0" fmla="*/ 0 w 5588000"/>
              <a:gd name="connsiteY0" fmla="*/ 0 h 1908215"/>
              <a:gd name="connsiteX1" fmla="*/ 558800 w 5588000"/>
              <a:gd name="connsiteY1" fmla="*/ 0 h 1908215"/>
              <a:gd name="connsiteX2" fmla="*/ 1005840 w 5588000"/>
              <a:gd name="connsiteY2" fmla="*/ 0 h 1908215"/>
              <a:gd name="connsiteX3" fmla="*/ 1676400 w 5588000"/>
              <a:gd name="connsiteY3" fmla="*/ 0 h 1908215"/>
              <a:gd name="connsiteX4" fmla="*/ 2123440 w 5588000"/>
              <a:gd name="connsiteY4" fmla="*/ 0 h 1908215"/>
              <a:gd name="connsiteX5" fmla="*/ 2570480 w 5588000"/>
              <a:gd name="connsiteY5" fmla="*/ 0 h 1908215"/>
              <a:gd name="connsiteX6" fmla="*/ 3185160 w 5588000"/>
              <a:gd name="connsiteY6" fmla="*/ 0 h 1908215"/>
              <a:gd name="connsiteX7" fmla="*/ 3576320 w 5588000"/>
              <a:gd name="connsiteY7" fmla="*/ 0 h 1908215"/>
              <a:gd name="connsiteX8" fmla="*/ 3967480 w 5588000"/>
              <a:gd name="connsiteY8" fmla="*/ 0 h 1908215"/>
              <a:gd name="connsiteX9" fmla="*/ 4638040 w 5588000"/>
              <a:gd name="connsiteY9" fmla="*/ 0 h 1908215"/>
              <a:gd name="connsiteX10" fmla="*/ 5588000 w 5588000"/>
              <a:gd name="connsiteY10" fmla="*/ 0 h 1908215"/>
              <a:gd name="connsiteX11" fmla="*/ 5588000 w 5588000"/>
              <a:gd name="connsiteY11" fmla="*/ 477054 h 1908215"/>
              <a:gd name="connsiteX12" fmla="*/ 5588000 w 5588000"/>
              <a:gd name="connsiteY12" fmla="*/ 935025 h 1908215"/>
              <a:gd name="connsiteX13" fmla="*/ 5588000 w 5588000"/>
              <a:gd name="connsiteY13" fmla="*/ 1373915 h 1908215"/>
              <a:gd name="connsiteX14" fmla="*/ 5588000 w 5588000"/>
              <a:gd name="connsiteY14" fmla="*/ 1908215 h 1908215"/>
              <a:gd name="connsiteX15" fmla="*/ 5196840 w 5588000"/>
              <a:gd name="connsiteY15" fmla="*/ 1908215 h 1908215"/>
              <a:gd name="connsiteX16" fmla="*/ 4693920 w 5588000"/>
              <a:gd name="connsiteY16" fmla="*/ 1908215 h 1908215"/>
              <a:gd name="connsiteX17" fmla="*/ 4079240 w 5588000"/>
              <a:gd name="connsiteY17" fmla="*/ 1908215 h 1908215"/>
              <a:gd name="connsiteX18" fmla="*/ 3408680 w 5588000"/>
              <a:gd name="connsiteY18" fmla="*/ 1908215 h 1908215"/>
              <a:gd name="connsiteX19" fmla="*/ 2794000 w 5588000"/>
              <a:gd name="connsiteY19" fmla="*/ 1908215 h 1908215"/>
              <a:gd name="connsiteX20" fmla="*/ 2291080 w 5588000"/>
              <a:gd name="connsiteY20" fmla="*/ 1908215 h 1908215"/>
              <a:gd name="connsiteX21" fmla="*/ 1732280 w 5588000"/>
              <a:gd name="connsiteY21" fmla="*/ 1908215 h 1908215"/>
              <a:gd name="connsiteX22" fmla="*/ 1061720 w 5588000"/>
              <a:gd name="connsiteY22" fmla="*/ 1908215 h 1908215"/>
              <a:gd name="connsiteX23" fmla="*/ 614680 w 5588000"/>
              <a:gd name="connsiteY23" fmla="*/ 1908215 h 1908215"/>
              <a:gd name="connsiteX24" fmla="*/ 0 w 5588000"/>
              <a:gd name="connsiteY24" fmla="*/ 1908215 h 1908215"/>
              <a:gd name="connsiteX25" fmla="*/ 0 w 5588000"/>
              <a:gd name="connsiteY25" fmla="*/ 1488408 h 1908215"/>
              <a:gd name="connsiteX26" fmla="*/ 0 w 5588000"/>
              <a:gd name="connsiteY26" fmla="*/ 1068600 h 1908215"/>
              <a:gd name="connsiteX27" fmla="*/ 0 w 5588000"/>
              <a:gd name="connsiteY27" fmla="*/ 648793 h 1908215"/>
              <a:gd name="connsiteX28" fmla="*/ 0 w 5588000"/>
              <a:gd name="connsiteY28" fmla="*/ 0 h 190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0" h="1908215" fill="none" extrusionOk="0">
                <a:moveTo>
                  <a:pt x="0" y="0"/>
                </a:moveTo>
                <a:cubicBezTo>
                  <a:pt x="160877" y="-53168"/>
                  <a:pt x="347603" y="36995"/>
                  <a:pt x="558800" y="0"/>
                </a:cubicBezTo>
                <a:cubicBezTo>
                  <a:pt x="769997" y="-36995"/>
                  <a:pt x="820648" y="18114"/>
                  <a:pt x="1005840" y="0"/>
                </a:cubicBezTo>
                <a:cubicBezTo>
                  <a:pt x="1191032" y="-18114"/>
                  <a:pt x="1501017" y="22002"/>
                  <a:pt x="1676400" y="0"/>
                </a:cubicBezTo>
                <a:cubicBezTo>
                  <a:pt x="1851783" y="-22002"/>
                  <a:pt x="1926095" y="2940"/>
                  <a:pt x="2123440" y="0"/>
                </a:cubicBezTo>
                <a:cubicBezTo>
                  <a:pt x="2320785" y="-2940"/>
                  <a:pt x="2364674" y="4296"/>
                  <a:pt x="2570480" y="0"/>
                </a:cubicBezTo>
                <a:cubicBezTo>
                  <a:pt x="2776286" y="-4296"/>
                  <a:pt x="2924553" y="56316"/>
                  <a:pt x="3185160" y="0"/>
                </a:cubicBezTo>
                <a:cubicBezTo>
                  <a:pt x="3445767" y="-56316"/>
                  <a:pt x="3441909" y="351"/>
                  <a:pt x="3576320" y="0"/>
                </a:cubicBezTo>
                <a:cubicBezTo>
                  <a:pt x="3710731" y="-351"/>
                  <a:pt x="3825664" y="26796"/>
                  <a:pt x="3967480" y="0"/>
                </a:cubicBezTo>
                <a:cubicBezTo>
                  <a:pt x="4109296" y="-26796"/>
                  <a:pt x="4405087" y="62646"/>
                  <a:pt x="4638040" y="0"/>
                </a:cubicBezTo>
                <a:cubicBezTo>
                  <a:pt x="4870993" y="-62646"/>
                  <a:pt x="5381036" y="19982"/>
                  <a:pt x="5588000" y="0"/>
                </a:cubicBezTo>
                <a:cubicBezTo>
                  <a:pt x="5619588" y="107894"/>
                  <a:pt x="5541353" y="290123"/>
                  <a:pt x="5588000" y="477054"/>
                </a:cubicBezTo>
                <a:cubicBezTo>
                  <a:pt x="5634647" y="663985"/>
                  <a:pt x="5558853" y="829312"/>
                  <a:pt x="5588000" y="935025"/>
                </a:cubicBezTo>
                <a:cubicBezTo>
                  <a:pt x="5617147" y="1040738"/>
                  <a:pt x="5568657" y="1229095"/>
                  <a:pt x="5588000" y="1373915"/>
                </a:cubicBezTo>
                <a:cubicBezTo>
                  <a:pt x="5607343" y="1518735"/>
                  <a:pt x="5558356" y="1746210"/>
                  <a:pt x="5588000" y="1908215"/>
                </a:cubicBezTo>
                <a:cubicBezTo>
                  <a:pt x="5400722" y="1917488"/>
                  <a:pt x="5342246" y="1888570"/>
                  <a:pt x="5196840" y="1908215"/>
                </a:cubicBezTo>
                <a:cubicBezTo>
                  <a:pt x="5051434" y="1927860"/>
                  <a:pt x="4804338" y="1904154"/>
                  <a:pt x="4693920" y="1908215"/>
                </a:cubicBezTo>
                <a:cubicBezTo>
                  <a:pt x="4583502" y="1912276"/>
                  <a:pt x="4353251" y="1879573"/>
                  <a:pt x="4079240" y="1908215"/>
                </a:cubicBezTo>
                <a:cubicBezTo>
                  <a:pt x="3805229" y="1936857"/>
                  <a:pt x="3592516" y="1832805"/>
                  <a:pt x="3408680" y="1908215"/>
                </a:cubicBezTo>
                <a:cubicBezTo>
                  <a:pt x="3224844" y="1983625"/>
                  <a:pt x="3069719" y="1892538"/>
                  <a:pt x="2794000" y="1908215"/>
                </a:cubicBezTo>
                <a:cubicBezTo>
                  <a:pt x="2518281" y="1923892"/>
                  <a:pt x="2417554" y="1872651"/>
                  <a:pt x="2291080" y="1908215"/>
                </a:cubicBezTo>
                <a:cubicBezTo>
                  <a:pt x="2164606" y="1943779"/>
                  <a:pt x="1939201" y="1869514"/>
                  <a:pt x="1732280" y="1908215"/>
                </a:cubicBezTo>
                <a:cubicBezTo>
                  <a:pt x="1525359" y="1946916"/>
                  <a:pt x="1303214" y="1843071"/>
                  <a:pt x="1061720" y="1908215"/>
                </a:cubicBezTo>
                <a:cubicBezTo>
                  <a:pt x="820226" y="1973359"/>
                  <a:pt x="778501" y="1903891"/>
                  <a:pt x="614680" y="1908215"/>
                </a:cubicBezTo>
                <a:cubicBezTo>
                  <a:pt x="450859" y="1912539"/>
                  <a:pt x="266489" y="1877677"/>
                  <a:pt x="0" y="1908215"/>
                </a:cubicBezTo>
                <a:cubicBezTo>
                  <a:pt x="-43001" y="1807579"/>
                  <a:pt x="34789" y="1647145"/>
                  <a:pt x="0" y="1488408"/>
                </a:cubicBezTo>
                <a:cubicBezTo>
                  <a:pt x="-34789" y="1329671"/>
                  <a:pt x="35139" y="1202244"/>
                  <a:pt x="0" y="1068600"/>
                </a:cubicBezTo>
                <a:cubicBezTo>
                  <a:pt x="-35139" y="934956"/>
                  <a:pt x="11300" y="815671"/>
                  <a:pt x="0" y="648793"/>
                </a:cubicBezTo>
                <a:cubicBezTo>
                  <a:pt x="-11300" y="481915"/>
                  <a:pt x="75272" y="267150"/>
                  <a:pt x="0" y="0"/>
                </a:cubicBezTo>
                <a:close/>
              </a:path>
              <a:path w="5588000" h="1908215" stroke="0" extrusionOk="0">
                <a:moveTo>
                  <a:pt x="0" y="0"/>
                </a:moveTo>
                <a:cubicBezTo>
                  <a:pt x="185602" y="-17345"/>
                  <a:pt x="303824" y="50897"/>
                  <a:pt x="558800" y="0"/>
                </a:cubicBezTo>
                <a:cubicBezTo>
                  <a:pt x="813776" y="-50897"/>
                  <a:pt x="831714" y="29289"/>
                  <a:pt x="1005840" y="0"/>
                </a:cubicBezTo>
                <a:cubicBezTo>
                  <a:pt x="1179966" y="-29289"/>
                  <a:pt x="1384328" y="32559"/>
                  <a:pt x="1508760" y="0"/>
                </a:cubicBezTo>
                <a:cubicBezTo>
                  <a:pt x="1633192" y="-32559"/>
                  <a:pt x="1771079" y="32430"/>
                  <a:pt x="2011680" y="0"/>
                </a:cubicBezTo>
                <a:cubicBezTo>
                  <a:pt x="2252281" y="-32430"/>
                  <a:pt x="2493228" y="20480"/>
                  <a:pt x="2626360" y="0"/>
                </a:cubicBezTo>
                <a:cubicBezTo>
                  <a:pt x="2759492" y="-20480"/>
                  <a:pt x="2857006" y="20638"/>
                  <a:pt x="3017520" y="0"/>
                </a:cubicBezTo>
                <a:cubicBezTo>
                  <a:pt x="3178034" y="-20638"/>
                  <a:pt x="3318139" y="54106"/>
                  <a:pt x="3576320" y="0"/>
                </a:cubicBezTo>
                <a:cubicBezTo>
                  <a:pt x="3834501" y="-54106"/>
                  <a:pt x="3920702" y="10070"/>
                  <a:pt x="4079240" y="0"/>
                </a:cubicBezTo>
                <a:cubicBezTo>
                  <a:pt x="4237778" y="-10070"/>
                  <a:pt x="4473995" y="70688"/>
                  <a:pt x="4749800" y="0"/>
                </a:cubicBezTo>
                <a:cubicBezTo>
                  <a:pt x="5025605" y="-70688"/>
                  <a:pt x="5198942" y="57350"/>
                  <a:pt x="5588000" y="0"/>
                </a:cubicBezTo>
                <a:cubicBezTo>
                  <a:pt x="5613729" y="152634"/>
                  <a:pt x="5544555" y="326917"/>
                  <a:pt x="5588000" y="477054"/>
                </a:cubicBezTo>
                <a:cubicBezTo>
                  <a:pt x="5631445" y="627191"/>
                  <a:pt x="5566669" y="730511"/>
                  <a:pt x="5588000" y="935025"/>
                </a:cubicBezTo>
                <a:cubicBezTo>
                  <a:pt x="5609331" y="1139539"/>
                  <a:pt x="5568566" y="1278856"/>
                  <a:pt x="5588000" y="1412079"/>
                </a:cubicBezTo>
                <a:cubicBezTo>
                  <a:pt x="5607434" y="1545302"/>
                  <a:pt x="5541219" y="1735934"/>
                  <a:pt x="5588000" y="1908215"/>
                </a:cubicBezTo>
                <a:cubicBezTo>
                  <a:pt x="5455805" y="1944872"/>
                  <a:pt x="5233105" y="1869544"/>
                  <a:pt x="5029200" y="1908215"/>
                </a:cubicBezTo>
                <a:cubicBezTo>
                  <a:pt x="4825295" y="1946886"/>
                  <a:pt x="4786686" y="1878840"/>
                  <a:pt x="4582160" y="1908215"/>
                </a:cubicBezTo>
                <a:cubicBezTo>
                  <a:pt x="4377634" y="1937590"/>
                  <a:pt x="4269070" y="1885299"/>
                  <a:pt x="4079240" y="1908215"/>
                </a:cubicBezTo>
                <a:cubicBezTo>
                  <a:pt x="3889410" y="1931131"/>
                  <a:pt x="3680515" y="1868248"/>
                  <a:pt x="3464560" y="1908215"/>
                </a:cubicBezTo>
                <a:cubicBezTo>
                  <a:pt x="3248605" y="1948182"/>
                  <a:pt x="2973041" y="1890659"/>
                  <a:pt x="2794000" y="1908215"/>
                </a:cubicBezTo>
                <a:cubicBezTo>
                  <a:pt x="2614959" y="1925771"/>
                  <a:pt x="2561876" y="1886310"/>
                  <a:pt x="2402840" y="1908215"/>
                </a:cubicBezTo>
                <a:cubicBezTo>
                  <a:pt x="2243804" y="1930120"/>
                  <a:pt x="2015281" y="1905044"/>
                  <a:pt x="1732280" y="1908215"/>
                </a:cubicBezTo>
                <a:cubicBezTo>
                  <a:pt x="1449279" y="1911386"/>
                  <a:pt x="1258802" y="1864578"/>
                  <a:pt x="1061720" y="1908215"/>
                </a:cubicBezTo>
                <a:cubicBezTo>
                  <a:pt x="864638" y="1951852"/>
                  <a:pt x="679879" y="1851132"/>
                  <a:pt x="502920" y="1908215"/>
                </a:cubicBezTo>
                <a:cubicBezTo>
                  <a:pt x="325961" y="1965298"/>
                  <a:pt x="108624" y="1896525"/>
                  <a:pt x="0" y="1908215"/>
                </a:cubicBezTo>
                <a:cubicBezTo>
                  <a:pt x="-35457" y="1717213"/>
                  <a:pt x="28203" y="1592723"/>
                  <a:pt x="0" y="1469326"/>
                </a:cubicBezTo>
                <a:cubicBezTo>
                  <a:pt x="-28203" y="1345929"/>
                  <a:pt x="42414" y="1242006"/>
                  <a:pt x="0" y="1030436"/>
                </a:cubicBezTo>
                <a:cubicBezTo>
                  <a:pt x="-42414" y="818866"/>
                  <a:pt x="16305" y="643918"/>
                  <a:pt x="0" y="515218"/>
                </a:cubicBezTo>
                <a:cubicBezTo>
                  <a:pt x="-16305" y="386518"/>
                  <a:pt x="16165" y="228849"/>
                  <a:pt x="0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28575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6478630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s-MX" sz="2800" b="1" dirty="0"/>
          </a:p>
          <a:p>
            <a:pPr algn="ctr"/>
            <a:r>
              <a:rPr lang="es-MX" sz="6600" b="1" dirty="0"/>
              <a:t>FIN</a:t>
            </a:r>
          </a:p>
          <a:p>
            <a:pPr algn="ctr"/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850666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518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CLASES EN PYTHON -LAURA ARACELI GONZALEZ OCURA-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gonzalez</dc:creator>
  <cp:lastModifiedBy>laura gonzalez</cp:lastModifiedBy>
  <cp:revision>11</cp:revision>
  <dcterms:created xsi:type="dcterms:W3CDTF">2020-10-14T21:23:49Z</dcterms:created>
  <dcterms:modified xsi:type="dcterms:W3CDTF">2020-10-14T23:13:24Z</dcterms:modified>
</cp:coreProperties>
</file>