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284" r:id="rId4"/>
    <p:sldId id="352" r:id="rId5"/>
    <p:sldId id="285" r:id="rId6"/>
    <p:sldId id="353" r:id="rId7"/>
    <p:sldId id="354" r:id="rId8"/>
    <p:sldId id="355" r:id="rId9"/>
    <p:sldId id="356" r:id="rId10"/>
    <p:sldId id="357" r:id="rId11"/>
    <p:sldId id="368" r:id="rId12"/>
    <p:sldId id="369" r:id="rId13"/>
    <p:sldId id="359" r:id="rId14"/>
    <p:sldId id="358" r:id="rId15"/>
    <p:sldId id="373" r:id="rId16"/>
    <p:sldId id="374" r:id="rId17"/>
    <p:sldId id="372" r:id="rId18"/>
    <p:sldId id="371" r:id="rId19"/>
    <p:sldId id="366" r:id="rId20"/>
    <p:sldId id="362" r:id="rId21"/>
    <p:sldId id="363" r:id="rId22"/>
    <p:sldId id="364" r:id="rId23"/>
    <p:sldId id="360" r:id="rId24"/>
    <p:sldId id="390" r:id="rId25"/>
    <p:sldId id="389" r:id="rId26"/>
    <p:sldId id="391" r:id="rId27"/>
    <p:sldId id="392" r:id="rId28"/>
    <p:sldId id="393" r:id="rId29"/>
    <p:sldId id="394" r:id="rId30"/>
    <p:sldId id="365" r:id="rId31"/>
    <p:sldId id="375" r:id="rId32"/>
    <p:sldId id="376" r:id="rId33"/>
    <p:sldId id="377" r:id="rId34"/>
    <p:sldId id="36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8" r:id="rId45"/>
    <p:sldId id="387" r:id="rId46"/>
    <p:sldId id="279" r:id="rId47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46" d="100"/>
          <a:sy n="46" d="100"/>
        </p:scale>
        <p:origin x="5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02/11/2020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02/11/2020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02/11/2020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RECURSIVIDAD – 1.0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30" y="2842836"/>
            <a:ext cx="3060340" cy="276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87" y="1399063"/>
            <a:ext cx="5495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412776"/>
            <a:ext cx="87998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5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1556791"/>
            <a:ext cx="7483237" cy="49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 - Origen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2605087"/>
            <a:ext cx="1685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5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586070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482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2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2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457217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732733"/>
            <a:ext cx="1704975" cy="1676400"/>
          </a:xfrm>
          <a:prstGeom prst="rect">
            <a:avLst/>
          </a:prstGeom>
        </p:spPr>
      </p:pic>
      <p:sp>
        <p:nvSpPr>
          <p:cNvPr id="11" name="10 Flecha derecha"/>
          <p:cNvSpPr/>
          <p:nvPr/>
        </p:nvSpPr>
        <p:spPr>
          <a:xfrm>
            <a:off x="7255741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9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5" y="1666873"/>
            <a:ext cx="4484142" cy="4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9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05" y="1844824"/>
            <a:ext cx="775286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9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68" y="1582853"/>
            <a:ext cx="5162860" cy="4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9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51" y="2132856"/>
            <a:ext cx="9190863" cy="29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6" y="1592814"/>
            <a:ext cx="5256584" cy="47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56" y="1484784"/>
            <a:ext cx="5040560" cy="50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82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6" y="2348880"/>
            <a:ext cx="877460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5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966708"/>
            <a:ext cx="60682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7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71662"/>
            <a:ext cx="954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1966708"/>
            <a:ext cx="945012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5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extShape 1"/>
          <p:cNvSpPr txBox="1"/>
          <p:nvPr/>
        </p:nvSpPr>
        <p:spPr>
          <a:xfrm>
            <a:off x="4455151" y="4137460"/>
            <a:ext cx="4545934" cy="13052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 el primer paso, cada vez que hay una línea plana se crea dos líneas vertical creando un pico.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2423592" y="3284984"/>
            <a:ext cx="31156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9604973" y="2045261"/>
            <a:ext cx="646888" cy="12140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251861" y="3270223"/>
            <a:ext cx="1154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9017853" y="2070930"/>
            <a:ext cx="577248" cy="1214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865725" y="3304277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3981400" y="2276872"/>
            <a:ext cx="4202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Shape 1"/>
          <p:cNvSpPr txBox="1"/>
          <p:nvPr/>
        </p:nvSpPr>
        <p:spPr>
          <a:xfrm>
            <a:off x="143049" y="5814359"/>
            <a:ext cx="6988597" cy="13052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Desarrollado por: Laura Quintero Montoya</a:t>
            </a:r>
          </a:p>
        </p:txBody>
      </p:sp>
      <p:pic>
        <p:nvPicPr>
          <p:cNvPr id="1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38" y="4133090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90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extShape 1"/>
          <p:cNvSpPr txBox="1"/>
          <p:nvPr/>
        </p:nvSpPr>
        <p:spPr>
          <a:xfrm>
            <a:off x="3781793" y="4293096"/>
            <a:ext cx="4545934" cy="13052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Y así se realiza esta recursividad, cada vez que hay una línea plana se crea un pico en esa línea.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3792928" y="1962889"/>
            <a:ext cx="646888" cy="12140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439816" y="3175454"/>
            <a:ext cx="1154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3215680" y="1962889"/>
            <a:ext cx="577248" cy="1214054"/>
          </a:xfrm>
          <a:prstGeom prst="line">
            <a:avLst/>
          </a:prstGeom>
          <a:ln>
            <a:solidFill>
              <a:srgbClr val="82F12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063552" y="3175454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2" t="31115" r="6903" b="16585"/>
          <a:stretch/>
        </p:blipFill>
        <p:spPr>
          <a:xfrm>
            <a:off x="6241199" y="1772816"/>
            <a:ext cx="4851560" cy="2048436"/>
          </a:xfrm>
          <a:prstGeom prst="rect">
            <a:avLst/>
          </a:prstGeom>
        </p:spPr>
      </p:pic>
      <p:cxnSp>
        <p:nvCxnSpPr>
          <p:cNvPr id="71" name="Conector recto de flecha 70"/>
          <p:cNvCxnSpPr/>
          <p:nvPr/>
        </p:nvCxnSpPr>
        <p:spPr>
          <a:xfrm>
            <a:off x="5594311" y="2126605"/>
            <a:ext cx="172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84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extShape 1"/>
          <p:cNvSpPr txBox="1"/>
          <p:nvPr/>
        </p:nvSpPr>
        <p:spPr>
          <a:xfrm>
            <a:off x="3845890" y="3960104"/>
            <a:ext cx="4545934" cy="13052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 el primer paso, cada vez que hay una línea plana se crea dos líneas vertical creando un pico.</a:t>
            </a:r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2" t="31115" r="6903" b="16585"/>
          <a:stretch/>
        </p:blipFill>
        <p:spPr>
          <a:xfrm>
            <a:off x="1420110" y="1613606"/>
            <a:ext cx="4851560" cy="204843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30430" r="22210" b="26761"/>
          <a:stretch/>
        </p:blipFill>
        <p:spPr>
          <a:xfrm>
            <a:off x="6118856" y="1377684"/>
            <a:ext cx="5621975" cy="2771396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>
            <a:off x="5594311" y="2126605"/>
            <a:ext cx="172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59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extShape 1"/>
          <p:cNvSpPr txBox="1"/>
          <p:nvPr/>
        </p:nvSpPr>
        <p:spPr>
          <a:xfrm>
            <a:off x="3647728" y="4188055"/>
            <a:ext cx="4545934" cy="13052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 esta imagen se ve como se va extendiendo los picos cada vez que hay un terreno plano. Se ve mas fácilmente con los colores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0" t="30430" r="25274" b="26761"/>
          <a:stretch/>
        </p:blipFill>
        <p:spPr>
          <a:xfrm>
            <a:off x="573030" y="1519782"/>
            <a:ext cx="4176464" cy="22855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37841" r="7389" b="30429"/>
          <a:stretch/>
        </p:blipFill>
        <p:spPr>
          <a:xfrm>
            <a:off x="5663952" y="1231464"/>
            <a:ext cx="6408712" cy="1868007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4801039" y="2060848"/>
            <a:ext cx="172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9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Factorial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81" y="1790307"/>
            <a:ext cx="3940503" cy="4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18" y="1621187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4725144"/>
            <a:ext cx="9246706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Todas las diapositivas que contengan este símbolo, deben ser programados en repl.it (HTML + CSS + </a:t>
            </a:r>
            <a:r>
              <a:rPr lang="es-CO" sz="2400" b="1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Javascript</a:t>
            </a:r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, o procesado como imagen. En cualquier caso, se debe colocar el resultado en el Github</a:t>
            </a:r>
          </a:p>
        </p:txBody>
      </p:sp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30925" y="160338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95096"/>
            <a:ext cx="6897063" cy="4410691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98" y="1584225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16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2431205" y="1580203"/>
            <a:ext cx="39805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Sumatoria ( 4 )</a:t>
            </a:r>
          </a:p>
          <a:p>
            <a:endParaRPr lang="es-CO" dirty="0"/>
          </a:p>
          <a:p>
            <a:r>
              <a:rPr lang="es-CO" dirty="0" smtClean="0"/>
              <a:t>4 + Sumatoria ( 4 – 1 ) </a:t>
            </a:r>
          </a:p>
          <a:p>
            <a:endParaRPr lang="es-CO" dirty="0"/>
          </a:p>
          <a:p>
            <a:r>
              <a:rPr lang="es-CO" dirty="0" smtClean="0"/>
              <a:t>4 + Sumatoria ( 3 )</a:t>
            </a:r>
          </a:p>
          <a:p>
            <a:endParaRPr lang="es-CO" dirty="0"/>
          </a:p>
          <a:p>
            <a:r>
              <a:rPr lang="es-CO" dirty="0" smtClean="0"/>
              <a:t>4 + ( 3 + Sumatoria ( 3 – 1 ) )</a:t>
            </a:r>
          </a:p>
          <a:p>
            <a:endParaRPr lang="es-CO" dirty="0"/>
          </a:p>
          <a:p>
            <a:r>
              <a:rPr lang="es-CO" dirty="0" smtClean="0"/>
              <a:t>4 + ( 3 + Sumatoria ( 2 ) )</a:t>
            </a:r>
          </a:p>
          <a:p>
            <a:endParaRPr lang="es-CO" dirty="0"/>
          </a:p>
          <a:p>
            <a:r>
              <a:rPr lang="es-CO" dirty="0" smtClean="0"/>
              <a:t>4 + ( 3 + ( 2 + Sumatoria ( 2 – 1 ) )</a:t>
            </a:r>
          </a:p>
          <a:p>
            <a:endParaRPr lang="es-CO" dirty="0" smtClean="0"/>
          </a:p>
          <a:p>
            <a:r>
              <a:rPr lang="es-CO" dirty="0" smtClean="0"/>
              <a:t>4 + ( 3 + ( 2 + Sumatoria ( 1 ) )</a:t>
            </a:r>
          </a:p>
          <a:p>
            <a:endParaRPr lang="es-CO" dirty="0"/>
          </a:p>
          <a:p>
            <a:r>
              <a:rPr lang="es-CO" dirty="0" smtClean="0"/>
              <a:t>4 + ( 3 + ( 2 + ( 1 + Sumatoria ( 0 ) ) )</a:t>
            </a:r>
          </a:p>
          <a:p>
            <a:endParaRPr lang="es-CO" dirty="0"/>
          </a:p>
          <a:p>
            <a:r>
              <a:rPr lang="es-CO" dirty="0" smtClean="0"/>
              <a:t>4 + ( 3 + ( 2 + ( 1 + 0 ) ) 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245209" y="1563426"/>
            <a:ext cx="20505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 + ( 3 + ( 2 + 1 ) )</a:t>
            </a:r>
          </a:p>
          <a:p>
            <a:endParaRPr lang="es-CO" dirty="0"/>
          </a:p>
          <a:p>
            <a:r>
              <a:rPr lang="es-CO" dirty="0" smtClean="0"/>
              <a:t>4 + ( 3 + ( 3 ) )</a:t>
            </a:r>
          </a:p>
          <a:p>
            <a:endParaRPr lang="es-CO" dirty="0"/>
          </a:p>
          <a:p>
            <a:r>
              <a:rPr lang="es-CO" dirty="0" smtClean="0"/>
              <a:t>4 + ( 3 + 3 )</a:t>
            </a:r>
          </a:p>
          <a:p>
            <a:endParaRPr lang="es-CO" dirty="0"/>
          </a:p>
          <a:p>
            <a:r>
              <a:rPr lang="es-CO" dirty="0" smtClean="0"/>
              <a:t>4 + ( 6 )</a:t>
            </a:r>
          </a:p>
          <a:p>
            <a:endParaRPr lang="es-CO" dirty="0"/>
          </a:p>
          <a:p>
            <a:r>
              <a:rPr lang="es-CO" dirty="0" smtClean="0"/>
              <a:t>4 + 6</a:t>
            </a:r>
          </a:p>
          <a:p>
            <a:endParaRPr lang="es-CO" dirty="0"/>
          </a:p>
          <a:p>
            <a:r>
              <a:rPr lang="es-CO" dirty="0" smtClean="0"/>
              <a:t>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54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99" y="1562100"/>
            <a:ext cx="6502474" cy="45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449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Invertir una palabra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84" y="1420502"/>
            <a:ext cx="4536504" cy="51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8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3" y="1340768"/>
            <a:ext cx="10516989" cy="5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420888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4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1" y="217497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99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18" y="2276872"/>
            <a:ext cx="81248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02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60043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46" y="1402465"/>
            <a:ext cx="9962703" cy="522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40831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62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844824"/>
            <a:ext cx="8564171" cy="40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0" y="1346336"/>
            <a:ext cx="6768752" cy="502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223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 proceso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30" y="1556792"/>
            <a:ext cx="3211612" cy="49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95018" y="100813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Mostrar los elementos de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72" y="1412774"/>
            <a:ext cx="6668728" cy="4998563"/>
          </a:xfrm>
          <a:prstGeom prst="rect">
            <a:avLst/>
          </a:prstGeom>
        </p:spPr>
      </p:pic>
      <p:pic>
        <p:nvPicPr>
          <p:cNvPr id="11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141277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5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5" y="2132856"/>
            <a:ext cx="5534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40" y="212490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1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4" y="1916832"/>
            <a:ext cx="9812120" cy="36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3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Escribir lista en sentido inverso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904256"/>
            <a:ext cx="57912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91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929" y="256490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1844824"/>
            <a:ext cx="6048672" cy="41764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Escribir tres programas recursivos que desarrollen las siguientes funcionalidades:</a:t>
            </a:r>
          </a:p>
          <a:p>
            <a:pPr algn="just"/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mayor en el lista</a:t>
            </a:r>
          </a:p>
          <a:p>
            <a:pPr marL="457200" indent="-457200" algn="just">
              <a:buAutoNum type="arabicPeriod"/>
            </a:pPr>
            <a:endParaRPr lang="es-CO" sz="2400" b="1" spc="-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menor en el lista</a:t>
            </a:r>
          </a:p>
          <a:p>
            <a:pPr marL="457200" indent="-457200" algn="just">
              <a:buAutoNum type="arabicPeriod"/>
            </a:pPr>
            <a:endParaRPr lang="es-CO" sz="2400" b="1" spc="-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promedio de la lista</a:t>
            </a:r>
          </a:p>
        </p:txBody>
      </p:sp>
    </p:spTree>
    <p:extLst>
      <p:ext uri="{BB962C8B-B14F-4D97-AF65-F5344CB8AC3E}">
        <p14:creationId xmlns:p14="http://schemas.microsoft.com/office/powerpoint/2010/main" val="4209468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6" y="3751655"/>
            <a:ext cx="3060340" cy="27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4" y="1556792"/>
            <a:ext cx="8688288" cy="48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95" y="1500314"/>
            <a:ext cx="6450806" cy="48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0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55" y="1689557"/>
            <a:ext cx="6916311" cy="46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3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 bucle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1484783"/>
            <a:ext cx="6973983" cy="48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El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720039"/>
            <a:ext cx="7548307" cy="44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1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436</Words>
  <Application>Microsoft Office PowerPoint</Application>
  <PresentationFormat>Panorámica</PresentationFormat>
  <Paragraphs>89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juan</cp:lastModifiedBy>
  <cp:revision>448</cp:revision>
  <dcterms:created xsi:type="dcterms:W3CDTF">2016-10-07T22:04:59Z</dcterms:created>
  <dcterms:modified xsi:type="dcterms:W3CDTF">2020-11-03T01:27:47Z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