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98" d="100"/>
          <a:sy n="98" d="100"/>
        </p:scale>
        <p:origin x="165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6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2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120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795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8534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95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93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67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5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2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0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0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2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400" cap="small" dirty="0"/>
              <a:t>r</a:t>
            </a:r>
            <a:r>
              <a:rPr lang="en-US" sz="6400" cap="small" dirty="0" smtClean="0"/>
              <a:t>upture dynamics</a:t>
            </a:r>
            <a:endParaRPr lang="en-US" sz="6400" cap="sm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atching paint dry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2331" y="6126480"/>
            <a:ext cx="349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Laura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Baakman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&amp; Rick van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Veen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83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is relevant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519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15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rupture dynamics</vt:lpstr>
      <vt:lpstr>Why this is relevant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rupture dynamics</dc:title>
  <dc:creator>Rick van Veen</dc:creator>
  <cp:lastModifiedBy>Rick van Veen</cp:lastModifiedBy>
  <cp:revision>1</cp:revision>
  <dcterms:created xsi:type="dcterms:W3CDTF">2015-11-27T10:12:38Z</dcterms:created>
  <dcterms:modified xsi:type="dcterms:W3CDTF">2015-11-27T10:21:37Z</dcterms:modified>
</cp:coreProperties>
</file>