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9" r:id="rId4"/>
    <p:sldId id="258" r:id="rId5"/>
    <p:sldId id="267" r:id="rId6"/>
    <p:sldId id="269" r:id="rId7"/>
    <p:sldId id="261" r:id="rId8"/>
    <p:sldId id="260" r:id="rId9"/>
    <p:sldId id="264" r:id="rId10"/>
    <p:sldId id="265" r:id="rId11"/>
    <p:sldId id="266" r:id="rId12"/>
    <p:sldId id="268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04B6A91-9FF8-844B-8424-6F949A97063A}">
          <p14:sldIdLst>
            <p14:sldId id="256"/>
            <p14:sldId id="257"/>
          </p14:sldIdLst>
        </p14:section>
        <p14:section name="Untitled Section" id="{D6265B36-8DED-0E4B-AA91-875A30813719}">
          <p14:sldIdLst>
            <p14:sldId id="259"/>
            <p14:sldId id="258"/>
            <p14:sldId id="267"/>
            <p14:sldId id="269"/>
            <p14:sldId id="261"/>
            <p14:sldId id="260"/>
            <p14:sldId id="264"/>
            <p14:sldId id="265"/>
            <p14:sldId id="266"/>
          </p14:sldIdLst>
        </p14:section>
        <p14:section name="Backup Slides" id="{4015CAC1-6C29-8E4D-AB58-F017F6B982BE}">
          <p14:sldIdLst>
            <p14:sldId id="268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/>
    <p:restoredTop sz="67558"/>
  </p:normalViewPr>
  <p:slideViewPr>
    <p:cSldViewPr snapToGrid="0" snapToObjects="1">
      <p:cViewPr>
        <p:scale>
          <a:sx n="125" d="100"/>
          <a:sy n="125" d="100"/>
        </p:scale>
        <p:origin x="464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7" d="100"/>
          <a:sy n="137" d="100"/>
        </p:scale>
        <p:origin x="34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B0C72-8C79-864D-80F1-F34DB3E0F46F}" type="datetimeFigureOut">
              <a:rPr lang="en-US" smtClean="0"/>
              <a:t>11/27/15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D5F3B-7476-0F47-89FB-C9C1F83F6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9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AE4F11-B940-DA4B-8716-C714FC6D5239}" type="datetimeFigureOut">
              <a:rPr lang="en-US" smtClean="0"/>
              <a:t>11/27/15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091FB-64E1-6840-B0B9-8BA944C57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53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Relevant! DUH</a:t>
            </a:r>
          </a:p>
          <a:p>
            <a:endParaRPr lang="en-US" dirty="0" smtClean="0"/>
          </a:p>
          <a:p>
            <a:r>
              <a:rPr lang="en-US" dirty="0" smtClean="0"/>
              <a:t>Computational</a:t>
            </a:r>
            <a:r>
              <a:rPr lang="en-US" baseline="0" dirty="0" smtClean="0"/>
              <a:t> expensive methods exist, e.g. Vogel -&gt; we propose a simpler linear model </a:t>
            </a:r>
            <a:r>
              <a:rPr lang="en-US" baseline="0" dirty="0" smtClean="0">
                <a:sym typeface="Wingdings"/>
              </a:rPr>
              <a:t> -&gt; Which we will explain now.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84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34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68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61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64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Random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init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verschillend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aantal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niet</a:t>
            </a:r>
            <a:r>
              <a:rPr lang="en-US" baseline="0" dirty="0" smtClean="0"/>
              <a:t> op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grid.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77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74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24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68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2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120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795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8534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295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693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672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53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46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11/27/15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221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70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>
            <a:lvl1pPr>
              <a:defRPr sz="4800" cap="small" baseline="0"/>
            </a:lvl1pPr>
          </a:lstStyle>
          <a:p>
            <a:r>
              <a:rPr lang="nl-NL" dirty="0" smtClean="0"/>
              <a:t>Click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edit</a:t>
            </a:r>
            <a:r>
              <a:rPr lang="nl-NL" dirty="0" smtClean="0"/>
              <a:t> Master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55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02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11/27/15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8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00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629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400" cap="small" dirty="0"/>
              <a:t>r</a:t>
            </a:r>
            <a:r>
              <a:rPr lang="en-US" sz="6400" cap="small" dirty="0" smtClean="0"/>
              <a:t>upture dynamics</a:t>
            </a:r>
            <a:endParaRPr lang="en-US" sz="6400" cap="smal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atching paint dry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2331" y="6126480"/>
            <a:ext cx="3496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Laura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Baakman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&amp; Rick van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Veen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83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548022" y="1981991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Oval 2"/>
          <p:cNvSpPr/>
          <p:nvPr/>
        </p:nvSpPr>
        <p:spPr>
          <a:xfrm>
            <a:off x="4286363" y="210927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Oval 3"/>
          <p:cNvSpPr/>
          <p:nvPr/>
        </p:nvSpPr>
        <p:spPr>
          <a:xfrm>
            <a:off x="5815374" y="228927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3" name="Oval 32"/>
          <p:cNvSpPr/>
          <p:nvPr/>
        </p:nvSpPr>
        <p:spPr>
          <a:xfrm>
            <a:off x="2058400" y="1564571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498400" y="1564571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938400" y="1564571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rot="5400000">
            <a:off x="6378400" y="1564571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3" name="Straight Connector 402"/>
          <p:cNvCxnSpPr>
            <a:stCxn id="33" idx="5"/>
            <a:endCxn id="2" idx="1"/>
          </p:cNvCxnSpPr>
          <p:nvPr/>
        </p:nvCxnSpPr>
        <p:spPr>
          <a:xfrm>
            <a:off x="2365679" y="1871850"/>
            <a:ext cx="235064" cy="16286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1" name="Straight Connector 860"/>
          <p:cNvCxnSpPr>
            <a:stCxn id="34" idx="3"/>
            <a:endCxn id="2" idx="7"/>
          </p:cNvCxnSpPr>
          <p:nvPr/>
        </p:nvCxnSpPr>
        <p:spPr>
          <a:xfrm flipH="1">
            <a:off x="2855301" y="1871850"/>
            <a:ext cx="695820" cy="16286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4" name="Straight Connector 863"/>
          <p:cNvCxnSpPr>
            <a:stCxn id="34" idx="5"/>
            <a:endCxn id="3" idx="1"/>
          </p:cNvCxnSpPr>
          <p:nvPr/>
        </p:nvCxnSpPr>
        <p:spPr>
          <a:xfrm>
            <a:off x="3805679" y="1871850"/>
            <a:ext cx="533405" cy="29014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Straight Connector 869"/>
          <p:cNvCxnSpPr>
            <a:stCxn id="3" idx="6"/>
            <a:endCxn id="4" idx="2"/>
          </p:cNvCxnSpPr>
          <p:nvPr/>
        </p:nvCxnSpPr>
        <p:spPr>
          <a:xfrm>
            <a:off x="4646363" y="2289270"/>
            <a:ext cx="1169011" cy="180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Straight Connector 872"/>
          <p:cNvCxnSpPr>
            <a:stCxn id="35" idx="3"/>
            <a:endCxn id="3" idx="7"/>
          </p:cNvCxnSpPr>
          <p:nvPr/>
        </p:nvCxnSpPr>
        <p:spPr>
          <a:xfrm flipH="1">
            <a:off x="4593642" y="1871850"/>
            <a:ext cx="397479" cy="29014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Straight Connector 876"/>
          <p:cNvCxnSpPr>
            <a:stCxn id="35" idx="5"/>
            <a:endCxn id="4" idx="1"/>
          </p:cNvCxnSpPr>
          <p:nvPr/>
        </p:nvCxnSpPr>
        <p:spPr>
          <a:xfrm>
            <a:off x="5245679" y="1871850"/>
            <a:ext cx="622416" cy="47014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Straight Connector 879"/>
          <p:cNvCxnSpPr>
            <a:stCxn id="4" idx="7"/>
            <a:endCxn id="32" idx="5"/>
          </p:cNvCxnSpPr>
          <p:nvPr/>
        </p:nvCxnSpPr>
        <p:spPr>
          <a:xfrm flipV="1">
            <a:off x="6122653" y="1871850"/>
            <a:ext cx="308468" cy="47014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3" name="Oval 882"/>
          <p:cNvSpPr/>
          <p:nvPr/>
        </p:nvSpPr>
        <p:spPr>
          <a:xfrm>
            <a:off x="2628847" y="3731358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4" name="Oval 883"/>
          <p:cNvSpPr/>
          <p:nvPr/>
        </p:nvSpPr>
        <p:spPr>
          <a:xfrm>
            <a:off x="4486084" y="362324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5" name="Oval 884"/>
          <p:cNvSpPr/>
          <p:nvPr/>
        </p:nvSpPr>
        <p:spPr>
          <a:xfrm>
            <a:off x="5904382" y="3731358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6" name="Oval 885"/>
          <p:cNvSpPr/>
          <p:nvPr/>
        </p:nvSpPr>
        <p:spPr>
          <a:xfrm>
            <a:off x="2060743" y="3011358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7" name="Oval 886"/>
          <p:cNvSpPr/>
          <p:nvPr/>
        </p:nvSpPr>
        <p:spPr>
          <a:xfrm>
            <a:off x="3704561" y="2793035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8" name="Oval 887"/>
          <p:cNvSpPr/>
          <p:nvPr/>
        </p:nvSpPr>
        <p:spPr>
          <a:xfrm>
            <a:off x="5068022" y="2920314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9" name="Oval 888"/>
          <p:cNvSpPr/>
          <p:nvPr/>
        </p:nvSpPr>
        <p:spPr>
          <a:xfrm rot="5400000">
            <a:off x="6380743" y="3011358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0" name="Straight Connector 889"/>
          <p:cNvCxnSpPr>
            <a:stCxn id="886" idx="5"/>
            <a:endCxn id="883" idx="1"/>
          </p:cNvCxnSpPr>
          <p:nvPr/>
        </p:nvCxnSpPr>
        <p:spPr>
          <a:xfrm>
            <a:off x="2368022" y="3318637"/>
            <a:ext cx="313546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1" name="Straight Connector 890"/>
          <p:cNvCxnSpPr>
            <a:stCxn id="887" idx="3"/>
            <a:endCxn id="883" idx="7"/>
          </p:cNvCxnSpPr>
          <p:nvPr/>
        </p:nvCxnSpPr>
        <p:spPr>
          <a:xfrm flipH="1">
            <a:off x="2936126" y="3100314"/>
            <a:ext cx="821156" cy="68376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Straight Connector 891"/>
          <p:cNvCxnSpPr>
            <a:stCxn id="887" idx="5"/>
            <a:endCxn id="884" idx="1"/>
          </p:cNvCxnSpPr>
          <p:nvPr/>
        </p:nvCxnSpPr>
        <p:spPr>
          <a:xfrm>
            <a:off x="4011840" y="3100314"/>
            <a:ext cx="526965" cy="5756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Straight Connector 893"/>
          <p:cNvCxnSpPr>
            <a:stCxn id="884" idx="6"/>
            <a:endCxn id="885" idx="2"/>
          </p:cNvCxnSpPr>
          <p:nvPr/>
        </p:nvCxnSpPr>
        <p:spPr>
          <a:xfrm>
            <a:off x="4846084" y="3803240"/>
            <a:ext cx="1058298" cy="1081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Straight Connector 894"/>
          <p:cNvCxnSpPr>
            <a:stCxn id="888" idx="3"/>
            <a:endCxn id="884" idx="7"/>
          </p:cNvCxnSpPr>
          <p:nvPr/>
        </p:nvCxnSpPr>
        <p:spPr>
          <a:xfrm flipH="1">
            <a:off x="4793363" y="3227593"/>
            <a:ext cx="327380" cy="44836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Straight Connector 895"/>
          <p:cNvCxnSpPr>
            <a:stCxn id="888" idx="5"/>
            <a:endCxn id="885" idx="1"/>
          </p:cNvCxnSpPr>
          <p:nvPr/>
        </p:nvCxnSpPr>
        <p:spPr>
          <a:xfrm>
            <a:off x="5375301" y="3227593"/>
            <a:ext cx="581802" cy="55648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Straight Connector 896"/>
          <p:cNvCxnSpPr>
            <a:stCxn id="885" idx="7"/>
            <a:endCxn id="889" idx="5"/>
          </p:cNvCxnSpPr>
          <p:nvPr/>
        </p:nvCxnSpPr>
        <p:spPr>
          <a:xfrm flipV="1">
            <a:off x="6211661" y="3318637"/>
            <a:ext cx="221803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4" name="Oval 903"/>
          <p:cNvSpPr/>
          <p:nvPr/>
        </p:nvSpPr>
        <p:spPr>
          <a:xfrm>
            <a:off x="2548022" y="5379806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5" name="Oval 904"/>
          <p:cNvSpPr/>
          <p:nvPr/>
        </p:nvSpPr>
        <p:spPr>
          <a:xfrm>
            <a:off x="3886159" y="5139494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6" name="Oval 905"/>
          <p:cNvSpPr/>
          <p:nvPr/>
        </p:nvSpPr>
        <p:spPr>
          <a:xfrm>
            <a:off x="5918058" y="5266773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7" name="Oval 906"/>
          <p:cNvSpPr/>
          <p:nvPr/>
        </p:nvSpPr>
        <p:spPr>
          <a:xfrm>
            <a:off x="2062726" y="4453446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8" name="Oval 907"/>
          <p:cNvSpPr/>
          <p:nvPr/>
        </p:nvSpPr>
        <p:spPr>
          <a:xfrm>
            <a:off x="3023211" y="4506167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9" name="Oval 908"/>
          <p:cNvSpPr/>
          <p:nvPr/>
        </p:nvSpPr>
        <p:spPr>
          <a:xfrm>
            <a:off x="5151447" y="441139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0" name="Oval 909"/>
          <p:cNvSpPr/>
          <p:nvPr/>
        </p:nvSpPr>
        <p:spPr>
          <a:xfrm rot="5400000">
            <a:off x="6382726" y="4453446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1" name="Straight Connector 910"/>
          <p:cNvCxnSpPr>
            <a:stCxn id="907" idx="5"/>
            <a:endCxn id="904" idx="1"/>
          </p:cNvCxnSpPr>
          <p:nvPr/>
        </p:nvCxnSpPr>
        <p:spPr>
          <a:xfrm>
            <a:off x="2370005" y="4760725"/>
            <a:ext cx="230738" cy="67180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Straight Connector 912"/>
          <p:cNvCxnSpPr>
            <a:stCxn id="908" idx="5"/>
            <a:endCxn id="905" idx="1"/>
          </p:cNvCxnSpPr>
          <p:nvPr/>
        </p:nvCxnSpPr>
        <p:spPr>
          <a:xfrm>
            <a:off x="3330490" y="4813446"/>
            <a:ext cx="608390" cy="37876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Straight Connector 913"/>
          <p:cNvCxnSpPr>
            <a:stCxn id="904" idx="6"/>
            <a:endCxn id="905" idx="2"/>
          </p:cNvCxnSpPr>
          <p:nvPr/>
        </p:nvCxnSpPr>
        <p:spPr>
          <a:xfrm flipV="1">
            <a:off x="2908022" y="5319494"/>
            <a:ext cx="978137" cy="24031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Straight Connector 915"/>
          <p:cNvCxnSpPr>
            <a:stCxn id="909" idx="3"/>
            <a:endCxn id="905" idx="7"/>
          </p:cNvCxnSpPr>
          <p:nvPr/>
        </p:nvCxnSpPr>
        <p:spPr>
          <a:xfrm flipH="1">
            <a:off x="4193438" y="4718669"/>
            <a:ext cx="1010730" cy="47354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Straight Connector 916"/>
          <p:cNvCxnSpPr>
            <a:stCxn id="909" idx="5"/>
            <a:endCxn id="906" idx="1"/>
          </p:cNvCxnSpPr>
          <p:nvPr/>
        </p:nvCxnSpPr>
        <p:spPr>
          <a:xfrm>
            <a:off x="5458726" y="4718669"/>
            <a:ext cx="512053" cy="60082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Straight Connector 917"/>
          <p:cNvCxnSpPr>
            <a:stCxn id="906" idx="7"/>
            <a:endCxn id="910" idx="5"/>
          </p:cNvCxnSpPr>
          <p:nvPr/>
        </p:nvCxnSpPr>
        <p:spPr>
          <a:xfrm flipV="1">
            <a:off x="6225337" y="4760725"/>
            <a:ext cx="210110" cy="55876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9" name="Oval 918"/>
          <p:cNvSpPr/>
          <p:nvPr/>
        </p:nvSpPr>
        <p:spPr>
          <a:xfrm>
            <a:off x="2008022" y="5946167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0" name="Oval 919"/>
          <p:cNvSpPr/>
          <p:nvPr/>
        </p:nvSpPr>
        <p:spPr>
          <a:xfrm>
            <a:off x="3448022" y="5946167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" name="Oval 920"/>
          <p:cNvSpPr/>
          <p:nvPr/>
        </p:nvSpPr>
        <p:spPr>
          <a:xfrm>
            <a:off x="4888022" y="5946167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" name="Oval 921"/>
          <p:cNvSpPr/>
          <p:nvPr/>
        </p:nvSpPr>
        <p:spPr>
          <a:xfrm rot="5400000">
            <a:off x="6328022" y="5946167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7" name="Straight Connector 946"/>
          <p:cNvCxnSpPr>
            <a:stCxn id="906" idx="5"/>
            <a:endCxn id="922" idx="3"/>
          </p:cNvCxnSpPr>
          <p:nvPr/>
        </p:nvCxnSpPr>
        <p:spPr>
          <a:xfrm>
            <a:off x="6225337" y="5574052"/>
            <a:ext cx="155406" cy="42483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8" name="Straight Connector 957"/>
          <p:cNvCxnSpPr>
            <a:stCxn id="921" idx="7"/>
            <a:endCxn id="906" idx="3"/>
          </p:cNvCxnSpPr>
          <p:nvPr/>
        </p:nvCxnSpPr>
        <p:spPr>
          <a:xfrm flipV="1">
            <a:off x="5195301" y="5574052"/>
            <a:ext cx="775478" cy="42483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1" name="Straight Connector 960"/>
          <p:cNvCxnSpPr>
            <a:stCxn id="905" idx="5"/>
            <a:endCxn id="921" idx="1"/>
          </p:cNvCxnSpPr>
          <p:nvPr/>
        </p:nvCxnSpPr>
        <p:spPr>
          <a:xfrm>
            <a:off x="4193438" y="5446773"/>
            <a:ext cx="747305" cy="55211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4" name="Straight Connector 963"/>
          <p:cNvCxnSpPr>
            <a:stCxn id="920" idx="7"/>
            <a:endCxn id="905" idx="3"/>
          </p:cNvCxnSpPr>
          <p:nvPr/>
        </p:nvCxnSpPr>
        <p:spPr>
          <a:xfrm flipV="1">
            <a:off x="3755301" y="5446773"/>
            <a:ext cx="183579" cy="55211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7" name="Straight Connector 966"/>
          <p:cNvCxnSpPr>
            <a:stCxn id="904" idx="5"/>
            <a:endCxn id="920" idx="1"/>
          </p:cNvCxnSpPr>
          <p:nvPr/>
        </p:nvCxnSpPr>
        <p:spPr>
          <a:xfrm>
            <a:off x="2855301" y="5687085"/>
            <a:ext cx="645442" cy="311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0" name="Straight Connector 969"/>
          <p:cNvCxnSpPr>
            <a:stCxn id="919" idx="7"/>
            <a:endCxn id="904" idx="3"/>
          </p:cNvCxnSpPr>
          <p:nvPr/>
        </p:nvCxnSpPr>
        <p:spPr>
          <a:xfrm flipV="1">
            <a:off x="2315301" y="5687085"/>
            <a:ext cx="285442" cy="311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Straight Connector 973"/>
          <p:cNvCxnSpPr>
            <a:stCxn id="909" idx="6"/>
            <a:endCxn id="910" idx="4"/>
          </p:cNvCxnSpPr>
          <p:nvPr/>
        </p:nvCxnSpPr>
        <p:spPr>
          <a:xfrm>
            <a:off x="5511447" y="4591390"/>
            <a:ext cx="871279" cy="4205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Straight Connector 979"/>
          <p:cNvCxnSpPr>
            <a:stCxn id="907" idx="6"/>
            <a:endCxn id="908" idx="2"/>
          </p:cNvCxnSpPr>
          <p:nvPr/>
        </p:nvCxnSpPr>
        <p:spPr>
          <a:xfrm>
            <a:off x="2422726" y="4633446"/>
            <a:ext cx="600485" cy="5272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Straight Connector 983"/>
          <p:cNvCxnSpPr>
            <a:stCxn id="883" idx="5"/>
            <a:endCxn id="908" idx="1"/>
          </p:cNvCxnSpPr>
          <p:nvPr/>
        </p:nvCxnSpPr>
        <p:spPr>
          <a:xfrm>
            <a:off x="2936126" y="4038637"/>
            <a:ext cx="139806" cy="52025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7" name="Straight Connector 986"/>
          <p:cNvCxnSpPr>
            <a:stCxn id="908" idx="7"/>
            <a:endCxn id="884" idx="3"/>
          </p:cNvCxnSpPr>
          <p:nvPr/>
        </p:nvCxnSpPr>
        <p:spPr>
          <a:xfrm flipV="1">
            <a:off x="3330490" y="3930519"/>
            <a:ext cx="1208315" cy="62836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0" name="Straight Connector 989"/>
          <p:cNvCxnSpPr>
            <a:stCxn id="884" idx="5"/>
            <a:endCxn id="909" idx="1"/>
          </p:cNvCxnSpPr>
          <p:nvPr/>
        </p:nvCxnSpPr>
        <p:spPr>
          <a:xfrm>
            <a:off x="4793363" y="3930519"/>
            <a:ext cx="410805" cy="53359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3" name="Straight Connector 992"/>
          <p:cNvCxnSpPr>
            <a:stCxn id="909" idx="7"/>
            <a:endCxn id="885" idx="3"/>
          </p:cNvCxnSpPr>
          <p:nvPr/>
        </p:nvCxnSpPr>
        <p:spPr>
          <a:xfrm flipV="1">
            <a:off x="5458726" y="4038637"/>
            <a:ext cx="498377" cy="42547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6" name="Straight Connector 995"/>
          <p:cNvCxnSpPr>
            <a:stCxn id="885" idx="5"/>
            <a:endCxn id="910" idx="3"/>
          </p:cNvCxnSpPr>
          <p:nvPr/>
        </p:nvCxnSpPr>
        <p:spPr>
          <a:xfrm>
            <a:off x="6211661" y="4038637"/>
            <a:ext cx="223786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9" name="Straight Connector 998"/>
          <p:cNvCxnSpPr>
            <a:stCxn id="883" idx="3"/>
            <a:endCxn id="907" idx="7"/>
          </p:cNvCxnSpPr>
          <p:nvPr/>
        </p:nvCxnSpPr>
        <p:spPr>
          <a:xfrm flipH="1">
            <a:off x="2370005" y="4038637"/>
            <a:ext cx="311563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2" name="Straight Connector 1001"/>
          <p:cNvCxnSpPr>
            <a:stCxn id="886" idx="6"/>
            <a:endCxn id="887" idx="2"/>
          </p:cNvCxnSpPr>
          <p:nvPr/>
        </p:nvCxnSpPr>
        <p:spPr>
          <a:xfrm flipV="1">
            <a:off x="2420743" y="2973035"/>
            <a:ext cx="1283818" cy="21832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Straight Connector 1004"/>
          <p:cNvCxnSpPr>
            <a:stCxn id="887" idx="6"/>
            <a:endCxn id="888" idx="2"/>
          </p:cNvCxnSpPr>
          <p:nvPr/>
        </p:nvCxnSpPr>
        <p:spPr>
          <a:xfrm>
            <a:off x="4064561" y="2973035"/>
            <a:ext cx="1003461" cy="12727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8" name="Straight Connector 1007"/>
          <p:cNvCxnSpPr>
            <a:stCxn id="888" idx="6"/>
            <a:endCxn id="889" idx="4"/>
          </p:cNvCxnSpPr>
          <p:nvPr/>
        </p:nvCxnSpPr>
        <p:spPr>
          <a:xfrm>
            <a:off x="5428022" y="3100314"/>
            <a:ext cx="952721" cy="9104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" name="Straight Connector 1010"/>
          <p:cNvCxnSpPr>
            <a:stCxn id="2" idx="5"/>
            <a:endCxn id="887" idx="1"/>
          </p:cNvCxnSpPr>
          <p:nvPr/>
        </p:nvCxnSpPr>
        <p:spPr>
          <a:xfrm>
            <a:off x="2855301" y="2289270"/>
            <a:ext cx="901981" cy="55648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Straight Connector 1013"/>
          <p:cNvCxnSpPr>
            <a:stCxn id="3" idx="5"/>
            <a:endCxn id="888" idx="1"/>
          </p:cNvCxnSpPr>
          <p:nvPr/>
        </p:nvCxnSpPr>
        <p:spPr>
          <a:xfrm>
            <a:off x="4593642" y="2416549"/>
            <a:ext cx="527101" cy="55648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8" name="Straight Connector 1017"/>
          <p:cNvCxnSpPr>
            <a:stCxn id="4" idx="5"/>
            <a:endCxn id="889" idx="3"/>
          </p:cNvCxnSpPr>
          <p:nvPr/>
        </p:nvCxnSpPr>
        <p:spPr>
          <a:xfrm>
            <a:off x="6122653" y="2596549"/>
            <a:ext cx="310811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Straight Connector 1020"/>
          <p:cNvCxnSpPr>
            <a:stCxn id="4" idx="3"/>
            <a:endCxn id="888" idx="7"/>
          </p:cNvCxnSpPr>
          <p:nvPr/>
        </p:nvCxnSpPr>
        <p:spPr>
          <a:xfrm flipH="1">
            <a:off x="5375301" y="2596549"/>
            <a:ext cx="492794" cy="37648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/>
          <p:cNvCxnSpPr>
            <a:stCxn id="3" idx="3"/>
            <a:endCxn id="887" idx="7"/>
          </p:cNvCxnSpPr>
          <p:nvPr/>
        </p:nvCxnSpPr>
        <p:spPr>
          <a:xfrm flipH="1">
            <a:off x="4011840" y="2416549"/>
            <a:ext cx="327244" cy="42920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Connector 1026"/>
          <p:cNvCxnSpPr>
            <a:stCxn id="2" idx="3"/>
            <a:endCxn id="886" idx="7"/>
          </p:cNvCxnSpPr>
          <p:nvPr/>
        </p:nvCxnSpPr>
        <p:spPr>
          <a:xfrm flipH="1">
            <a:off x="2368022" y="2289270"/>
            <a:ext cx="232721" cy="77480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2150743" y="1659270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3590743" y="1659270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030743" y="1659270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470743" y="1658015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2150743" y="3101358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6470743" y="3101358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2152726" y="4543446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6472726" y="4543446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2098022" y="603616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3538022" y="603616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4978022" y="603616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6418022" y="603616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5" name="Title 95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stabilize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02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cap="small" dirty="0"/>
              <a:t>r</a:t>
            </a:r>
            <a:r>
              <a:rPr lang="en-US" sz="4800" cap="small" dirty="0" smtClean="0"/>
              <a:t>esearch topics</a:t>
            </a:r>
            <a:endParaRPr lang="en-US" sz="4800" cap="smal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initialization</a:t>
            </a:r>
          </a:p>
          <a:p>
            <a:r>
              <a:rPr lang="en-US" dirty="0" smtClean="0"/>
              <a:t>Different cut technique</a:t>
            </a:r>
          </a:p>
          <a:p>
            <a:r>
              <a:rPr lang="en-US" dirty="0" smtClean="0"/>
              <a:t>Different choices for K</a:t>
            </a:r>
          </a:p>
          <a:p>
            <a:r>
              <a:rPr lang="en-US" dirty="0" smtClean="0"/>
              <a:t>Different springs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93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880000" y="1735931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Oval 2"/>
          <p:cNvSpPr/>
          <p:nvPr/>
        </p:nvSpPr>
        <p:spPr>
          <a:xfrm>
            <a:off x="4320000" y="1735931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Oval 3"/>
          <p:cNvSpPr/>
          <p:nvPr/>
        </p:nvSpPr>
        <p:spPr>
          <a:xfrm>
            <a:off x="5760000" y="1735931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3" name="Oval 32"/>
          <p:cNvSpPr/>
          <p:nvPr/>
        </p:nvSpPr>
        <p:spPr>
          <a:xfrm>
            <a:off x="2160000" y="1015931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600000" y="1015931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040000" y="1015931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rot="5400000">
            <a:off x="6480000" y="1015931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3" name="Straight Connector 402"/>
          <p:cNvCxnSpPr>
            <a:stCxn id="33" idx="5"/>
            <a:endCxn id="2" idx="1"/>
          </p:cNvCxnSpPr>
          <p:nvPr/>
        </p:nvCxnSpPr>
        <p:spPr>
          <a:xfrm>
            <a:off x="2467279" y="1323210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1" name="Straight Connector 860"/>
          <p:cNvCxnSpPr>
            <a:stCxn id="34" idx="3"/>
            <a:endCxn id="2" idx="7"/>
          </p:cNvCxnSpPr>
          <p:nvPr/>
        </p:nvCxnSpPr>
        <p:spPr>
          <a:xfrm flipH="1">
            <a:off x="3187279" y="1323210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4" name="Straight Connector 863"/>
          <p:cNvCxnSpPr>
            <a:stCxn id="34" idx="5"/>
            <a:endCxn id="3" idx="1"/>
          </p:cNvCxnSpPr>
          <p:nvPr/>
        </p:nvCxnSpPr>
        <p:spPr>
          <a:xfrm>
            <a:off x="3907279" y="1323210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7" name="Straight Connector 866"/>
          <p:cNvCxnSpPr>
            <a:stCxn id="2" idx="6"/>
            <a:endCxn id="3" idx="2"/>
          </p:cNvCxnSpPr>
          <p:nvPr/>
        </p:nvCxnSpPr>
        <p:spPr>
          <a:xfrm>
            <a:off x="3240000" y="1915931"/>
            <a:ext cx="108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Straight Connector 869"/>
          <p:cNvCxnSpPr>
            <a:stCxn id="3" idx="6"/>
            <a:endCxn id="4" idx="2"/>
          </p:cNvCxnSpPr>
          <p:nvPr/>
        </p:nvCxnSpPr>
        <p:spPr>
          <a:xfrm>
            <a:off x="4680000" y="1915931"/>
            <a:ext cx="108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Straight Connector 872"/>
          <p:cNvCxnSpPr>
            <a:stCxn id="35" idx="3"/>
            <a:endCxn id="3" idx="7"/>
          </p:cNvCxnSpPr>
          <p:nvPr/>
        </p:nvCxnSpPr>
        <p:spPr>
          <a:xfrm flipH="1">
            <a:off x="4627279" y="1323210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Straight Connector 876"/>
          <p:cNvCxnSpPr>
            <a:stCxn id="35" idx="5"/>
            <a:endCxn id="4" idx="1"/>
          </p:cNvCxnSpPr>
          <p:nvPr/>
        </p:nvCxnSpPr>
        <p:spPr>
          <a:xfrm>
            <a:off x="5347279" y="1323210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Straight Connector 879"/>
          <p:cNvCxnSpPr>
            <a:stCxn id="4" idx="7"/>
            <a:endCxn id="32" idx="5"/>
          </p:cNvCxnSpPr>
          <p:nvPr/>
        </p:nvCxnSpPr>
        <p:spPr>
          <a:xfrm flipV="1">
            <a:off x="6067279" y="1323210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3" name="Oval 882"/>
          <p:cNvSpPr/>
          <p:nvPr/>
        </p:nvSpPr>
        <p:spPr>
          <a:xfrm>
            <a:off x="2880000" y="3178019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4" name="Oval 883"/>
          <p:cNvSpPr/>
          <p:nvPr/>
        </p:nvSpPr>
        <p:spPr>
          <a:xfrm>
            <a:off x="4320000" y="3178019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5" name="Oval 884"/>
          <p:cNvSpPr/>
          <p:nvPr/>
        </p:nvSpPr>
        <p:spPr>
          <a:xfrm>
            <a:off x="5760000" y="3178019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6" name="Oval 885"/>
          <p:cNvSpPr/>
          <p:nvPr/>
        </p:nvSpPr>
        <p:spPr>
          <a:xfrm>
            <a:off x="2160000" y="2458019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7" name="Oval 886"/>
          <p:cNvSpPr/>
          <p:nvPr/>
        </p:nvSpPr>
        <p:spPr>
          <a:xfrm>
            <a:off x="3600000" y="2458019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8" name="Oval 887"/>
          <p:cNvSpPr/>
          <p:nvPr/>
        </p:nvSpPr>
        <p:spPr>
          <a:xfrm>
            <a:off x="5040000" y="2458019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9" name="Oval 888"/>
          <p:cNvSpPr/>
          <p:nvPr/>
        </p:nvSpPr>
        <p:spPr>
          <a:xfrm rot="5400000">
            <a:off x="6480000" y="2458019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0" name="Straight Connector 889"/>
          <p:cNvCxnSpPr>
            <a:stCxn id="886" idx="5"/>
            <a:endCxn id="883" idx="1"/>
          </p:cNvCxnSpPr>
          <p:nvPr/>
        </p:nvCxnSpPr>
        <p:spPr>
          <a:xfrm>
            <a:off x="2467279" y="2765298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1" name="Straight Connector 890"/>
          <p:cNvCxnSpPr>
            <a:stCxn id="887" idx="3"/>
            <a:endCxn id="883" idx="7"/>
          </p:cNvCxnSpPr>
          <p:nvPr/>
        </p:nvCxnSpPr>
        <p:spPr>
          <a:xfrm flipH="1">
            <a:off x="3187279" y="2765298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Straight Connector 891"/>
          <p:cNvCxnSpPr>
            <a:stCxn id="887" idx="5"/>
            <a:endCxn id="884" idx="1"/>
          </p:cNvCxnSpPr>
          <p:nvPr/>
        </p:nvCxnSpPr>
        <p:spPr>
          <a:xfrm>
            <a:off x="3907279" y="2765298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Straight Connector 892"/>
          <p:cNvCxnSpPr>
            <a:stCxn id="883" idx="6"/>
            <a:endCxn id="884" idx="2"/>
          </p:cNvCxnSpPr>
          <p:nvPr/>
        </p:nvCxnSpPr>
        <p:spPr>
          <a:xfrm>
            <a:off x="3240000" y="3358019"/>
            <a:ext cx="108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Straight Connector 893"/>
          <p:cNvCxnSpPr>
            <a:stCxn id="884" idx="6"/>
            <a:endCxn id="885" idx="2"/>
          </p:cNvCxnSpPr>
          <p:nvPr/>
        </p:nvCxnSpPr>
        <p:spPr>
          <a:xfrm>
            <a:off x="4680000" y="3358019"/>
            <a:ext cx="108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Straight Connector 894"/>
          <p:cNvCxnSpPr>
            <a:stCxn id="888" idx="3"/>
            <a:endCxn id="884" idx="7"/>
          </p:cNvCxnSpPr>
          <p:nvPr/>
        </p:nvCxnSpPr>
        <p:spPr>
          <a:xfrm flipH="1">
            <a:off x="4627279" y="2765298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Straight Connector 895"/>
          <p:cNvCxnSpPr>
            <a:stCxn id="888" idx="5"/>
            <a:endCxn id="885" idx="1"/>
          </p:cNvCxnSpPr>
          <p:nvPr/>
        </p:nvCxnSpPr>
        <p:spPr>
          <a:xfrm>
            <a:off x="5347279" y="2765298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Straight Connector 896"/>
          <p:cNvCxnSpPr>
            <a:stCxn id="885" idx="7"/>
            <a:endCxn id="889" idx="5"/>
          </p:cNvCxnSpPr>
          <p:nvPr/>
        </p:nvCxnSpPr>
        <p:spPr>
          <a:xfrm flipV="1">
            <a:off x="6067279" y="2765298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4" name="Oval 903"/>
          <p:cNvSpPr/>
          <p:nvPr/>
        </p:nvSpPr>
        <p:spPr>
          <a:xfrm>
            <a:off x="2881983" y="4620107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5" name="Oval 904"/>
          <p:cNvSpPr/>
          <p:nvPr/>
        </p:nvSpPr>
        <p:spPr>
          <a:xfrm>
            <a:off x="4321983" y="4620107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6" name="Oval 905"/>
          <p:cNvSpPr/>
          <p:nvPr/>
        </p:nvSpPr>
        <p:spPr>
          <a:xfrm>
            <a:off x="5761983" y="4620107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7" name="Oval 906"/>
          <p:cNvSpPr/>
          <p:nvPr/>
        </p:nvSpPr>
        <p:spPr>
          <a:xfrm>
            <a:off x="2161983" y="3900107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8" name="Oval 907"/>
          <p:cNvSpPr/>
          <p:nvPr/>
        </p:nvSpPr>
        <p:spPr>
          <a:xfrm>
            <a:off x="3601983" y="3900107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9" name="Oval 908"/>
          <p:cNvSpPr/>
          <p:nvPr/>
        </p:nvSpPr>
        <p:spPr>
          <a:xfrm>
            <a:off x="5041983" y="3900107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0" name="Oval 909"/>
          <p:cNvSpPr/>
          <p:nvPr/>
        </p:nvSpPr>
        <p:spPr>
          <a:xfrm rot="5400000">
            <a:off x="6481983" y="3900107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1" name="Straight Connector 910"/>
          <p:cNvCxnSpPr>
            <a:stCxn id="907" idx="5"/>
            <a:endCxn id="904" idx="1"/>
          </p:cNvCxnSpPr>
          <p:nvPr/>
        </p:nvCxnSpPr>
        <p:spPr>
          <a:xfrm>
            <a:off x="2469262" y="4207386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Straight Connector 911"/>
          <p:cNvCxnSpPr>
            <a:stCxn id="908" idx="3"/>
            <a:endCxn id="904" idx="7"/>
          </p:cNvCxnSpPr>
          <p:nvPr/>
        </p:nvCxnSpPr>
        <p:spPr>
          <a:xfrm flipH="1">
            <a:off x="3189262" y="4207386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Straight Connector 912"/>
          <p:cNvCxnSpPr>
            <a:stCxn id="908" idx="5"/>
            <a:endCxn id="905" idx="1"/>
          </p:cNvCxnSpPr>
          <p:nvPr/>
        </p:nvCxnSpPr>
        <p:spPr>
          <a:xfrm>
            <a:off x="3909262" y="4207386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Straight Connector 913"/>
          <p:cNvCxnSpPr>
            <a:stCxn id="904" idx="6"/>
            <a:endCxn id="905" idx="2"/>
          </p:cNvCxnSpPr>
          <p:nvPr/>
        </p:nvCxnSpPr>
        <p:spPr>
          <a:xfrm>
            <a:off x="3241983" y="4800107"/>
            <a:ext cx="108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Straight Connector 914"/>
          <p:cNvCxnSpPr>
            <a:stCxn id="905" idx="6"/>
            <a:endCxn id="906" idx="2"/>
          </p:cNvCxnSpPr>
          <p:nvPr/>
        </p:nvCxnSpPr>
        <p:spPr>
          <a:xfrm>
            <a:off x="4681983" y="4800107"/>
            <a:ext cx="108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Straight Connector 915"/>
          <p:cNvCxnSpPr>
            <a:stCxn id="909" idx="3"/>
            <a:endCxn id="905" idx="7"/>
          </p:cNvCxnSpPr>
          <p:nvPr/>
        </p:nvCxnSpPr>
        <p:spPr>
          <a:xfrm flipH="1">
            <a:off x="4629262" y="4207386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Straight Connector 916"/>
          <p:cNvCxnSpPr>
            <a:stCxn id="909" idx="5"/>
            <a:endCxn id="906" idx="1"/>
          </p:cNvCxnSpPr>
          <p:nvPr/>
        </p:nvCxnSpPr>
        <p:spPr>
          <a:xfrm>
            <a:off x="5349262" y="4207386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Straight Connector 917"/>
          <p:cNvCxnSpPr>
            <a:stCxn id="906" idx="7"/>
            <a:endCxn id="910" idx="5"/>
          </p:cNvCxnSpPr>
          <p:nvPr/>
        </p:nvCxnSpPr>
        <p:spPr>
          <a:xfrm flipV="1">
            <a:off x="6069262" y="4207386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9" name="Oval 918"/>
          <p:cNvSpPr/>
          <p:nvPr/>
        </p:nvSpPr>
        <p:spPr>
          <a:xfrm>
            <a:off x="2107279" y="5392828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0" name="Oval 919"/>
          <p:cNvSpPr/>
          <p:nvPr/>
        </p:nvSpPr>
        <p:spPr>
          <a:xfrm>
            <a:off x="3547279" y="5392828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" name="Oval 920"/>
          <p:cNvSpPr/>
          <p:nvPr/>
        </p:nvSpPr>
        <p:spPr>
          <a:xfrm>
            <a:off x="4987279" y="5392828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" name="Oval 921"/>
          <p:cNvSpPr/>
          <p:nvPr/>
        </p:nvSpPr>
        <p:spPr>
          <a:xfrm rot="5400000">
            <a:off x="6427279" y="5392828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7" name="Straight Connector 946"/>
          <p:cNvCxnSpPr>
            <a:stCxn id="906" idx="5"/>
            <a:endCxn id="922" idx="3"/>
          </p:cNvCxnSpPr>
          <p:nvPr/>
        </p:nvCxnSpPr>
        <p:spPr>
          <a:xfrm>
            <a:off x="6069262" y="4927386"/>
            <a:ext cx="410738" cy="51816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8" name="Straight Connector 957"/>
          <p:cNvCxnSpPr>
            <a:stCxn id="921" idx="7"/>
            <a:endCxn id="906" idx="3"/>
          </p:cNvCxnSpPr>
          <p:nvPr/>
        </p:nvCxnSpPr>
        <p:spPr>
          <a:xfrm flipV="1">
            <a:off x="5294558" y="4927386"/>
            <a:ext cx="520146" cy="51816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1" name="Straight Connector 960"/>
          <p:cNvCxnSpPr>
            <a:stCxn id="905" idx="5"/>
            <a:endCxn id="921" idx="1"/>
          </p:cNvCxnSpPr>
          <p:nvPr/>
        </p:nvCxnSpPr>
        <p:spPr>
          <a:xfrm>
            <a:off x="4629262" y="4927386"/>
            <a:ext cx="410738" cy="51816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4" name="Straight Connector 963"/>
          <p:cNvCxnSpPr>
            <a:stCxn id="920" idx="7"/>
            <a:endCxn id="905" idx="3"/>
          </p:cNvCxnSpPr>
          <p:nvPr/>
        </p:nvCxnSpPr>
        <p:spPr>
          <a:xfrm flipV="1">
            <a:off x="3854558" y="4927386"/>
            <a:ext cx="520146" cy="51816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7" name="Straight Connector 966"/>
          <p:cNvCxnSpPr>
            <a:stCxn id="904" idx="5"/>
            <a:endCxn id="920" idx="1"/>
          </p:cNvCxnSpPr>
          <p:nvPr/>
        </p:nvCxnSpPr>
        <p:spPr>
          <a:xfrm>
            <a:off x="3189262" y="4927386"/>
            <a:ext cx="410738" cy="51816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0" name="Straight Connector 969"/>
          <p:cNvCxnSpPr>
            <a:stCxn id="919" idx="7"/>
            <a:endCxn id="904" idx="3"/>
          </p:cNvCxnSpPr>
          <p:nvPr/>
        </p:nvCxnSpPr>
        <p:spPr>
          <a:xfrm flipV="1">
            <a:off x="2414558" y="4927386"/>
            <a:ext cx="520146" cy="51816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Straight Connector 973"/>
          <p:cNvCxnSpPr>
            <a:stCxn id="909" idx="6"/>
            <a:endCxn id="910" idx="4"/>
          </p:cNvCxnSpPr>
          <p:nvPr/>
        </p:nvCxnSpPr>
        <p:spPr>
          <a:xfrm>
            <a:off x="5401983" y="4080107"/>
            <a:ext cx="108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Straight Connector 976"/>
          <p:cNvCxnSpPr>
            <a:stCxn id="908" idx="6"/>
            <a:endCxn id="909" idx="2"/>
          </p:cNvCxnSpPr>
          <p:nvPr/>
        </p:nvCxnSpPr>
        <p:spPr>
          <a:xfrm>
            <a:off x="3961983" y="4080107"/>
            <a:ext cx="108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Straight Connector 979"/>
          <p:cNvCxnSpPr>
            <a:stCxn id="907" idx="6"/>
            <a:endCxn id="908" idx="2"/>
          </p:cNvCxnSpPr>
          <p:nvPr/>
        </p:nvCxnSpPr>
        <p:spPr>
          <a:xfrm>
            <a:off x="2521983" y="4080107"/>
            <a:ext cx="108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Straight Connector 983"/>
          <p:cNvCxnSpPr>
            <a:stCxn id="883" idx="5"/>
            <a:endCxn id="908" idx="1"/>
          </p:cNvCxnSpPr>
          <p:nvPr/>
        </p:nvCxnSpPr>
        <p:spPr>
          <a:xfrm>
            <a:off x="3187279" y="3485298"/>
            <a:ext cx="467425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7" name="Straight Connector 986"/>
          <p:cNvCxnSpPr>
            <a:stCxn id="908" idx="7"/>
            <a:endCxn id="884" idx="3"/>
          </p:cNvCxnSpPr>
          <p:nvPr/>
        </p:nvCxnSpPr>
        <p:spPr>
          <a:xfrm flipV="1">
            <a:off x="3909262" y="3485298"/>
            <a:ext cx="463459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0" name="Straight Connector 989"/>
          <p:cNvCxnSpPr>
            <a:stCxn id="884" idx="5"/>
            <a:endCxn id="909" idx="1"/>
          </p:cNvCxnSpPr>
          <p:nvPr/>
        </p:nvCxnSpPr>
        <p:spPr>
          <a:xfrm>
            <a:off x="4627279" y="3485298"/>
            <a:ext cx="467425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3" name="Straight Connector 992"/>
          <p:cNvCxnSpPr>
            <a:stCxn id="909" idx="7"/>
            <a:endCxn id="885" idx="3"/>
          </p:cNvCxnSpPr>
          <p:nvPr/>
        </p:nvCxnSpPr>
        <p:spPr>
          <a:xfrm flipV="1">
            <a:off x="5349262" y="3485298"/>
            <a:ext cx="463459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6" name="Straight Connector 995"/>
          <p:cNvCxnSpPr>
            <a:stCxn id="885" idx="5"/>
            <a:endCxn id="910" idx="3"/>
          </p:cNvCxnSpPr>
          <p:nvPr/>
        </p:nvCxnSpPr>
        <p:spPr>
          <a:xfrm>
            <a:off x="6067279" y="3485298"/>
            <a:ext cx="467425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9" name="Straight Connector 998"/>
          <p:cNvCxnSpPr>
            <a:stCxn id="883" idx="3"/>
            <a:endCxn id="907" idx="7"/>
          </p:cNvCxnSpPr>
          <p:nvPr/>
        </p:nvCxnSpPr>
        <p:spPr>
          <a:xfrm flipH="1">
            <a:off x="2469262" y="3485298"/>
            <a:ext cx="463459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2" name="Straight Connector 1001"/>
          <p:cNvCxnSpPr>
            <a:stCxn id="886" idx="6"/>
            <a:endCxn id="887" idx="2"/>
          </p:cNvCxnSpPr>
          <p:nvPr/>
        </p:nvCxnSpPr>
        <p:spPr>
          <a:xfrm>
            <a:off x="2520000" y="2638019"/>
            <a:ext cx="108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Straight Connector 1004"/>
          <p:cNvCxnSpPr>
            <a:stCxn id="887" idx="6"/>
            <a:endCxn id="888" idx="2"/>
          </p:cNvCxnSpPr>
          <p:nvPr/>
        </p:nvCxnSpPr>
        <p:spPr>
          <a:xfrm>
            <a:off x="3960000" y="2638019"/>
            <a:ext cx="108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8" name="Straight Connector 1007"/>
          <p:cNvCxnSpPr>
            <a:stCxn id="888" idx="6"/>
            <a:endCxn id="889" idx="4"/>
          </p:cNvCxnSpPr>
          <p:nvPr/>
        </p:nvCxnSpPr>
        <p:spPr>
          <a:xfrm>
            <a:off x="5400000" y="2638019"/>
            <a:ext cx="108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" name="Straight Connector 1010"/>
          <p:cNvCxnSpPr>
            <a:stCxn id="2" idx="5"/>
            <a:endCxn id="887" idx="1"/>
          </p:cNvCxnSpPr>
          <p:nvPr/>
        </p:nvCxnSpPr>
        <p:spPr>
          <a:xfrm>
            <a:off x="3187279" y="2043210"/>
            <a:ext cx="465442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Straight Connector 1013"/>
          <p:cNvCxnSpPr>
            <a:stCxn id="3" idx="5"/>
            <a:endCxn id="888" idx="1"/>
          </p:cNvCxnSpPr>
          <p:nvPr/>
        </p:nvCxnSpPr>
        <p:spPr>
          <a:xfrm>
            <a:off x="4627279" y="2043210"/>
            <a:ext cx="465442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8" name="Straight Connector 1017"/>
          <p:cNvCxnSpPr>
            <a:stCxn id="4" idx="5"/>
            <a:endCxn id="889" idx="3"/>
          </p:cNvCxnSpPr>
          <p:nvPr/>
        </p:nvCxnSpPr>
        <p:spPr>
          <a:xfrm>
            <a:off x="6067279" y="2043210"/>
            <a:ext cx="465442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Straight Connector 1020"/>
          <p:cNvCxnSpPr>
            <a:stCxn id="4" idx="3"/>
            <a:endCxn id="888" idx="7"/>
          </p:cNvCxnSpPr>
          <p:nvPr/>
        </p:nvCxnSpPr>
        <p:spPr>
          <a:xfrm flipH="1">
            <a:off x="5347279" y="2043210"/>
            <a:ext cx="465442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/>
          <p:cNvCxnSpPr>
            <a:stCxn id="3" idx="3"/>
            <a:endCxn id="887" idx="7"/>
          </p:cNvCxnSpPr>
          <p:nvPr/>
        </p:nvCxnSpPr>
        <p:spPr>
          <a:xfrm flipH="1">
            <a:off x="3907279" y="2043210"/>
            <a:ext cx="465442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Connector 1026"/>
          <p:cNvCxnSpPr>
            <a:stCxn id="2" idx="3"/>
            <a:endCxn id="886" idx="7"/>
          </p:cNvCxnSpPr>
          <p:nvPr/>
        </p:nvCxnSpPr>
        <p:spPr>
          <a:xfrm flipH="1">
            <a:off x="2467279" y="2043210"/>
            <a:ext cx="465442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2250000" y="110593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3690000" y="110593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130000" y="110593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570000" y="1104676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2250000" y="2548019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6570000" y="2548019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2251983" y="399010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6571983" y="399010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2197279" y="5482828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3637279" y="5482828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5077279" y="5482828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6517279" y="5482828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647279" y="1428652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Oval 2"/>
          <p:cNvSpPr/>
          <p:nvPr/>
        </p:nvSpPr>
        <p:spPr>
          <a:xfrm>
            <a:off x="4385620" y="1555931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Oval 3"/>
          <p:cNvSpPr/>
          <p:nvPr/>
        </p:nvSpPr>
        <p:spPr>
          <a:xfrm>
            <a:off x="5914631" y="1735931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3" name="Oval 32"/>
          <p:cNvSpPr/>
          <p:nvPr/>
        </p:nvSpPr>
        <p:spPr>
          <a:xfrm>
            <a:off x="2160000" y="1015931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600000" y="1015931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040000" y="1015931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rot="5400000">
            <a:off x="6480000" y="1015931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3" name="Straight Connector 402"/>
          <p:cNvCxnSpPr>
            <a:stCxn id="33" idx="5"/>
            <a:endCxn id="2" idx="1"/>
          </p:cNvCxnSpPr>
          <p:nvPr/>
        </p:nvCxnSpPr>
        <p:spPr>
          <a:xfrm>
            <a:off x="2467279" y="1323210"/>
            <a:ext cx="232721" cy="15816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1" name="Straight Connector 860"/>
          <p:cNvCxnSpPr>
            <a:stCxn id="34" idx="3"/>
            <a:endCxn id="2" idx="7"/>
          </p:cNvCxnSpPr>
          <p:nvPr/>
        </p:nvCxnSpPr>
        <p:spPr>
          <a:xfrm flipH="1">
            <a:off x="2954558" y="1323210"/>
            <a:ext cx="698163" cy="15816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4" name="Straight Connector 863"/>
          <p:cNvCxnSpPr>
            <a:stCxn id="34" idx="5"/>
            <a:endCxn id="3" idx="1"/>
          </p:cNvCxnSpPr>
          <p:nvPr/>
        </p:nvCxnSpPr>
        <p:spPr>
          <a:xfrm>
            <a:off x="3907279" y="1323210"/>
            <a:ext cx="531062" cy="28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7" name="Straight Connector 866"/>
          <p:cNvCxnSpPr>
            <a:stCxn id="2" idx="6"/>
            <a:endCxn id="3" idx="2"/>
          </p:cNvCxnSpPr>
          <p:nvPr/>
        </p:nvCxnSpPr>
        <p:spPr>
          <a:xfrm>
            <a:off x="3007279" y="1608652"/>
            <a:ext cx="1378341" cy="12727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Straight Connector 869"/>
          <p:cNvCxnSpPr>
            <a:stCxn id="3" idx="6"/>
            <a:endCxn id="4" idx="2"/>
          </p:cNvCxnSpPr>
          <p:nvPr/>
        </p:nvCxnSpPr>
        <p:spPr>
          <a:xfrm>
            <a:off x="4745620" y="1735931"/>
            <a:ext cx="1169011" cy="180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Straight Connector 872"/>
          <p:cNvCxnSpPr>
            <a:stCxn id="35" idx="3"/>
            <a:endCxn id="3" idx="7"/>
          </p:cNvCxnSpPr>
          <p:nvPr/>
        </p:nvCxnSpPr>
        <p:spPr>
          <a:xfrm flipH="1">
            <a:off x="4692899" y="1323210"/>
            <a:ext cx="399822" cy="28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Straight Connector 876"/>
          <p:cNvCxnSpPr>
            <a:stCxn id="35" idx="5"/>
            <a:endCxn id="4" idx="1"/>
          </p:cNvCxnSpPr>
          <p:nvPr/>
        </p:nvCxnSpPr>
        <p:spPr>
          <a:xfrm>
            <a:off x="5347279" y="1323210"/>
            <a:ext cx="620073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Straight Connector 879"/>
          <p:cNvCxnSpPr>
            <a:stCxn id="4" idx="7"/>
            <a:endCxn id="32" idx="5"/>
          </p:cNvCxnSpPr>
          <p:nvPr/>
        </p:nvCxnSpPr>
        <p:spPr>
          <a:xfrm flipV="1">
            <a:off x="6221910" y="1323210"/>
            <a:ext cx="310811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3" name="Oval 882"/>
          <p:cNvSpPr/>
          <p:nvPr/>
        </p:nvSpPr>
        <p:spPr>
          <a:xfrm>
            <a:off x="2728104" y="3178019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4" name="Oval 883"/>
          <p:cNvSpPr/>
          <p:nvPr/>
        </p:nvSpPr>
        <p:spPr>
          <a:xfrm>
            <a:off x="4367749" y="3052828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5" name="Oval 884"/>
          <p:cNvSpPr/>
          <p:nvPr/>
        </p:nvSpPr>
        <p:spPr>
          <a:xfrm>
            <a:off x="6003639" y="3178019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6" name="Oval 885"/>
          <p:cNvSpPr/>
          <p:nvPr/>
        </p:nvSpPr>
        <p:spPr>
          <a:xfrm>
            <a:off x="2160000" y="2458019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7" name="Oval 886"/>
          <p:cNvSpPr/>
          <p:nvPr/>
        </p:nvSpPr>
        <p:spPr>
          <a:xfrm>
            <a:off x="3600000" y="2275931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8" name="Oval 887"/>
          <p:cNvSpPr/>
          <p:nvPr/>
        </p:nvSpPr>
        <p:spPr>
          <a:xfrm>
            <a:off x="5167279" y="2366975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9" name="Oval 888"/>
          <p:cNvSpPr/>
          <p:nvPr/>
        </p:nvSpPr>
        <p:spPr>
          <a:xfrm rot="5400000">
            <a:off x="6480000" y="2458019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0" name="Straight Connector 889"/>
          <p:cNvCxnSpPr>
            <a:stCxn id="886" idx="5"/>
            <a:endCxn id="883" idx="1"/>
          </p:cNvCxnSpPr>
          <p:nvPr/>
        </p:nvCxnSpPr>
        <p:spPr>
          <a:xfrm>
            <a:off x="2467279" y="2765298"/>
            <a:ext cx="313546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1" name="Straight Connector 890"/>
          <p:cNvCxnSpPr>
            <a:stCxn id="887" idx="3"/>
            <a:endCxn id="883" idx="7"/>
          </p:cNvCxnSpPr>
          <p:nvPr/>
        </p:nvCxnSpPr>
        <p:spPr>
          <a:xfrm flipH="1">
            <a:off x="3035383" y="2583210"/>
            <a:ext cx="617338" cy="64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Straight Connector 891"/>
          <p:cNvCxnSpPr>
            <a:stCxn id="887" idx="5"/>
            <a:endCxn id="884" idx="1"/>
          </p:cNvCxnSpPr>
          <p:nvPr/>
        </p:nvCxnSpPr>
        <p:spPr>
          <a:xfrm>
            <a:off x="3907279" y="2583210"/>
            <a:ext cx="513191" cy="5223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Straight Connector 892"/>
          <p:cNvCxnSpPr>
            <a:stCxn id="883" idx="6"/>
            <a:endCxn id="884" idx="2"/>
          </p:cNvCxnSpPr>
          <p:nvPr/>
        </p:nvCxnSpPr>
        <p:spPr>
          <a:xfrm flipV="1">
            <a:off x="3088104" y="3232828"/>
            <a:ext cx="1279645" cy="12519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Straight Connector 893"/>
          <p:cNvCxnSpPr>
            <a:stCxn id="884" idx="6"/>
            <a:endCxn id="885" idx="2"/>
          </p:cNvCxnSpPr>
          <p:nvPr/>
        </p:nvCxnSpPr>
        <p:spPr>
          <a:xfrm>
            <a:off x="4727749" y="3232828"/>
            <a:ext cx="1275890" cy="12519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Straight Connector 894"/>
          <p:cNvCxnSpPr>
            <a:stCxn id="888" idx="3"/>
            <a:endCxn id="884" idx="7"/>
          </p:cNvCxnSpPr>
          <p:nvPr/>
        </p:nvCxnSpPr>
        <p:spPr>
          <a:xfrm flipH="1">
            <a:off x="4675028" y="2674254"/>
            <a:ext cx="544972" cy="43129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Straight Connector 895"/>
          <p:cNvCxnSpPr>
            <a:stCxn id="888" idx="5"/>
            <a:endCxn id="885" idx="1"/>
          </p:cNvCxnSpPr>
          <p:nvPr/>
        </p:nvCxnSpPr>
        <p:spPr>
          <a:xfrm>
            <a:off x="5474558" y="2674254"/>
            <a:ext cx="581802" cy="55648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Straight Connector 896"/>
          <p:cNvCxnSpPr>
            <a:stCxn id="885" idx="7"/>
            <a:endCxn id="889" idx="5"/>
          </p:cNvCxnSpPr>
          <p:nvPr/>
        </p:nvCxnSpPr>
        <p:spPr>
          <a:xfrm flipV="1">
            <a:off x="6310918" y="2765298"/>
            <a:ext cx="221803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4" name="Oval 903"/>
          <p:cNvSpPr/>
          <p:nvPr/>
        </p:nvSpPr>
        <p:spPr>
          <a:xfrm>
            <a:off x="2647279" y="4826467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5" name="Oval 904"/>
          <p:cNvSpPr/>
          <p:nvPr/>
        </p:nvSpPr>
        <p:spPr>
          <a:xfrm>
            <a:off x="4332899" y="4406155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6" name="Oval 905"/>
          <p:cNvSpPr/>
          <p:nvPr/>
        </p:nvSpPr>
        <p:spPr>
          <a:xfrm>
            <a:off x="6017315" y="4713434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7" name="Oval 906"/>
          <p:cNvSpPr/>
          <p:nvPr/>
        </p:nvSpPr>
        <p:spPr>
          <a:xfrm>
            <a:off x="2161983" y="3900107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8" name="Oval 907"/>
          <p:cNvSpPr/>
          <p:nvPr/>
        </p:nvSpPr>
        <p:spPr>
          <a:xfrm>
            <a:off x="3397848" y="3900107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9" name="Oval 908"/>
          <p:cNvSpPr/>
          <p:nvPr/>
        </p:nvSpPr>
        <p:spPr>
          <a:xfrm>
            <a:off x="5098265" y="3738876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0" name="Oval 909"/>
          <p:cNvSpPr/>
          <p:nvPr/>
        </p:nvSpPr>
        <p:spPr>
          <a:xfrm rot="5400000">
            <a:off x="6481983" y="3900107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1" name="Straight Connector 910"/>
          <p:cNvCxnSpPr>
            <a:stCxn id="907" idx="5"/>
            <a:endCxn id="904" idx="1"/>
          </p:cNvCxnSpPr>
          <p:nvPr/>
        </p:nvCxnSpPr>
        <p:spPr>
          <a:xfrm>
            <a:off x="2469262" y="4207386"/>
            <a:ext cx="230738" cy="67180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Straight Connector 911"/>
          <p:cNvCxnSpPr>
            <a:stCxn id="908" idx="3"/>
            <a:endCxn id="904" idx="7"/>
          </p:cNvCxnSpPr>
          <p:nvPr/>
        </p:nvCxnSpPr>
        <p:spPr>
          <a:xfrm flipH="1">
            <a:off x="2954558" y="4207386"/>
            <a:ext cx="496011" cy="67180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Straight Connector 912"/>
          <p:cNvCxnSpPr>
            <a:stCxn id="908" idx="5"/>
            <a:endCxn id="905" idx="1"/>
          </p:cNvCxnSpPr>
          <p:nvPr/>
        </p:nvCxnSpPr>
        <p:spPr>
          <a:xfrm>
            <a:off x="3705127" y="4207386"/>
            <a:ext cx="680493" cy="25149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Straight Connector 913"/>
          <p:cNvCxnSpPr>
            <a:stCxn id="904" idx="6"/>
            <a:endCxn id="905" idx="2"/>
          </p:cNvCxnSpPr>
          <p:nvPr/>
        </p:nvCxnSpPr>
        <p:spPr>
          <a:xfrm flipV="1">
            <a:off x="3007279" y="4586155"/>
            <a:ext cx="1325620" cy="42031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Straight Connector 914"/>
          <p:cNvCxnSpPr>
            <a:stCxn id="905" idx="6"/>
            <a:endCxn id="906" idx="2"/>
          </p:cNvCxnSpPr>
          <p:nvPr/>
        </p:nvCxnSpPr>
        <p:spPr>
          <a:xfrm>
            <a:off x="4692899" y="4586155"/>
            <a:ext cx="1324416" cy="30727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Straight Connector 915"/>
          <p:cNvCxnSpPr>
            <a:stCxn id="909" idx="3"/>
            <a:endCxn id="905" idx="7"/>
          </p:cNvCxnSpPr>
          <p:nvPr/>
        </p:nvCxnSpPr>
        <p:spPr>
          <a:xfrm flipH="1">
            <a:off x="4640178" y="4046155"/>
            <a:ext cx="510808" cy="41272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Straight Connector 916"/>
          <p:cNvCxnSpPr>
            <a:stCxn id="909" idx="5"/>
            <a:endCxn id="906" idx="1"/>
          </p:cNvCxnSpPr>
          <p:nvPr/>
        </p:nvCxnSpPr>
        <p:spPr>
          <a:xfrm>
            <a:off x="5405544" y="4046155"/>
            <a:ext cx="664492" cy="720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Straight Connector 917"/>
          <p:cNvCxnSpPr>
            <a:stCxn id="906" idx="7"/>
            <a:endCxn id="910" idx="5"/>
          </p:cNvCxnSpPr>
          <p:nvPr/>
        </p:nvCxnSpPr>
        <p:spPr>
          <a:xfrm flipV="1">
            <a:off x="6324594" y="4207386"/>
            <a:ext cx="210110" cy="55876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9" name="Oval 918"/>
          <p:cNvSpPr/>
          <p:nvPr/>
        </p:nvSpPr>
        <p:spPr>
          <a:xfrm>
            <a:off x="2107279" y="5392828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0" name="Oval 919"/>
          <p:cNvSpPr/>
          <p:nvPr/>
        </p:nvSpPr>
        <p:spPr>
          <a:xfrm>
            <a:off x="3547279" y="5392828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" name="Oval 920"/>
          <p:cNvSpPr/>
          <p:nvPr/>
        </p:nvSpPr>
        <p:spPr>
          <a:xfrm>
            <a:off x="4987279" y="5392828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" name="Oval 921"/>
          <p:cNvSpPr/>
          <p:nvPr/>
        </p:nvSpPr>
        <p:spPr>
          <a:xfrm rot="5400000">
            <a:off x="6427279" y="5392828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7" name="Straight Connector 946"/>
          <p:cNvCxnSpPr>
            <a:stCxn id="906" idx="5"/>
            <a:endCxn id="922" idx="3"/>
          </p:cNvCxnSpPr>
          <p:nvPr/>
        </p:nvCxnSpPr>
        <p:spPr>
          <a:xfrm>
            <a:off x="6324594" y="5020713"/>
            <a:ext cx="155406" cy="42483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8" name="Straight Connector 957"/>
          <p:cNvCxnSpPr>
            <a:stCxn id="921" idx="7"/>
            <a:endCxn id="906" idx="3"/>
          </p:cNvCxnSpPr>
          <p:nvPr/>
        </p:nvCxnSpPr>
        <p:spPr>
          <a:xfrm flipV="1">
            <a:off x="5294558" y="5020713"/>
            <a:ext cx="775478" cy="42483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1" name="Straight Connector 960"/>
          <p:cNvCxnSpPr>
            <a:stCxn id="905" idx="5"/>
            <a:endCxn id="921" idx="1"/>
          </p:cNvCxnSpPr>
          <p:nvPr/>
        </p:nvCxnSpPr>
        <p:spPr>
          <a:xfrm>
            <a:off x="4640178" y="4713434"/>
            <a:ext cx="399822" cy="73211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4" name="Straight Connector 963"/>
          <p:cNvCxnSpPr>
            <a:stCxn id="920" idx="7"/>
            <a:endCxn id="905" idx="3"/>
          </p:cNvCxnSpPr>
          <p:nvPr/>
        </p:nvCxnSpPr>
        <p:spPr>
          <a:xfrm flipV="1">
            <a:off x="3854558" y="4713434"/>
            <a:ext cx="531062" cy="73211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7" name="Straight Connector 966"/>
          <p:cNvCxnSpPr>
            <a:stCxn id="904" idx="5"/>
            <a:endCxn id="920" idx="1"/>
          </p:cNvCxnSpPr>
          <p:nvPr/>
        </p:nvCxnSpPr>
        <p:spPr>
          <a:xfrm>
            <a:off x="2954558" y="5133746"/>
            <a:ext cx="645442" cy="311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0" name="Straight Connector 969"/>
          <p:cNvCxnSpPr>
            <a:stCxn id="919" idx="7"/>
            <a:endCxn id="904" idx="3"/>
          </p:cNvCxnSpPr>
          <p:nvPr/>
        </p:nvCxnSpPr>
        <p:spPr>
          <a:xfrm flipV="1">
            <a:off x="2414558" y="5133746"/>
            <a:ext cx="285442" cy="311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Straight Connector 973"/>
          <p:cNvCxnSpPr>
            <a:stCxn id="909" idx="6"/>
            <a:endCxn id="910" idx="4"/>
          </p:cNvCxnSpPr>
          <p:nvPr/>
        </p:nvCxnSpPr>
        <p:spPr>
          <a:xfrm>
            <a:off x="5458265" y="3918876"/>
            <a:ext cx="1023718" cy="16123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Straight Connector 976"/>
          <p:cNvCxnSpPr>
            <a:stCxn id="908" idx="6"/>
            <a:endCxn id="909" idx="2"/>
          </p:cNvCxnSpPr>
          <p:nvPr/>
        </p:nvCxnSpPr>
        <p:spPr>
          <a:xfrm flipV="1">
            <a:off x="3757848" y="3918876"/>
            <a:ext cx="1340417" cy="16123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Straight Connector 979"/>
          <p:cNvCxnSpPr>
            <a:stCxn id="907" idx="6"/>
            <a:endCxn id="908" idx="2"/>
          </p:cNvCxnSpPr>
          <p:nvPr/>
        </p:nvCxnSpPr>
        <p:spPr>
          <a:xfrm>
            <a:off x="2521983" y="4080107"/>
            <a:ext cx="87586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Straight Connector 983"/>
          <p:cNvCxnSpPr>
            <a:stCxn id="883" idx="5"/>
            <a:endCxn id="908" idx="1"/>
          </p:cNvCxnSpPr>
          <p:nvPr/>
        </p:nvCxnSpPr>
        <p:spPr>
          <a:xfrm>
            <a:off x="3035383" y="3485298"/>
            <a:ext cx="415186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7" name="Straight Connector 986"/>
          <p:cNvCxnSpPr>
            <a:stCxn id="908" idx="7"/>
            <a:endCxn id="884" idx="3"/>
          </p:cNvCxnSpPr>
          <p:nvPr/>
        </p:nvCxnSpPr>
        <p:spPr>
          <a:xfrm flipV="1">
            <a:off x="3705127" y="3360107"/>
            <a:ext cx="715343" cy="59272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0" name="Straight Connector 989"/>
          <p:cNvCxnSpPr>
            <a:stCxn id="884" idx="5"/>
            <a:endCxn id="909" idx="1"/>
          </p:cNvCxnSpPr>
          <p:nvPr/>
        </p:nvCxnSpPr>
        <p:spPr>
          <a:xfrm>
            <a:off x="4675028" y="3360107"/>
            <a:ext cx="475958" cy="43149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3" name="Straight Connector 992"/>
          <p:cNvCxnSpPr>
            <a:stCxn id="909" idx="7"/>
            <a:endCxn id="885" idx="3"/>
          </p:cNvCxnSpPr>
          <p:nvPr/>
        </p:nvCxnSpPr>
        <p:spPr>
          <a:xfrm flipV="1">
            <a:off x="5405544" y="3485298"/>
            <a:ext cx="650816" cy="30629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6" name="Straight Connector 995"/>
          <p:cNvCxnSpPr>
            <a:stCxn id="885" idx="5"/>
            <a:endCxn id="910" idx="3"/>
          </p:cNvCxnSpPr>
          <p:nvPr/>
        </p:nvCxnSpPr>
        <p:spPr>
          <a:xfrm>
            <a:off x="6310918" y="3485298"/>
            <a:ext cx="223786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9" name="Straight Connector 998"/>
          <p:cNvCxnSpPr>
            <a:stCxn id="883" idx="3"/>
            <a:endCxn id="907" idx="7"/>
          </p:cNvCxnSpPr>
          <p:nvPr/>
        </p:nvCxnSpPr>
        <p:spPr>
          <a:xfrm flipH="1">
            <a:off x="2469262" y="3485298"/>
            <a:ext cx="311563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2" name="Straight Connector 1001"/>
          <p:cNvCxnSpPr>
            <a:stCxn id="886" idx="6"/>
            <a:endCxn id="887" idx="2"/>
          </p:cNvCxnSpPr>
          <p:nvPr/>
        </p:nvCxnSpPr>
        <p:spPr>
          <a:xfrm flipV="1">
            <a:off x="2520000" y="2455931"/>
            <a:ext cx="1080000" cy="1820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Straight Connector 1004"/>
          <p:cNvCxnSpPr>
            <a:stCxn id="887" idx="6"/>
            <a:endCxn id="888" idx="2"/>
          </p:cNvCxnSpPr>
          <p:nvPr/>
        </p:nvCxnSpPr>
        <p:spPr>
          <a:xfrm>
            <a:off x="3960000" y="2455931"/>
            <a:ext cx="1207279" cy="9104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8" name="Straight Connector 1007"/>
          <p:cNvCxnSpPr>
            <a:stCxn id="888" idx="6"/>
            <a:endCxn id="889" idx="4"/>
          </p:cNvCxnSpPr>
          <p:nvPr/>
        </p:nvCxnSpPr>
        <p:spPr>
          <a:xfrm>
            <a:off x="5527279" y="2546975"/>
            <a:ext cx="952721" cy="9104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" name="Straight Connector 1010"/>
          <p:cNvCxnSpPr>
            <a:stCxn id="2" idx="5"/>
            <a:endCxn id="887" idx="1"/>
          </p:cNvCxnSpPr>
          <p:nvPr/>
        </p:nvCxnSpPr>
        <p:spPr>
          <a:xfrm>
            <a:off x="2954558" y="1735931"/>
            <a:ext cx="698163" cy="59272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Straight Connector 1013"/>
          <p:cNvCxnSpPr>
            <a:stCxn id="3" idx="5"/>
            <a:endCxn id="888" idx="1"/>
          </p:cNvCxnSpPr>
          <p:nvPr/>
        </p:nvCxnSpPr>
        <p:spPr>
          <a:xfrm>
            <a:off x="4692899" y="1863210"/>
            <a:ext cx="527101" cy="55648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8" name="Straight Connector 1017"/>
          <p:cNvCxnSpPr>
            <a:stCxn id="4" idx="5"/>
            <a:endCxn id="889" idx="3"/>
          </p:cNvCxnSpPr>
          <p:nvPr/>
        </p:nvCxnSpPr>
        <p:spPr>
          <a:xfrm>
            <a:off x="6221910" y="2043210"/>
            <a:ext cx="310811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Straight Connector 1020"/>
          <p:cNvCxnSpPr>
            <a:stCxn id="4" idx="3"/>
            <a:endCxn id="888" idx="7"/>
          </p:cNvCxnSpPr>
          <p:nvPr/>
        </p:nvCxnSpPr>
        <p:spPr>
          <a:xfrm flipH="1">
            <a:off x="5474558" y="2043210"/>
            <a:ext cx="492794" cy="37648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/>
          <p:cNvCxnSpPr>
            <a:stCxn id="3" idx="3"/>
            <a:endCxn id="887" idx="7"/>
          </p:cNvCxnSpPr>
          <p:nvPr/>
        </p:nvCxnSpPr>
        <p:spPr>
          <a:xfrm flipH="1">
            <a:off x="3907279" y="1863210"/>
            <a:ext cx="53106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Connector 1026"/>
          <p:cNvCxnSpPr>
            <a:stCxn id="2" idx="3"/>
            <a:endCxn id="886" idx="7"/>
          </p:cNvCxnSpPr>
          <p:nvPr/>
        </p:nvCxnSpPr>
        <p:spPr>
          <a:xfrm flipH="1">
            <a:off x="2467279" y="1735931"/>
            <a:ext cx="232721" cy="77480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2250000" y="110593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3690000" y="110593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130000" y="110593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570000" y="1104676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2250000" y="2548019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6570000" y="2548019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2251983" y="399010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6571983" y="399010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2197279" y="5482828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3637279" y="5482828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5077279" y="5482828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6517279" y="5482828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rupture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90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6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6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5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6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500" fill="hold"/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6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500" fill="hold"/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164052" y="150321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Oval 2"/>
          <p:cNvSpPr/>
          <p:nvPr/>
        </p:nvSpPr>
        <p:spPr>
          <a:xfrm>
            <a:off x="4436460" y="168321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Oval 3"/>
          <p:cNvSpPr/>
          <p:nvPr/>
        </p:nvSpPr>
        <p:spPr>
          <a:xfrm>
            <a:off x="6011600" y="1834795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3" name="Oval 32"/>
          <p:cNvSpPr/>
          <p:nvPr/>
        </p:nvSpPr>
        <p:spPr>
          <a:xfrm>
            <a:off x="2160000" y="1015931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600000" y="1015931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040000" y="1015931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rot="5400000">
            <a:off x="6480000" y="1015931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3" name="Straight Connector 402"/>
          <p:cNvCxnSpPr>
            <a:stCxn id="33" idx="5"/>
            <a:endCxn id="2" idx="1"/>
          </p:cNvCxnSpPr>
          <p:nvPr/>
        </p:nvCxnSpPr>
        <p:spPr>
          <a:xfrm>
            <a:off x="2467279" y="1323210"/>
            <a:ext cx="749494" cy="23272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1" name="Straight Connector 860"/>
          <p:cNvCxnSpPr>
            <a:stCxn id="34" idx="3"/>
            <a:endCxn id="2" idx="7"/>
          </p:cNvCxnSpPr>
          <p:nvPr/>
        </p:nvCxnSpPr>
        <p:spPr>
          <a:xfrm flipH="1">
            <a:off x="3471331" y="1323210"/>
            <a:ext cx="181390" cy="23272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4" name="Straight Connector 863"/>
          <p:cNvCxnSpPr>
            <a:stCxn id="34" idx="5"/>
            <a:endCxn id="3" idx="1"/>
          </p:cNvCxnSpPr>
          <p:nvPr/>
        </p:nvCxnSpPr>
        <p:spPr>
          <a:xfrm>
            <a:off x="3907279" y="1323210"/>
            <a:ext cx="581902" cy="41272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7" name="Straight Connector 866"/>
          <p:cNvCxnSpPr>
            <a:stCxn id="2" idx="6"/>
            <a:endCxn id="3" idx="2"/>
          </p:cNvCxnSpPr>
          <p:nvPr/>
        </p:nvCxnSpPr>
        <p:spPr>
          <a:xfrm>
            <a:off x="3524052" y="1683210"/>
            <a:ext cx="912408" cy="180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Straight Connector 869"/>
          <p:cNvCxnSpPr>
            <a:stCxn id="3" idx="6"/>
            <a:endCxn id="4" idx="2"/>
          </p:cNvCxnSpPr>
          <p:nvPr/>
        </p:nvCxnSpPr>
        <p:spPr>
          <a:xfrm>
            <a:off x="4796460" y="1863210"/>
            <a:ext cx="1215140" cy="15158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Straight Connector 872"/>
          <p:cNvCxnSpPr>
            <a:stCxn id="35" idx="3"/>
            <a:endCxn id="3" idx="7"/>
          </p:cNvCxnSpPr>
          <p:nvPr/>
        </p:nvCxnSpPr>
        <p:spPr>
          <a:xfrm flipH="1">
            <a:off x="4743739" y="1323210"/>
            <a:ext cx="348982" cy="41272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Straight Connector 876"/>
          <p:cNvCxnSpPr>
            <a:stCxn id="35" idx="5"/>
            <a:endCxn id="4" idx="1"/>
          </p:cNvCxnSpPr>
          <p:nvPr/>
        </p:nvCxnSpPr>
        <p:spPr>
          <a:xfrm>
            <a:off x="5347279" y="1323210"/>
            <a:ext cx="717042" cy="56430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Straight Connector 879"/>
          <p:cNvCxnSpPr>
            <a:stCxn id="4" idx="7"/>
            <a:endCxn id="32" idx="5"/>
          </p:cNvCxnSpPr>
          <p:nvPr/>
        </p:nvCxnSpPr>
        <p:spPr>
          <a:xfrm flipV="1">
            <a:off x="6318879" y="1323210"/>
            <a:ext cx="213842" cy="56430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3" name="Oval 882"/>
          <p:cNvSpPr/>
          <p:nvPr/>
        </p:nvSpPr>
        <p:spPr>
          <a:xfrm>
            <a:off x="2965542" y="3125262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4" name="Oval 883"/>
          <p:cNvSpPr/>
          <p:nvPr/>
        </p:nvSpPr>
        <p:spPr>
          <a:xfrm>
            <a:off x="4169494" y="3155177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5" name="Oval 884"/>
          <p:cNvSpPr/>
          <p:nvPr/>
        </p:nvSpPr>
        <p:spPr>
          <a:xfrm>
            <a:off x="5657315" y="3144569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6" name="Oval 885"/>
          <p:cNvSpPr/>
          <p:nvPr/>
        </p:nvSpPr>
        <p:spPr>
          <a:xfrm>
            <a:off x="2160000" y="2458019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7" name="Oval 886"/>
          <p:cNvSpPr/>
          <p:nvPr/>
        </p:nvSpPr>
        <p:spPr>
          <a:xfrm>
            <a:off x="3809494" y="2446909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8" name="Oval 887"/>
          <p:cNvSpPr/>
          <p:nvPr/>
        </p:nvSpPr>
        <p:spPr>
          <a:xfrm>
            <a:off x="5040000" y="2428061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9" name="Oval 888"/>
          <p:cNvSpPr/>
          <p:nvPr/>
        </p:nvSpPr>
        <p:spPr>
          <a:xfrm rot="5400000">
            <a:off x="6480000" y="2458019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0" name="Straight Connector 889"/>
          <p:cNvCxnSpPr>
            <a:stCxn id="886" idx="5"/>
            <a:endCxn id="883" idx="1"/>
          </p:cNvCxnSpPr>
          <p:nvPr/>
        </p:nvCxnSpPr>
        <p:spPr>
          <a:xfrm>
            <a:off x="2467279" y="2765298"/>
            <a:ext cx="550984" cy="41268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1" name="Straight Connector 890"/>
          <p:cNvCxnSpPr>
            <a:stCxn id="887" idx="3"/>
            <a:endCxn id="883" idx="7"/>
          </p:cNvCxnSpPr>
          <p:nvPr/>
        </p:nvCxnSpPr>
        <p:spPr>
          <a:xfrm flipH="1">
            <a:off x="3272821" y="2754188"/>
            <a:ext cx="589394" cy="42379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Straight Connector 891"/>
          <p:cNvCxnSpPr>
            <a:stCxn id="887" idx="5"/>
            <a:endCxn id="884" idx="1"/>
          </p:cNvCxnSpPr>
          <p:nvPr/>
        </p:nvCxnSpPr>
        <p:spPr>
          <a:xfrm>
            <a:off x="4116773" y="2754188"/>
            <a:ext cx="105442" cy="45371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Straight Connector 892"/>
          <p:cNvCxnSpPr>
            <a:stCxn id="883" idx="6"/>
            <a:endCxn id="884" idx="2"/>
          </p:cNvCxnSpPr>
          <p:nvPr/>
        </p:nvCxnSpPr>
        <p:spPr>
          <a:xfrm>
            <a:off x="3325542" y="3305262"/>
            <a:ext cx="843952" cy="2991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Straight Connector 893"/>
          <p:cNvCxnSpPr>
            <a:stCxn id="884" idx="6"/>
            <a:endCxn id="885" idx="2"/>
          </p:cNvCxnSpPr>
          <p:nvPr/>
        </p:nvCxnSpPr>
        <p:spPr>
          <a:xfrm flipV="1">
            <a:off x="4529494" y="3324569"/>
            <a:ext cx="1127821" cy="1060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Straight Connector 895"/>
          <p:cNvCxnSpPr>
            <a:stCxn id="888" idx="5"/>
            <a:endCxn id="885" idx="1"/>
          </p:cNvCxnSpPr>
          <p:nvPr/>
        </p:nvCxnSpPr>
        <p:spPr>
          <a:xfrm>
            <a:off x="5347279" y="2735340"/>
            <a:ext cx="362757" cy="4619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Straight Connector 896"/>
          <p:cNvCxnSpPr>
            <a:stCxn id="885" idx="7"/>
            <a:endCxn id="889" idx="5"/>
          </p:cNvCxnSpPr>
          <p:nvPr/>
        </p:nvCxnSpPr>
        <p:spPr>
          <a:xfrm flipV="1">
            <a:off x="5964594" y="2765298"/>
            <a:ext cx="568127" cy="43199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4" name="Oval 903"/>
          <p:cNvSpPr/>
          <p:nvPr/>
        </p:nvSpPr>
        <p:spPr>
          <a:xfrm>
            <a:off x="2819047" y="4524947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5" name="Oval 904"/>
          <p:cNvSpPr/>
          <p:nvPr/>
        </p:nvSpPr>
        <p:spPr>
          <a:xfrm>
            <a:off x="4332297" y="4645158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6" name="Oval 905"/>
          <p:cNvSpPr/>
          <p:nvPr/>
        </p:nvSpPr>
        <p:spPr>
          <a:xfrm>
            <a:off x="5705800" y="4652226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7" name="Oval 906"/>
          <p:cNvSpPr/>
          <p:nvPr/>
        </p:nvSpPr>
        <p:spPr>
          <a:xfrm>
            <a:off x="2161983" y="3900107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8" name="Oval 907"/>
          <p:cNvSpPr/>
          <p:nvPr/>
        </p:nvSpPr>
        <p:spPr>
          <a:xfrm>
            <a:off x="3656048" y="3921467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9" name="Oval 908"/>
          <p:cNvSpPr/>
          <p:nvPr/>
        </p:nvSpPr>
        <p:spPr>
          <a:xfrm>
            <a:off x="5209543" y="4027979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0" name="Oval 909"/>
          <p:cNvSpPr/>
          <p:nvPr/>
        </p:nvSpPr>
        <p:spPr>
          <a:xfrm rot="5400000">
            <a:off x="6481983" y="3900107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1" name="Straight Connector 910"/>
          <p:cNvCxnSpPr>
            <a:stCxn id="907" idx="5"/>
            <a:endCxn id="904" idx="1"/>
          </p:cNvCxnSpPr>
          <p:nvPr/>
        </p:nvCxnSpPr>
        <p:spPr>
          <a:xfrm>
            <a:off x="2469262" y="4207386"/>
            <a:ext cx="402506" cy="3702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Straight Connector 911"/>
          <p:cNvCxnSpPr>
            <a:stCxn id="908" idx="3"/>
            <a:endCxn id="904" idx="7"/>
          </p:cNvCxnSpPr>
          <p:nvPr/>
        </p:nvCxnSpPr>
        <p:spPr>
          <a:xfrm flipH="1">
            <a:off x="3126326" y="4228746"/>
            <a:ext cx="582443" cy="34892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Straight Connector 912"/>
          <p:cNvCxnSpPr>
            <a:stCxn id="908" idx="5"/>
            <a:endCxn id="905" idx="1"/>
          </p:cNvCxnSpPr>
          <p:nvPr/>
        </p:nvCxnSpPr>
        <p:spPr>
          <a:xfrm>
            <a:off x="3963327" y="4228746"/>
            <a:ext cx="421691" cy="46913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Straight Connector 915"/>
          <p:cNvCxnSpPr>
            <a:stCxn id="909" idx="3"/>
            <a:endCxn id="905" idx="7"/>
          </p:cNvCxnSpPr>
          <p:nvPr/>
        </p:nvCxnSpPr>
        <p:spPr>
          <a:xfrm flipH="1">
            <a:off x="4639576" y="4335258"/>
            <a:ext cx="622688" cy="36262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Straight Connector 916"/>
          <p:cNvCxnSpPr>
            <a:stCxn id="909" idx="5"/>
            <a:endCxn id="906" idx="1"/>
          </p:cNvCxnSpPr>
          <p:nvPr/>
        </p:nvCxnSpPr>
        <p:spPr>
          <a:xfrm>
            <a:off x="5516822" y="4335258"/>
            <a:ext cx="241699" cy="3696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Straight Connector 917"/>
          <p:cNvCxnSpPr>
            <a:stCxn id="906" idx="7"/>
            <a:endCxn id="910" idx="5"/>
          </p:cNvCxnSpPr>
          <p:nvPr/>
        </p:nvCxnSpPr>
        <p:spPr>
          <a:xfrm flipV="1">
            <a:off x="6013079" y="4207386"/>
            <a:ext cx="521625" cy="4975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9" name="Oval 918"/>
          <p:cNvSpPr/>
          <p:nvPr/>
        </p:nvSpPr>
        <p:spPr>
          <a:xfrm>
            <a:off x="2107279" y="5392828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0" name="Oval 919"/>
          <p:cNvSpPr/>
          <p:nvPr/>
        </p:nvSpPr>
        <p:spPr>
          <a:xfrm>
            <a:off x="3547279" y="5392828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" name="Oval 920"/>
          <p:cNvSpPr/>
          <p:nvPr/>
        </p:nvSpPr>
        <p:spPr>
          <a:xfrm>
            <a:off x="4987279" y="5392828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" name="Oval 921"/>
          <p:cNvSpPr/>
          <p:nvPr/>
        </p:nvSpPr>
        <p:spPr>
          <a:xfrm rot="5400000">
            <a:off x="6427279" y="5392828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7" name="Straight Connector 946"/>
          <p:cNvCxnSpPr>
            <a:stCxn id="906" idx="5"/>
            <a:endCxn id="922" idx="3"/>
          </p:cNvCxnSpPr>
          <p:nvPr/>
        </p:nvCxnSpPr>
        <p:spPr>
          <a:xfrm>
            <a:off x="6013079" y="4959505"/>
            <a:ext cx="466921" cy="48604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8" name="Straight Connector 957"/>
          <p:cNvCxnSpPr>
            <a:stCxn id="921" idx="7"/>
            <a:endCxn id="906" idx="3"/>
          </p:cNvCxnSpPr>
          <p:nvPr/>
        </p:nvCxnSpPr>
        <p:spPr>
          <a:xfrm flipV="1">
            <a:off x="5294558" y="4959505"/>
            <a:ext cx="463963" cy="48604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1" name="Straight Connector 960"/>
          <p:cNvCxnSpPr>
            <a:stCxn id="905" idx="5"/>
            <a:endCxn id="921" idx="1"/>
          </p:cNvCxnSpPr>
          <p:nvPr/>
        </p:nvCxnSpPr>
        <p:spPr>
          <a:xfrm>
            <a:off x="4639576" y="4952437"/>
            <a:ext cx="400424" cy="49311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4" name="Straight Connector 963"/>
          <p:cNvCxnSpPr>
            <a:stCxn id="920" idx="7"/>
            <a:endCxn id="905" idx="3"/>
          </p:cNvCxnSpPr>
          <p:nvPr/>
        </p:nvCxnSpPr>
        <p:spPr>
          <a:xfrm flipV="1">
            <a:off x="3854558" y="4952437"/>
            <a:ext cx="530460" cy="49311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7" name="Straight Connector 966"/>
          <p:cNvCxnSpPr>
            <a:stCxn id="904" idx="5"/>
            <a:endCxn id="920" idx="1"/>
          </p:cNvCxnSpPr>
          <p:nvPr/>
        </p:nvCxnSpPr>
        <p:spPr>
          <a:xfrm>
            <a:off x="3126326" y="4832226"/>
            <a:ext cx="473674" cy="61332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0" name="Straight Connector 969"/>
          <p:cNvCxnSpPr>
            <a:stCxn id="919" idx="7"/>
            <a:endCxn id="904" idx="3"/>
          </p:cNvCxnSpPr>
          <p:nvPr/>
        </p:nvCxnSpPr>
        <p:spPr>
          <a:xfrm flipV="1">
            <a:off x="2414558" y="4832226"/>
            <a:ext cx="457210" cy="61332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Straight Connector 973"/>
          <p:cNvCxnSpPr>
            <a:stCxn id="909" idx="6"/>
            <a:endCxn id="910" idx="4"/>
          </p:cNvCxnSpPr>
          <p:nvPr/>
        </p:nvCxnSpPr>
        <p:spPr>
          <a:xfrm flipV="1">
            <a:off x="5569543" y="4080107"/>
            <a:ext cx="912440" cy="1278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Straight Connector 976"/>
          <p:cNvCxnSpPr>
            <a:stCxn id="908" idx="6"/>
            <a:endCxn id="909" idx="2"/>
          </p:cNvCxnSpPr>
          <p:nvPr/>
        </p:nvCxnSpPr>
        <p:spPr>
          <a:xfrm>
            <a:off x="4016048" y="4101467"/>
            <a:ext cx="1193495" cy="10651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Straight Connector 979"/>
          <p:cNvCxnSpPr>
            <a:stCxn id="907" idx="6"/>
            <a:endCxn id="908" idx="2"/>
          </p:cNvCxnSpPr>
          <p:nvPr/>
        </p:nvCxnSpPr>
        <p:spPr>
          <a:xfrm>
            <a:off x="2521983" y="4080107"/>
            <a:ext cx="1134065" cy="2136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Straight Connector 983"/>
          <p:cNvCxnSpPr>
            <a:stCxn id="883" idx="5"/>
            <a:endCxn id="908" idx="1"/>
          </p:cNvCxnSpPr>
          <p:nvPr/>
        </p:nvCxnSpPr>
        <p:spPr>
          <a:xfrm>
            <a:off x="3272821" y="3432541"/>
            <a:ext cx="435948" cy="5416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7" name="Straight Connector 986"/>
          <p:cNvCxnSpPr>
            <a:stCxn id="908" idx="7"/>
            <a:endCxn id="884" idx="3"/>
          </p:cNvCxnSpPr>
          <p:nvPr/>
        </p:nvCxnSpPr>
        <p:spPr>
          <a:xfrm flipV="1">
            <a:off x="3963327" y="3462456"/>
            <a:ext cx="258888" cy="51173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0" name="Straight Connector 989"/>
          <p:cNvCxnSpPr>
            <a:stCxn id="884" idx="5"/>
            <a:endCxn id="909" idx="1"/>
          </p:cNvCxnSpPr>
          <p:nvPr/>
        </p:nvCxnSpPr>
        <p:spPr>
          <a:xfrm>
            <a:off x="4476773" y="3462456"/>
            <a:ext cx="785491" cy="61824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3" name="Straight Connector 992"/>
          <p:cNvCxnSpPr>
            <a:stCxn id="909" idx="7"/>
            <a:endCxn id="885" idx="3"/>
          </p:cNvCxnSpPr>
          <p:nvPr/>
        </p:nvCxnSpPr>
        <p:spPr>
          <a:xfrm flipV="1">
            <a:off x="5516822" y="3451848"/>
            <a:ext cx="193214" cy="62885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6" name="Straight Connector 995"/>
          <p:cNvCxnSpPr>
            <a:stCxn id="885" idx="5"/>
            <a:endCxn id="910" idx="3"/>
          </p:cNvCxnSpPr>
          <p:nvPr/>
        </p:nvCxnSpPr>
        <p:spPr>
          <a:xfrm>
            <a:off x="5964594" y="3451848"/>
            <a:ext cx="570110" cy="50098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9" name="Straight Connector 998"/>
          <p:cNvCxnSpPr>
            <a:stCxn id="883" idx="3"/>
            <a:endCxn id="907" idx="7"/>
          </p:cNvCxnSpPr>
          <p:nvPr/>
        </p:nvCxnSpPr>
        <p:spPr>
          <a:xfrm flipH="1">
            <a:off x="2469262" y="3432541"/>
            <a:ext cx="549001" cy="52028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2" name="Straight Connector 1001"/>
          <p:cNvCxnSpPr>
            <a:stCxn id="886" idx="6"/>
            <a:endCxn id="887" idx="2"/>
          </p:cNvCxnSpPr>
          <p:nvPr/>
        </p:nvCxnSpPr>
        <p:spPr>
          <a:xfrm flipV="1">
            <a:off x="2520000" y="2626909"/>
            <a:ext cx="1289494" cy="1111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Straight Connector 1004"/>
          <p:cNvCxnSpPr>
            <a:stCxn id="887" idx="6"/>
            <a:endCxn id="888" idx="2"/>
          </p:cNvCxnSpPr>
          <p:nvPr/>
        </p:nvCxnSpPr>
        <p:spPr>
          <a:xfrm flipV="1">
            <a:off x="4169494" y="2608061"/>
            <a:ext cx="870506" cy="188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8" name="Straight Connector 1007"/>
          <p:cNvCxnSpPr>
            <a:stCxn id="888" idx="6"/>
            <a:endCxn id="889" idx="4"/>
          </p:cNvCxnSpPr>
          <p:nvPr/>
        </p:nvCxnSpPr>
        <p:spPr>
          <a:xfrm>
            <a:off x="5400000" y="2608061"/>
            <a:ext cx="1080000" cy="2995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Straight Connector 1013"/>
          <p:cNvCxnSpPr>
            <a:stCxn id="3" idx="5"/>
            <a:endCxn id="888" idx="1"/>
          </p:cNvCxnSpPr>
          <p:nvPr/>
        </p:nvCxnSpPr>
        <p:spPr>
          <a:xfrm>
            <a:off x="4743739" y="1990489"/>
            <a:ext cx="348982" cy="49029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8" name="Straight Connector 1017"/>
          <p:cNvCxnSpPr>
            <a:stCxn id="4" idx="5"/>
            <a:endCxn id="889" idx="3"/>
          </p:cNvCxnSpPr>
          <p:nvPr/>
        </p:nvCxnSpPr>
        <p:spPr>
          <a:xfrm>
            <a:off x="6318879" y="2142074"/>
            <a:ext cx="213842" cy="36866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Straight Connector 1020"/>
          <p:cNvCxnSpPr>
            <a:stCxn id="4" idx="3"/>
            <a:endCxn id="888" idx="7"/>
          </p:cNvCxnSpPr>
          <p:nvPr/>
        </p:nvCxnSpPr>
        <p:spPr>
          <a:xfrm flipH="1">
            <a:off x="5347279" y="2142074"/>
            <a:ext cx="717042" cy="33870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/>
          <p:cNvCxnSpPr>
            <a:stCxn id="3" idx="3"/>
            <a:endCxn id="887" idx="7"/>
          </p:cNvCxnSpPr>
          <p:nvPr/>
        </p:nvCxnSpPr>
        <p:spPr>
          <a:xfrm flipH="1">
            <a:off x="4116773" y="1990489"/>
            <a:ext cx="372408" cy="50914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Connector 1026"/>
          <p:cNvCxnSpPr>
            <a:stCxn id="2" idx="3"/>
            <a:endCxn id="886" idx="7"/>
          </p:cNvCxnSpPr>
          <p:nvPr/>
        </p:nvCxnSpPr>
        <p:spPr>
          <a:xfrm flipH="1">
            <a:off x="2467279" y="1810489"/>
            <a:ext cx="749494" cy="70025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2250000" y="110593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3690000" y="110593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130000" y="110593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570000" y="1104676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2250000" y="2548019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6570000" y="2548019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2251983" y="399010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6571983" y="399010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2197279" y="5482828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3637279" y="5482828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5077279" y="5482828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6517279" y="5482828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itle 6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stabilize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61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25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055855" y="236899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495855" y="236899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935855" y="236899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335855" y="164899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775855" y="164899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215855" y="164899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rot="5400000">
            <a:off x="6655855" y="164899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3" name="Straight Connector 402"/>
          <p:cNvCxnSpPr>
            <a:stCxn id="33" idx="5"/>
            <a:endCxn id="2" idx="1"/>
          </p:cNvCxnSpPr>
          <p:nvPr/>
        </p:nvCxnSpPr>
        <p:spPr>
          <a:xfrm>
            <a:off x="2643134" y="1956269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1" name="Straight Connector 860"/>
          <p:cNvCxnSpPr>
            <a:stCxn id="34" idx="3"/>
            <a:endCxn id="2" idx="7"/>
          </p:cNvCxnSpPr>
          <p:nvPr/>
        </p:nvCxnSpPr>
        <p:spPr>
          <a:xfrm flipH="1">
            <a:off x="3363134" y="1956269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4" name="Straight Connector 863"/>
          <p:cNvCxnSpPr>
            <a:stCxn id="34" idx="5"/>
            <a:endCxn id="3" idx="1"/>
          </p:cNvCxnSpPr>
          <p:nvPr/>
        </p:nvCxnSpPr>
        <p:spPr>
          <a:xfrm>
            <a:off x="4083134" y="1956269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7" name="Straight Connector 866"/>
          <p:cNvCxnSpPr>
            <a:stCxn id="2" idx="6"/>
            <a:endCxn id="3" idx="2"/>
          </p:cNvCxnSpPr>
          <p:nvPr/>
        </p:nvCxnSpPr>
        <p:spPr>
          <a:xfrm>
            <a:off x="3415855" y="2548990"/>
            <a:ext cx="108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Straight Connector 869"/>
          <p:cNvCxnSpPr>
            <a:stCxn id="3" idx="6"/>
            <a:endCxn id="4" idx="2"/>
          </p:cNvCxnSpPr>
          <p:nvPr/>
        </p:nvCxnSpPr>
        <p:spPr>
          <a:xfrm>
            <a:off x="4855855" y="2548990"/>
            <a:ext cx="108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Straight Connector 872"/>
          <p:cNvCxnSpPr>
            <a:stCxn id="35" idx="3"/>
            <a:endCxn id="3" idx="7"/>
          </p:cNvCxnSpPr>
          <p:nvPr/>
        </p:nvCxnSpPr>
        <p:spPr>
          <a:xfrm flipH="1">
            <a:off x="4803134" y="1956269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Straight Connector 876"/>
          <p:cNvCxnSpPr>
            <a:stCxn id="35" idx="5"/>
            <a:endCxn id="4" idx="1"/>
          </p:cNvCxnSpPr>
          <p:nvPr/>
        </p:nvCxnSpPr>
        <p:spPr>
          <a:xfrm>
            <a:off x="5523134" y="1956269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Straight Connector 879"/>
          <p:cNvCxnSpPr>
            <a:stCxn id="4" idx="7"/>
            <a:endCxn id="32" idx="5"/>
          </p:cNvCxnSpPr>
          <p:nvPr/>
        </p:nvCxnSpPr>
        <p:spPr>
          <a:xfrm flipV="1">
            <a:off x="6243134" y="1956269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3" name="Oval 882"/>
          <p:cNvSpPr/>
          <p:nvPr/>
        </p:nvSpPr>
        <p:spPr>
          <a:xfrm>
            <a:off x="3055855" y="3811078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4" name="Oval 883"/>
          <p:cNvSpPr/>
          <p:nvPr/>
        </p:nvSpPr>
        <p:spPr>
          <a:xfrm>
            <a:off x="4495855" y="3811078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5" name="Oval 884"/>
          <p:cNvSpPr/>
          <p:nvPr/>
        </p:nvSpPr>
        <p:spPr>
          <a:xfrm>
            <a:off x="5935855" y="3811078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6" name="Oval 885"/>
          <p:cNvSpPr/>
          <p:nvPr/>
        </p:nvSpPr>
        <p:spPr>
          <a:xfrm>
            <a:off x="2335855" y="3091078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7" name="Oval 886"/>
          <p:cNvSpPr/>
          <p:nvPr/>
        </p:nvSpPr>
        <p:spPr>
          <a:xfrm>
            <a:off x="3775855" y="3091078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8" name="Oval 887"/>
          <p:cNvSpPr/>
          <p:nvPr/>
        </p:nvSpPr>
        <p:spPr>
          <a:xfrm>
            <a:off x="5215855" y="3091078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9" name="Oval 888"/>
          <p:cNvSpPr/>
          <p:nvPr/>
        </p:nvSpPr>
        <p:spPr>
          <a:xfrm rot="5400000">
            <a:off x="6655855" y="3091078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0" name="Straight Connector 889"/>
          <p:cNvCxnSpPr>
            <a:stCxn id="886" idx="5"/>
            <a:endCxn id="883" idx="1"/>
          </p:cNvCxnSpPr>
          <p:nvPr/>
        </p:nvCxnSpPr>
        <p:spPr>
          <a:xfrm>
            <a:off x="2643134" y="3398357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1" name="Straight Connector 890"/>
          <p:cNvCxnSpPr>
            <a:stCxn id="887" idx="3"/>
            <a:endCxn id="883" idx="7"/>
          </p:cNvCxnSpPr>
          <p:nvPr/>
        </p:nvCxnSpPr>
        <p:spPr>
          <a:xfrm flipH="1">
            <a:off x="3363134" y="3398357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Straight Connector 891"/>
          <p:cNvCxnSpPr>
            <a:stCxn id="887" idx="5"/>
            <a:endCxn id="884" idx="1"/>
          </p:cNvCxnSpPr>
          <p:nvPr/>
        </p:nvCxnSpPr>
        <p:spPr>
          <a:xfrm>
            <a:off x="4083134" y="3398357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Straight Connector 892"/>
          <p:cNvCxnSpPr>
            <a:stCxn id="883" idx="6"/>
            <a:endCxn id="884" idx="2"/>
          </p:cNvCxnSpPr>
          <p:nvPr/>
        </p:nvCxnSpPr>
        <p:spPr>
          <a:xfrm>
            <a:off x="3415855" y="3991078"/>
            <a:ext cx="108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Straight Connector 893"/>
          <p:cNvCxnSpPr>
            <a:stCxn id="884" idx="6"/>
            <a:endCxn id="885" idx="2"/>
          </p:cNvCxnSpPr>
          <p:nvPr/>
        </p:nvCxnSpPr>
        <p:spPr>
          <a:xfrm>
            <a:off x="4855855" y="3991078"/>
            <a:ext cx="108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Straight Connector 894"/>
          <p:cNvCxnSpPr>
            <a:stCxn id="888" idx="3"/>
            <a:endCxn id="884" idx="7"/>
          </p:cNvCxnSpPr>
          <p:nvPr/>
        </p:nvCxnSpPr>
        <p:spPr>
          <a:xfrm flipH="1">
            <a:off x="4803134" y="3398357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Straight Connector 895"/>
          <p:cNvCxnSpPr>
            <a:stCxn id="888" idx="5"/>
            <a:endCxn id="885" idx="1"/>
          </p:cNvCxnSpPr>
          <p:nvPr/>
        </p:nvCxnSpPr>
        <p:spPr>
          <a:xfrm>
            <a:off x="5523134" y="3398357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Straight Connector 896"/>
          <p:cNvCxnSpPr>
            <a:stCxn id="885" idx="7"/>
            <a:endCxn id="889" idx="5"/>
          </p:cNvCxnSpPr>
          <p:nvPr/>
        </p:nvCxnSpPr>
        <p:spPr>
          <a:xfrm flipV="1">
            <a:off x="6243134" y="3398357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4" name="Oval 903"/>
          <p:cNvSpPr/>
          <p:nvPr/>
        </p:nvSpPr>
        <p:spPr>
          <a:xfrm>
            <a:off x="3057838" y="5253166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5" name="Oval 904"/>
          <p:cNvSpPr/>
          <p:nvPr/>
        </p:nvSpPr>
        <p:spPr>
          <a:xfrm>
            <a:off x="4497838" y="5253166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6" name="Oval 905"/>
          <p:cNvSpPr/>
          <p:nvPr/>
        </p:nvSpPr>
        <p:spPr>
          <a:xfrm>
            <a:off x="5937838" y="5253166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7" name="Oval 906"/>
          <p:cNvSpPr/>
          <p:nvPr/>
        </p:nvSpPr>
        <p:spPr>
          <a:xfrm>
            <a:off x="2337838" y="4533166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8" name="Oval 907"/>
          <p:cNvSpPr/>
          <p:nvPr/>
        </p:nvSpPr>
        <p:spPr>
          <a:xfrm>
            <a:off x="3777838" y="4533166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9" name="Oval 908"/>
          <p:cNvSpPr/>
          <p:nvPr/>
        </p:nvSpPr>
        <p:spPr>
          <a:xfrm>
            <a:off x="5217838" y="4533166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0" name="Oval 909"/>
          <p:cNvSpPr/>
          <p:nvPr/>
        </p:nvSpPr>
        <p:spPr>
          <a:xfrm rot="5400000">
            <a:off x="6657838" y="4533166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1" name="Straight Connector 910"/>
          <p:cNvCxnSpPr>
            <a:stCxn id="907" idx="5"/>
            <a:endCxn id="904" idx="1"/>
          </p:cNvCxnSpPr>
          <p:nvPr/>
        </p:nvCxnSpPr>
        <p:spPr>
          <a:xfrm>
            <a:off x="2645117" y="4840445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Straight Connector 911"/>
          <p:cNvCxnSpPr>
            <a:stCxn id="908" idx="3"/>
            <a:endCxn id="904" idx="7"/>
          </p:cNvCxnSpPr>
          <p:nvPr/>
        </p:nvCxnSpPr>
        <p:spPr>
          <a:xfrm flipH="1">
            <a:off x="3365117" y="4840445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Straight Connector 912"/>
          <p:cNvCxnSpPr>
            <a:stCxn id="908" idx="5"/>
            <a:endCxn id="905" idx="1"/>
          </p:cNvCxnSpPr>
          <p:nvPr/>
        </p:nvCxnSpPr>
        <p:spPr>
          <a:xfrm>
            <a:off x="4085117" y="4840445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Straight Connector 913"/>
          <p:cNvCxnSpPr>
            <a:stCxn id="904" idx="6"/>
            <a:endCxn id="905" idx="2"/>
          </p:cNvCxnSpPr>
          <p:nvPr/>
        </p:nvCxnSpPr>
        <p:spPr>
          <a:xfrm>
            <a:off x="3417838" y="5433166"/>
            <a:ext cx="108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Straight Connector 914"/>
          <p:cNvCxnSpPr>
            <a:stCxn id="905" idx="6"/>
            <a:endCxn id="906" idx="2"/>
          </p:cNvCxnSpPr>
          <p:nvPr/>
        </p:nvCxnSpPr>
        <p:spPr>
          <a:xfrm>
            <a:off x="4857838" y="5433166"/>
            <a:ext cx="108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Straight Connector 915"/>
          <p:cNvCxnSpPr>
            <a:stCxn id="909" idx="3"/>
            <a:endCxn id="905" idx="7"/>
          </p:cNvCxnSpPr>
          <p:nvPr/>
        </p:nvCxnSpPr>
        <p:spPr>
          <a:xfrm flipH="1">
            <a:off x="4805117" y="4840445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Straight Connector 916"/>
          <p:cNvCxnSpPr>
            <a:stCxn id="909" idx="5"/>
            <a:endCxn id="906" idx="1"/>
          </p:cNvCxnSpPr>
          <p:nvPr/>
        </p:nvCxnSpPr>
        <p:spPr>
          <a:xfrm>
            <a:off x="5525117" y="4840445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Straight Connector 917"/>
          <p:cNvCxnSpPr>
            <a:stCxn id="906" idx="7"/>
            <a:endCxn id="910" idx="5"/>
          </p:cNvCxnSpPr>
          <p:nvPr/>
        </p:nvCxnSpPr>
        <p:spPr>
          <a:xfrm flipV="1">
            <a:off x="6245117" y="4840445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9" name="Oval 918"/>
          <p:cNvSpPr/>
          <p:nvPr/>
        </p:nvSpPr>
        <p:spPr>
          <a:xfrm>
            <a:off x="2283134" y="6025887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0" name="Oval 919"/>
          <p:cNvSpPr/>
          <p:nvPr/>
        </p:nvSpPr>
        <p:spPr>
          <a:xfrm>
            <a:off x="3723134" y="6025887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" name="Oval 920"/>
          <p:cNvSpPr/>
          <p:nvPr/>
        </p:nvSpPr>
        <p:spPr>
          <a:xfrm>
            <a:off x="5163134" y="6025887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" name="Oval 921"/>
          <p:cNvSpPr/>
          <p:nvPr/>
        </p:nvSpPr>
        <p:spPr>
          <a:xfrm rot="5400000">
            <a:off x="6603134" y="6025887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7" name="Straight Connector 946"/>
          <p:cNvCxnSpPr>
            <a:stCxn id="906" idx="5"/>
            <a:endCxn id="922" idx="3"/>
          </p:cNvCxnSpPr>
          <p:nvPr/>
        </p:nvCxnSpPr>
        <p:spPr>
          <a:xfrm>
            <a:off x="6245117" y="5560445"/>
            <a:ext cx="410738" cy="51816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8" name="Straight Connector 957"/>
          <p:cNvCxnSpPr>
            <a:stCxn id="921" idx="7"/>
            <a:endCxn id="906" idx="3"/>
          </p:cNvCxnSpPr>
          <p:nvPr/>
        </p:nvCxnSpPr>
        <p:spPr>
          <a:xfrm flipV="1">
            <a:off x="5470413" y="5560445"/>
            <a:ext cx="520146" cy="51816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1" name="Straight Connector 960"/>
          <p:cNvCxnSpPr>
            <a:stCxn id="905" idx="5"/>
            <a:endCxn id="921" idx="1"/>
          </p:cNvCxnSpPr>
          <p:nvPr/>
        </p:nvCxnSpPr>
        <p:spPr>
          <a:xfrm>
            <a:off x="4805117" y="5560445"/>
            <a:ext cx="410738" cy="51816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4" name="Straight Connector 963"/>
          <p:cNvCxnSpPr>
            <a:stCxn id="920" idx="7"/>
            <a:endCxn id="905" idx="3"/>
          </p:cNvCxnSpPr>
          <p:nvPr/>
        </p:nvCxnSpPr>
        <p:spPr>
          <a:xfrm flipV="1">
            <a:off x="4030413" y="5560445"/>
            <a:ext cx="520146" cy="51816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7" name="Straight Connector 966"/>
          <p:cNvCxnSpPr>
            <a:stCxn id="904" idx="5"/>
            <a:endCxn id="920" idx="1"/>
          </p:cNvCxnSpPr>
          <p:nvPr/>
        </p:nvCxnSpPr>
        <p:spPr>
          <a:xfrm>
            <a:off x="3365117" y="5560445"/>
            <a:ext cx="410738" cy="51816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0" name="Straight Connector 969"/>
          <p:cNvCxnSpPr>
            <a:stCxn id="919" idx="7"/>
            <a:endCxn id="904" idx="3"/>
          </p:cNvCxnSpPr>
          <p:nvPr/>
        </p:nvCxnSpPr>
        <p:spPr>
          <a:xfrm flipV="1">
            <a:off x="2590413" y="5560445"/>
            <a:ext cx="520146" cy="51816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Straight Connector 973"/>
          <p:cNvCxnSpPr>
            <a:stCxn id="909" idx="6"/>
            <a:endCxn id="910" idx="4"/>
          </p:cNvCxnSpPr>
          <p:nvPr/>
        </p:nvCxnSpPr>
        <p:spPr>
          <a:xfrm>
            <a:off x="5577838" y="4713166"/>
            <a:ext cx="108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Straight Connector 976"/>
          <p:cNvCxnSpPr>
            <a:stCxn id="908" idx="6"/>
            <a:endCxn id="909" idx="2"/>
          </p:cNvCxnSpPr>
          <p:nvPr/>
        </p:nvCxnSpPr>
        <p:spPr>
          <a:xfrm>
            <a:off x="4137838" y="4713166"/>
            <a:ext cx="108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Straight Connector 979"/>
          <p:cNvCxnSpPr>
            <a:stCxn id="907" idx="6"/>
            <a:endCxn id="908" idx="2"/>
          </p:cNvCxnSpPr>
          <p:nvPr/>
        </p:nvCxnSpPr>
        <p:spPr>
          <a:xfrm>
            <a:off x="2697838" y="4713166"/>
            <a:ext cx="108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Straight Connector 983"/>
          <p:cNvCxnSpPr>
            <a:stCxn id="883" idx="5"/>
            <a:endCxn id="908" idx="1"/>
          </p:cNvCxnSpPr>
          <p:nvPr/>
        </p:nvCxnSpPr>
        <p:spPr>
          <a:xfrm>
            <a:off x="3363134" y="4118357"/>
            <a:ext cx="467425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7" name="Straight Connector 986"/>
          <p:cNvCxnSpPr>
            <a:stCxn id="908" idx="7"/>
            <a:endCxn id="884" idx="3"/>
          </p:cNvCxnSpPr>
          <p:nvPr/>
        </p:nvCxnSpPr>
        <p:spPr>
          <a:xfrm flipV="1">
            <a:off x="4085117" y="4118357"/>
            <a:ext cx="463459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0" name="Straight Connector 989"/>
          <p:cNvCxnSpPr>
            <a:stCxn id="884" idx="5"/>
            <a:endCxn id="909" idx="1"/>
          </p:cNvCxnSpPr>
          <p:nvPr/>
        </p:nvCxnSpPr>
        <p:spPr>
          <a:xfrm>
            <a:off x="4803134" y="4118357"/>
            <a:ext cx="467425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3" name="Straight Connector 992"/>
          <p:cNvCxnSpPr>
            <a:stCxn id="909" idx="7"/>
            <a:endCxn id="885" idx="3"/>
          </p:cNvCxnSpPr>
          <p:nvPr/>
        </p:nvCxnSpPr>
        <p:spPr>
          <a:xfrm flipV="1">
            <a:off x="5525117" y="4118357"/>
            <a:ext cx="463459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6" name="Straight Connector 995"/>
          <p:cNvCxnSpPr>
            <a:stCxn id="885" idx="5"/>
            <a:endCxn id="910" idx="3"/>
          </p:cNvCxnSpPr>
          <p:nvPr/>
        </p:nvCxnSpPr>
        <p:spPr>
          <a:xfrm>
            <a:off x="6243134" y="4118357"/>
            <a:ext cx="467425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9" name="Straight Connector 998"/>
          <p:cNvCxnSpPr>
            <a:stCxn id="883" idx="3"/>
            <a:endCxn id="907" idx="7"/>
          </p:cNvCxnSpPr>
          <p:nvPr/>
        </p:nvCxnSpPr>
        <p:spPr>
          <a:xfrm flipH="1">
            <a:off x="2645117" y="4118357"/>
            <a:ext cx="463459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2" name="Straight Connector 1001"/>
          <p:cNvCxnSpPr>
            <a:stCxn id="886" idx="6"/>
            <a:endCxn id="887" idx="2"/>
          </p:cNvCxnSpPr>
          <p:nvPr/>
        </p:nvCxnSpPr>
        <p:spPr>
          <a:xfrm>
            <a:off x="2695855" y="3271078"/>
            <a:ext cx="108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Straight Connector 1004"/>
          <p:cNvCxnSpPr>
            <a:stCxn id="887" idx="6"/>
            <a:endCxn id="888" idx="2"/>
          </p:cNvCxnSpPr>
          <p:nvPr/>
        </p:nvCxnSpPr>
        <p:spPr>
          <a:xfrm>
            <a:off x="4135855" y="3271078"/>
            <a:ext cx="108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8" name="Straight Connector 1007"/>
          <p:cNvCxnSpPr>
            <a:stCxn id="888" idx="6"/>
            <a:endCxn id="889" idx="4"/>
          </p:cNvCxnSpPr>
          <p:nvPr/>
        </p:nvCxnSpPr>
        <p:spPr>
          <a:xfrm>
            <a:off x="5575855" y="3271078"/>
            <a:ext cx="108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" name="Straight Connector 1010"/>
          <p:cNvCxnSpPr>
            <a:stCxn id="2" idx="5"/>
            <a:endCxn id="887" idx="1"/>
          </p:cNvCxnSpPr>
          <p:nvPr/>
        </p:nvCxnSpPr>
        <p:spPr>
          <a:xfrm>
            <a:off x="3363134" y="2676269"/>
            <a:ext cx="465442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Straight Connector 1013"/>
          <p:cNvCxnSpPr>
            <a:stCxn id="3" idx="5"/>
            <a:endCxn id="888" idx="1"/>
          </p:cNvCxnSpPr>
          <p:nvPr/>
        </p:nvCxnSpPr>
        <p:spPr>
          <a:xfrm>
            <a:off x="4803134" y="2676269"/>
            <a:ext cx="465442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8" name="Straight Connector 1017"/>
          <p:cNvCxnSpPr>
            <a:stCxn id="4" idx="5"/>
            <a:endCxn id="889" idx="3"/>
          </p:cNvCxnSpPr>
          <p:nvPr/>
        </p:nvCxnSpPr>
        <p:spPr>
          <a:xfrm>
            <a:off x="6243134" y="2676269"/>
            <a:ext cx="465442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Straight Connector 1020"/>
          <p:cNvCxnSpPr>
            <a:stCxn id="4" idx="3"/>
            <a:endCxn id="888" idx="7"/>
          </p:cNvCxnSpPr>
          <p:nvPr/>
        </p:nvCxnSpPr>
        <p:spPr>
          <a:xfrm flipH="1">
            <a:off x="5523134" y="2676269"/>
            <a:ext cx="465442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/>
          <p:cNvCxnSpPr>
            <a:stCxn id="3" idx="3"/>
            <a:endCxn id="887" idx="7"/>
          </p:cNvCxnSpPr>
          <p:nvPr/>
        </p:nvCxnSpPr>
        <p:spPr>
          <a:xfrm flipH="1">
            <a:off x="4083134" y="2676269"/>
            <a:ext cx="465442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Connector 1026"/>
          <p:cNvCxnSpPr>
            <a:stCxn id="2" idx="3"/>
            <a:endCxn id="886" idx="7"/>
          </p:cNvCxnSpPr>
          <p:nvPr/>
        </p:nvCxnSpPr>
        <p:spPr>
          <a:xfrm flipH="1">
            <a:off x="2643134" y="2676269"/>
            <a:ext cx="465442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Title 1029"/>
          <p:cNvSpPr>
            <a:spLocks noGrp="1"/>
          </p:cNvSpPr>
          <p:nvPr>
            <p:ph type="title"/>
          </p:nvPr>
        </p:nvSpPr>
        <p:spPr>
          <a:xfrm>
            <a:off x="667174" y="609600"/>
            <a:ext cx="8596668" cy="1320800"/>
          </a:xfrm>
        </p:spPr>
        <p:txBody>
          <a:bodyPr/>
          <a:lstStyle/>
          <a:p>
            <a:r>
              <a:rPr lang="en-US" cap="small" dirty="0" smtClean="0"/>
              <a:t>initial grid</a:t>
            </a:r>
            <a:endParaRPr lang="en-US" cap="small" dirty="0"/>
          </a:p>
        </p:txBody>
      </p:sp>
      <p:sp>
        <p:nvSpPr>
          <p:cNvPr id="1033" name="Title 1029"/>
          <p:cNvSpPr txBox="1">
            <a:spLocks/>
          </p:cNvSpPr>
          <p:nvPr/>
        </p:nvSpPr>
        <p:spPr>
          <a:xfrm>
            <a:off x="66717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sm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f</a:t>
            </a:r>
            <a:r>
              <a:rPr lang="en-US" dirty="0" smtClean="0"/>
              <a:t>ixing the border</a:t>
            </a:r>
            <a:endParaRPr lang="en-US" dirty="0"/>
          </a:p>
        </p:txBody>
      </p:sp>
      <p:sp>
        <p:nvSpPr>
          <p:cNvPr id="1035" name="Title 1029"/>
          <p:cNvSpPr txBox="1">
            <a:spLocks/>
          </p:cNvSpPr>
          <p:nvPr/>
        </p:nvSpPr>
        <p:spPr>
          <a:xfrm>
            <a:off x="667174" y="62774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sm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adding springs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7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00" fill="hold"/>
                                        <p:tgtEl>
                                          <p:spTgt spid="8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1000" fill="hold"/>
                                        <p:tgtEl>
                                          <p:spTgt spid="8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8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1000" fill="hold"/>
                                        <p:tgtEl>
                                          <p:spTgt spid="9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1000" fill="hold"/>
                                        <p:tgtEl>
                                          <p:spTgt spid="9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1000" fill="hold"/>
                                        <p:tgtEl>
                                          <p:spTgt spid="9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1000" fill="hold"/>
                                        <p:tgtEl>
                                          <p:spTgt spid="9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1000" fill="hold"/>
                                        <p:tgtEl>
                                          <p:spTgt spid="9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000" fill="hold"/>
                                        <p:tgtEl>
                                          <p:spTgt spid="9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1000" fill="hold"/>
                                        <p:tgtEl>
                                          <p:spTgt spid="9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" dur="1000" fill="hold"/>
                                        <p:tgtEl>
                                          <p:spTgt spid="9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1000" fill="hold"/>
                                        <p:tgtEl>
                                          <p:spTgt spid="9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1000" fill="hold"/>
                                        <p:tgtEl>
                                          <p:spTgt spid="9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9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1000" fill="hold"/>
                                        <p:tgtEl>
                                          <p:spTgt spid="9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1000" fill="hold"/>
                                        <p:tgtEl>
                                          <p:spTgt spid="9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1000" fill="hold"/>
                                        <p:tgtEl>
                                          <p:spTgt spid="9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1000" fill="hold"/>
                                        <p:tgtEl>
                                          <p:spTgt spid="9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1000" fill="hold"/>
                                        <p:tgtEl>
                                          <p:spTgt spid="9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3" dur="1000" fill="hold"/>
                                        <p:tgtEl>
                                          <p:spTgt spid="9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1000" fill="hold"/>
                                        <p:tgtEl>
                                          <p:spTgt spid="9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1000" fill="hold"/>
                                        <p:tgtEl>
                                          <p:spTgt spid="8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7" dur="1000" fill="hold"/>
                                        <p:tgtEl>
                                          <p:spTgt spid="8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1000" fill="hold"/>
                                        <p:tgtEl>
                                          <p:spTgt spid="8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1000" fill="hold"/>
                                        <p:tgtEl>
                                          <p:spTgt spid="3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2" dur="1000" fill="hold"/>
                                        <p:tgtEl>
                                          <p:spTgt spid="3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4" dur="1000" fill="hold"/>
                                        <p:tgtEl>
                                          <p:spTgt spid="3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6" dur="1000" fill="hold"/>
                                        <p:tgtEl>
                                          <p:spTgt spid="3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8" dur="1000" fill="hold"/>
                                        <p:tgtEl>
                                          <p:spTgt spid="88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0" dur="1000" fill="hold"/>
                                        <p:tgtEl>
                                          <p:spTgt spid="91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2" dur="1000" fill="hold"/>
                                        <p:tgtEl>
                                          <p:spTgt spid="92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4" dur="1000" fill="hold"/>
                                        <p:tgtEl>
                                          <p:spTgt spid="92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6" dur="1000" fill="hold"/>
                                        <p:tgtEl>
                                          <p:spTgt spid="92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8" dur="1000" fill="hold"/>
                                        <p:tgtEl>
                                          <p:spTgt spid="91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0" dur="1000" fill="hold"/>
                                        <p:tgtEl>
                                          <p:spTgt spid="90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2" dur="1000" fill="hold"/>
                                        <p:tgtEl>
                                          <p:spTgt spid="88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8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8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8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8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8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8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8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8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8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8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8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8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8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8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8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8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9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9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9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9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9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9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9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9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9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9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9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9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9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9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9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9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9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9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9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9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9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9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9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5" dur="1000"/>
                                        <p:tgtEl>
                                          <p:spTgt spid="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9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9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1000"/>
                                        <p:tgtEl>
                                          <p:spTgt spid="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9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9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5" dur="1000"/>
                                        <p:tgtEl>
                                          <p:spTgt spid="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9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9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9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9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9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9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0" dur="1000"/>
                                        <p:tgtEl>
                                          <p:spTgt spid="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9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9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5" dur="1000"/>
                                        <p:tgtEl>
                                          <p:spTgt spid="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9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9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0" dur="1000"/>
                                        <p:tgtEl>
                                          <p:spTgt spid="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5" dur="1000"/>
                                        <p:tgtEl>
                                          <p:spTgt spid="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9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9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5" dur="10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0" dur="10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5" dur="1000"/>
                                        <p:tgtEl>
                                          <p:spTgt spid="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0" dur="1000"/>
                                        <p:tgtEl>
                                          <p:spTgt spid="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10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10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5" dur="1000"/>
                                        <p:tgtEl>
                                          <p:spTgt spid="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5" dur="1000"/>
                                        <p:tgtEl>
                                          <p:spTgt spid="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0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5" dur="1000"/>
                                        <p:tgtEl>
                                          <p:spTgt spid="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0" dur="10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2" grpId="0" animBg="1"/>
      <p:bldP spid="886" grpId="0" animBg="1"/>
      <p:bldP spid="889" grpId="0" animBg="1"/>
      <p:bldP spid="907" grpId="0" animBg="1"/>
      <p:bldP spid="910" grpId="0" animBg="1"/>
      <p:bldP spid="919" grpId="0" animBg="1"/>
      <p:bldP spid="920" grpId="0" animBg="1"/>
      <p:bldP spid="921" grpId="0" animBg="1"/>
      <p:bldP spid="922" grpId="0" animBg="1"/>
      <p:bldP spid="1030" grpId="0"/>
      <p:bldP spid="1033" grpId="0"/>
      <p:bldP spid="1033" grpId="1"/>
      <p:bldP spid="10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1854826" y="3314490"/>
            <a:ext cx="6179999" cy="914400"/>
            <a:chOff x="1671947" y="1231690"/>
            <a:chExt cx="6179999" cy="914400"/>
          </a:xfrm>
        </p:grpSpPr>
        <p:grpSp>
          <p:nvGrpSpPr>
            <p:cNvPr id="29" name="Group 28"/>
            <p:cNvGrpSpPr/>
            <p:nvPr/>
          </p:nvGrpSpPr>
          <p:grpSpPr>
            <a:xfrm>
              <a:off x="1671947" y="1231690"/>
              <a:ext cx="6179999" cy="914400"/>
              <a:chOff x="2262869" y="2965269"/>
              <a:chExt cx="6179999" cy="914400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2262869" y="2965269"/>
                <a:ext cx="914400" cy="9144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7528468" y="2965269"/>
                <a:ext cx="914400" cy="9144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3177269" y="2965269"/>
                <a:ext cx="4364715" cy="914400"/>
                <a:chOff x="3177269" y="2965269"/>
                <a:chExt cx="4364715" cy="914400"/>
              </a:xfrm>
            </p:grpSpPr>
            <p:cxnSp>
              <p:nvCxnSpPr>
                <p:cNvPr id="6" name="Straight Connector 5"/>
                <p:cNvCxnSpPr>
                  <a:stCxn id="3" idx="6"/>
                </p:cNvCxnSpPr>
                <p:nvPr/>
              </p:nvCxnSpPr>
              <p:spPr>
                <a:xfrm>
                  <a:off x="3177269" y="3422469"/>
                  <a:ext cx="720000" cy="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6" name="Group 25"/>
                <p:cNvGrpSpPr/>
                <p:nvPr/>
              </p:nvGrpSpPr>
              <p:grpSpPr>
                <a:xfrm>
                  <a:off x="4284619" y="2965269"/>
                  <a:ext cx="2539092" cy="914400"/>
                  <a:chOff x="4284619" y="2965269"/>
                  <a:chExt cx="2539092" cy="914400"/>
                </a:xfrm>
              </p:grpSpPr>
              <p:cxnSp>
                <p:nvCxnSpPr>
                  <p:cNvPr id="10" name="Straight Connector 9"/>
                  <p:cNvCxnSpPr/>
                  <p:nvPr/>
                </p:nvCxnSpPr>
                <p:spPr>
                  <a:xfrm flipH="1" flipV="1">
                    <a:off x="4284619" y="2965271"/>
                    <a:ext cx="703215" cy="914398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 flipH="1">
                    <a:off x="4987835" y="2965269"/>
                    <a:ext cx="772885" cy="914400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5760720" y="2965269"/>
                    <a:ext cx="703218" cy="914400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 flipH="1">
                    <a:off x="6463939" y="3422469"/>
                    <a:ext cx="359772" cy="457200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3" name="Straight Connector 22"/>
                <p:cNvCxnSpPr>
                  <a:endCxn id="4" idx="2"/>
                </p:cNvCxnSpPr>
                <p:nvPr/>
              </p:nvCxnSpPr>
              <p:spPr>
                <a:xfrm>
                  <a:off x="6821984" y="3422469"/>
                  <a:ext cx="720000" cy="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1" name="Straight Connector 30"/>
            <p:cNvCxnSpPr/>
            <p:nvPr/>
          </p:nvCxnSpPr>
          <p:spPr>
            <a:xfrm flipH="1">
              <a:off x="3305033" y="1231690"/>
              <a:ext cx="386668" cy="45720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spring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854826" y="4805680"/>
            <a:ext cx="2340000" cy="1016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5694826" y="4810760"/>
            <a:ext cx="2340000" cy="0"/>
          </a:xfrm>
          <a:prstGeom prst="straightConnector1">
            <a:avLst/>
          </a:prstGeom>
          <a:ln w="25400">
            <a:solidFill>
              <a:schemeClr val="accent6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4441949" y="4667180"/>
                <a:ext cx="10123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charset="0"/>
                        </a:rPr>
                        <m:t>𝐹</m:t>
                      </m:r>
                      <m:r>
                        <a:rPr lang="nl-NL" b="0" i="1" smtClean="0">
                          <a:latin typeface="Cambria Math" charset="0"/>
                        </a:rPr>
                        <m:t>=</m:t>
                      </m:r>
                      <m:r>
                        <a:rPr lang="nl-NL" b="0" i="1" smtClean="0">
                          <a:latin typeface="Cambria Math" charset="0"/>
                        </a:rPr>
                        <m:t>𝐾</m:t>
                      </m:r>
                      <m:r>
                        <a:rPr lang="nl-NL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lang="nl-NL" b="0" i="1" smtClean="0">
                          <a:latin typeface="Cambria Math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949" y="4667180"/>
                <a:ext cx="101232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4217" r="-3614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/>
          <p:cNvCxnSpPr/>
          <p:nvPr/>
        </p:nvCxnSpPr>
        <p:spPr>
          <a:xfrm>
            <a:off x="2748906" y="2890520"/>
            <a:ext cx="4364715" cy="0"/>
          </a:xfrm>
          <a:prstGeom prst="line">
            <a:avLst/>
          </a:prstGeom>
          <a:ln w="254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164421" y="2631440"/>
            <a:ext cx="0" cy="51816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699727" y="2631440"/>
            <a:ext cx="0" cy="51816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/>
              <p:cNvSpPr/>
              <p:nvPr/>
            </p:nvSpPr>
            <p:spPr>
              <a:xfrm>
                <a:off x="4187437" y="2427083"/>
                <a:ext cx="1487651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nl-NL" i="1" smtClean="0">
                        <a:latin typeface="Cambria Math" charset="0"/>
                      </a:rPr>
                      <m:t>𝑋</m:t>
                    </m:r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a:rPr lang="nl-NL" b="0" i="0" smtClean="0">
                        <a:latin typeface="Cambria Math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nl-NL" b="1" i="1" smtClean="0">
                            <a:latin typeface="Cambria Math" charset="0"/>
                          </a:rPr>
                          <m:t>𝒙</m:t>
                        </m:r>
                      </m:e>
                      <m:sub>
                        <m:r>
                          <a:rPr lang="nl-NL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nl-NL" b="0" i="1" smtClean="0">
                        <a:latin typeface="Cambria Math" charset="0"/>
                      </a:rPr>
                      <m:t> −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nl-NL" b="1" i="1" smtClean="0">
                            <a:latin typeface="Cambria Math" charset="0"/>
                          </a:rPr>
                          <m:t>𝒙</m:t>
                        </m:r>
                      </m:e>
                      <m:sub>
                        <m:r>
                          <a:rPr lang="nl-NL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nl-NL" b="0" i="1" smtClean="0">
                        <a:latin typeface="Cambria Math" charset="0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437" y="2427083"/>
                <a:ext cx="1487651" cy="391646"/>
              </a:xfrm>
              <a:prstGeom prst="rect">
                <a:avLst/>
              </a:prstGeom>
              <a:blipFill rotWithShape="0">
                <a:blip r:embed="rId4"/>
                <a:stretch>
                  <a:fillRect t="-90625" r="-820" b="-1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Rectangle 94"/>
              <p:cNvSpPr/>
              <p:nvPr/>
            </p:nvSpPr>
            <p:spPr>
              <a:xfrm>
                <a:off x="8137511" y="3543090"/>
                <a:ext cx="461921" cy="3956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nl-NL" b="1" i="1" smtClean="0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nl-NL" b="1" i="1" smtClean="0">
                              <a:latin typeface="Cambria Math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511" y="3543090"/>
                <a:ext cx="461921" cy="395621"/>
              </a:xfrm>
              <a:prstGeom prst="rect">
                <a:avLst/>
              </a:prstGeom>
              <a:blipFill rotWithShape="0">
                <a:blip r:embed="rId5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Rectangle 96"/>
              <p:cNvSpPr/>
              <p:nvPr/>
            </p:nvSpPr>
            <p:spPr>
              <a:xfrm>
                <a:off x="1313745" y="3556234"/>
                <a:ext cx="4587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nl-NL" b="1" i="1" smtClean="0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nl-NL" b="1" i="1" smtClean="0">
                              <a:latin typeface="Cambria Math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7" name="Rectangle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745" y="3556234"/>
                <a:ext cx="458715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204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particle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1436568" y="2879459"/>
                <a:ext cx="7347824" cy="10990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nl-NL" sz="4000" b="0" i="1" smtClean="0">
                            <a:latin typeface="Cambria Math" charset="0"/>
                          </a:rPr>
                          <m:t>𝐹</m:t>
                        </m:r>
                      </m:e>
                      <m:sub>
                        <m:r>
                          <a:rPr lang="nl-NL" sz="40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000" dirty="0" smtClean="0"/>
                  <a:t> =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400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nl-NL" sz="4000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nl-NL" sz="4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4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nl-NL" sz="4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nl-NL" sz="4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sz="40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nl-NL" sz="4000" b="0" i="1" smtClean="0">
                                <a:latin typeface="Cambria Math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nl-NL" sz="4000" b="0" i="1" smtClean="0">
                                <a:latin typeface="Cambria Math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nl-NL" sz="4000" b="0" i="1" smtClean="0"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bg-BG" sz="4000" b="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4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nl-NL" sz="40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40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nl-NL" sz="4000" b="0" i="1" smtClean="0">
                            <a:latin typeface="Cambria Math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4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nl-NL" sz="40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4000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4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nl-NL" sz="4000" b="0" i="1" smtClean="0">
                                <a:latin typeface="Cambria Math" charset="0"/>
                              </a:rPr>
                              <m:t>|</m:t>
                            </m:r>
                            <m:r>
                              <a:rPr lang="nl-NL" sz="400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400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nl-NL" sz="4000" i="1">
                            <a:latin typeface="Cambria Math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4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nl-NL" sz="400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4000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  <m:r>
                          <a:rPr lang="nl-NL" sz="4000" b="0" i="1" smtClean="0">
                            <a:latin typeface="Cambria Math" charset="0"/>
                          </a:rPr>
                          <m:t>|</m:t>
                        </m:r>
                      </m:den>
                    </m:f>
                    <m:r>
                      <a:rPr lang="nl-NL" sz="4000" b="0" i="1" smtClean="0">
                        <a:latin typeface="Cambria Math" charset="0"/>
                      </a:rPr>
                      <m:t>[</m:t>
                    </m:r>
                    <m:sSub>
                      <m:sSubPr>
                        <m:ctrlPr>
                          <a:rPr lang="en-US" sz="4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nl-NL" sz="4000" b="0" i="1" smtClean="0">
                            <a:latin typeface="Cambria Math" charset="0"/>
                          </a:rPr>
                          <m:t>|</m:t>
                        </m:r>
                        <m:r>
                          <a:rPr lang="nl-NL" sz="40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nl-NL" sz="4000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nl-NL" sz="4000" i="1">
                        <a:latin typeface="Cambria Math" charset="0"/>
                      </a:rPr>
                      <m:t> −</m:t>
                    </m:r>
                    <m:sSub>
                      <m:sSubPr>
                        <m:ctrlPr>
                          <a:rPr lang="en-US" sz="4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nl-NL" sz="40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nl-NL" sz="4000" i="1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nl-NL" sz="4000" b="0" i="0" smtClean="0">
                        <a:latin typeface="Cambria Math" charset="0"/>
                      </a:rPr>
                      <m:t>|]</m:t>
                    </m:r>
                  </m:oMath>
                </a14:m>
                <a:endParaRPr lang="en-US" sz="4000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568" y="2879459"/>
                <a:ext cx="7347824" cy="1099083"/>
              </a:xfrm>
              <a:prstGeom prst="rect">
                <a:avLst/>
              </a:prstGeom>
              <a:blipFill rotWithShape="0">
                <a:blip r:embed="rId3"/>
                <a:stretch>
                  <a:fillRect t="-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325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ull grid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1436568" y="2879459"/>
                <a:ext cx="7347824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nl-NL" sz="4000" b="0" i="1" smtClean="0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nl-NL" sz="40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nl-NL" sz="4000" b="0" i="1" smtClean="0">
                          <a:latin typeface="Cambria Math" charset="0"/>
                        </a:rPr>
                        <m:t>=0 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nl-NL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∀</m:t>
                          </m:r>
                        </m:e>
                        <m:sub>
                          <m:r>
                            <a:rPr lang="nl-NL" sz="40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568" y="2879459"/>
                <a:ext cx="7347824" cy="7078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129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006400" y="1564200"/>
            <a:ext cx="4734704" cy="4736897"/>
            <a:chOff x="2107279" y="1574731"/>
            <a:chExt cx="4734704" cy="4736897"/>
          </a:xfrm>
        </p:grpSpPr>
        <p:sp>
          <p:nvSpPr>
            <p:cNvPr id="919" name="Oval 918"/>
            <p:cNvSpPr/>
            <p:nvPr/>
          </p:nvSpPr>
          <p:spPr>
            <a:xfrm>
              <a:off x="2107279" y="5951628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0" name="Oval 919"/>
            <p:cNvSpPr/>
            <p:nvPr/>
          </p:nvSpPr>
          <p:spPr>
            <a:xfrm>
              <a:off x="3547279" y="5951628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1" name="Oval 920"/>
            <p:cNvSpPr/>
            <p:nvPr/>
          </p:nvSpPr>
          <p:spPr>
            <a:xfrm>
              <a:off x="4987279" y="5951628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2" name="Oval 921"/>
            <p:cNvSpPr/>
            <p:nvPr/>
          </p:nvSpPr>
          <p:spPr>
            <a:xfrm rot="5400000">
              <a:off x="6427279" y="5951628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/>
            <p:cNvSpPr/>
            <p:nvPr/>
          </p:nvSpPr>
          <p:spPr>
            <a:xfrm>
              <a:off x="2880000" y="2294731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4320000" y="2294731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5760000" y="2294731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2160000" y="1574731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600000" y="1574731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040000" y="1574731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 rot="5400000">
              <a:off x="6480000" y="1574731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3" name="Straight Connector 402"/>
            <p:cNvCxnSpPr>
              <a:stCxn id="33" idx="5"/>
              <a:endCxn id="2" idx="1"/>
            </p:cNvCxnSpPr>
            <p:nvPr/>
          </p:nvCxnSpPr>
          <p:spPr>
            <a:xfrm>
              <a:off x="2467279" y="1882010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Straight Connector 860"/>
            <p:cNvCxnSpPr>
              <a:stCxn id="34" idx="3"/>
              <a:endCxn id="2" idx="7"/>
            </p:cNvCxnSpPr>
            <p:nvPr/>
          </p:nvCxnSpPr>
          <p:spPr>
            <a:xfrm flipH="1">
              <a:off x="3187279" y="1882010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4" name="Straight Connector 863"/>
            <p:cNvCxnSpPr>
              <a:stCxn id="34" idx="5"/>
              <a:endCxn id="3" idx="1"/>
            </p:cNvCxnSpPr>
            <p:nvPr/>
          </p:nvCxnSpPr>
          <p:spPr>
            <a:xfrm>
              <a:off x="3907279" y="1882010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7" name="Straight Connector 866"/>
            <p:cNvCxnSpPr>
              <a:stCxn id="2" idx="6"/>
              <a:endCxn id="3" idx="2"/>
            </p:cNvCxnSpPr>
            <p:nvPr/>
          </p:nvCxnSpPr>
          <p:spPr>
            <a:xfrm>
              <a:off x="3240000" y="2474731"/>
              <a:ext cx="10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0" name="Straight Connector 869"/>
            <p:cNvCxnSpPr>
              <a:stCxn id="3" idx="6"/>
              <a:endCxn id="4" idx="2"/>
            </p:cNvCxnSpPr>
            <p:nvPr/>
          </p:nvCxnSpPr>
          <p:spPr>
            <a:xfrm>
              <a:off x="4680000" y="2474731"/>
              <a:ext cx="10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3" name="Straight Connector 872"/>
            <p:cNvCxnSpPr>
              <a:stCxn id="35" idx="3"/>
              <a:endCxn id="3" idx="7"/>
            </p:cNvCxnSpPr>
            <p:nvPr/>
          </p:nvCxnSpPr>
          <p:spPr>
            <a:xfrm flipH="1">
              <a:off x="4627279" y="1882010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7" name="Straight Connector 876"/>
            <p:cNvCxnSpPr>
              <a:stCxn id="35" idx="5"/>
              <a:endCxn id="4" idx="1"/>
            </p:cNvCxnSpPr>
            <p:nvPr/>
          </p:nvCxnSpPr>
          <p:spPr>
            <a:xfrm>
              <a:off x="5347279" y="1882010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0" name="Straight Connector 879"/>
            <p:cNvCxnSpPr>
              <a:stCxn id="4" idx="7"/>
              <a:endCxn id="32" idx="5"/>
            </p:cNvCxnSpPr>
            <p:nvPr/>
          </p:nvCxnSpPr>
          <p:spPr>
            <a:xfrm flipV="1">
              <a:off x="6067279" y="1882010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3" name="Oval 882"/>
            <p:cNvSpPr/>
            <p:nvPr/>
          </p:nvSpPr>
          <p:spPr>
            <a:xfrm>
              <a:off x="2880000" y="3736819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4" name="Oval 883"/>
            <p:cNvSpPr/>
            <p:nvPr/>
          </p:nvSpPr>
          <p:spPr>
            <a:xfrm>
              <a:off x="4320000" y="3736819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5" name="Oval 884"/>
            <p:cNvSpPr/>
            <p:nvPr/>
          </p:nvSpPr>
          <p:spPr>
            <a:xfrm>
              <a:off x="5760000" y="3736819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6" name="Oval 885"/>
            <p:cNvSpPr/>
            <p:nvPr/>
          </p:nvSpPr>
          <p:spPr>
            <a:xfrm>
              <a:off x="2160000" y="3016819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7" name="Oval 886"/>
            <p:cNvSpPr/>
            <p:nvPr/>
          </p:nvSpPr>
          <p:spPr>
            <a:xfrm>
              <a:off x="3600000" y="3016819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8" name="Oval 887"/>
            <p:cNvSpPr/>
            <p:nvPr/>
          </p:nvSpPr>
          <p:spPr>
            <a:xfrm>
              <a:off x="5040000" y="3016819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9" name="Oval 888"/>
            <p:cNvSpPr/>
            <p:nvPr/>
          </p:nvSpPr>
          <p:spPr>
            <a:xfrm rot="5400000">
              <a:off x="6480000" y="3016819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0" name="Straight Connector 889"/>
            <p:cNvCxnSpPr>
              <a:stCxn id="886" idx="5"/>
              <a:endCxn id="883" idx="1"/>
            </p:cNvCxnSpPr>
            <p:nvPr/>
          </p:nvCxnSpPr>
          <p:spPr>
            <a:xfrm>
              <a:off x="2467279" y="3324098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1" name="Straight Connector 890"/>
            <p:cNvCxnSpPr>
              <a:stCxn id="887" idx="3"/>
              <a:endCxn id="883" idx="7"/>
            </p:cNvCxnSpPr>
            <p:nvPr/>
          </p:nvCxnSpPr>
          <p:spPr>
            <a:xfrm flipH="1">
              <a:off x="3187279" y="3324098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2" name="Straight Connector 891"/>
            <p:cNvCxnSpPr>
              <a:stCxn id="887" idx="5"/>
              <a:endCxn id="884" idx="1"/>
            </p:cNvCxnSpPr>
            <p:nvPr/>
          </p:nvCxnSpPr>
          <p:spPr>
            <a:xfrm>
              <a:off x="3907279" y="3324098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3" name="Straight Connector 892"/>
            <p:cNvCxnSpPr>
              <a:stCxn id="883" idx="6"/>
              <a:endCxn id="884" idx="2"/>
            </p:cNvCxnSpPr>
            <p:nvPr/>
          </p:nvCxnSpPr>
          <p:spPr>
            <a:xfrm>
              <a:off x="3240000" y="3916819"/>
              <a:ext cx="10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4" name="Straight Connector 893"/>
            <p:cNvCxnSpPr>
              <a:stCxn id="884" idx="6"/>
              <a:endCxn id="885" idx="2"/>
            </p:cNvCxnSpPr>
            <p:nvPr/>
          </p:nvCxnSpPr>
          <p:spPr>
            <a:xfrm>
              <a:off x="4680000" y="3916819"/>
              <a:ext cx="10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5" name="Straight Connector 894"/>
            <p:cNvCxnSpPr>
              <a:stCxn id="888" idx="3"/>
              <a:endCxn id="884" idx="7"/>
            </p:cNvCxnSpPr>
            <p:nvPr/>
          </p:nvCxnSpPr>
          <p:spPr>
            <a:xfrm flipH="1">
              <a:off x="4627279" y="3324098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6" name="Straight Connector 895"/>
            <p:cNvCxnSpPr>
              <a:stCxn id="888" idx="5"/>
              <a:endCxn id="885" idx="1"/>
            </p:cNvCxnSpPr>
            <p:nvPr/>
          </p:nvCxnSpPr>
          <p:spPr>
            <a:xfrm>
              <a:off x="5347279" y="3324098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7" name="Straight Connector 896"/>
            <p:cNvCxnSpPr>
              <a:stCxn id="885" idx="7"/>
              <a:endCxn id="889" idx="5"/>
            </p:cNvCxnSpPr>
            <p:nvPr/>
          </p:nvCxnSpPr>
          <p:spPr>
            <a:xfrm flipV="1">
              <a:off x="6067279" y="3324098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4" name="Oval 903"/>
            <p:cNvSpPr/>
            <p:nvPr/>
          </p:nvSpPr>
          <p:spPr>
            <a:xfrm>
              <a:off x="2881983" y="5178907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5" name="Oval 904"/>
            <p:cNvSpPr/>
            <p:nvPr/>
          </p:nvSpPr>
          <p:spPr>
            <a:xfrm>
              <a:off x="4321983" y="5178907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6" name="Oval 905"/>
            <p:cNvSpPr/>
            <p:nvPr/>
          </p:nvSpPr>
          <p:spPr>
            <a:xfrm>
              <a:off x="5761983" y="5178907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7" name="Oval 906"/>
            <p:cNvSpPr/>
            <p:nvPr/>
          </p:nvSpPr>
          <p:spPr>
            <a:xfrm>
              <a:off x="2161983" y="4458907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8" name="Oval 907"/>
            <p:cNvSpPr/>
            <p:nvPr/>
          </p:nvSpPr>
          <p:spPr>
            <a:xfrm>
              <a:off x="3601983" y="4458907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9" name="Oval 908"/>
            <p:cNvSpPr/>
            <p:nvPr/>
          </p:nvSpPr>
          <p:spPr>
            <a:xfrm>
              <a:off x="5041983" y="4458907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0" name="Oval 909"/>
            <p:cNvSpPr/>
            <p:nvPr/>
          </p:nvSpPr>
          <p:spPr>
            <a:xfrm rot="5400000">
              <a:off x="6481983" y="4458907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1" name="Straight Connector 910"/>
            <p:cNvCxnSpPr>
              <a:stCxn id="907" idx="5"/>
              <a:endCxn id="904" idx="1"/>
            </p:cNvCxnSpPr>
            <p:nvPr/>
          </p:nvCxnSpPr>
          <p:spPr>
            <a:xfrm>
              <a:off x="2469262" y="4766186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2" name="Straight Connector 911"/>
            <p:cNvCxnSpPr>
              <a:stCxn id="908" idx="3"/>
              <a:endCxn id="904" idx="7"/>
            </p:cNvCxnSpPr>
            <p:nvPr/>
          </p:nvCxnSpPr>
          <p:spPr>
            <a:xfrm flipH="1">
              <a:off x="3189262" y="4766186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3" name="Straight Connector 912"/>
            <p:cNvCxnSpPr>
              <a:stCxn id="908" idx="5"/>
              <a:endCxn id="905" idx="1"/>
            </p:cNvCxnSpPr>
            <p:nvPr/>
          </p:nvCxnSpPr>
          <p:spPr>
            <a:xfrm>
              <a:off x="3909262" y="4766186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4" name="Straight Connector 913"/>
            <p:cNvCxnSpPr>
              <a:stCxn id="904" idx="6"/>
              <a:endCxn id="905" idx="2"/>
            </p:cNvCxnSpPr>
            <p:nvPr/>
          </p:nvCxnSpPr>
          <p:spPr>
            <a:xfrm>
              <a:off x="3241983" y="5358907"/>
              <a:ext cx="10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5" name="Straight Connector 914"/>
            <p:cNvCxnSpPr>
              <a:stCxn id="905" idx="6"/>
              <a:endCxn id="906" idx="2"/>
            </p:cNvCxnSpPr>
            <p:nvPr/>
          </p:nvCxnSpPr>
          <p:spPr>
            <a:xfrm>
              <a:off x="4681983" y="5358907"/>
              <a:ext cx="10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6" name="Straight Connector 915"/>
            <p:cNvCxnSpPr>
              <a:stCxn id="909" idx="3"/>
              <a:endCxn id="905" idx="7"/>
            </p:cNvCxnSpPr>
            <p:nvPr/>
          </p:nvCxnSpPr>
          <p:spPr>
            <a:xfrm flipH="1">
              <a:off x="4629262" y="4766186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7" name="Straight Connector 916"/>
            <p:cNvCxnSpPr>
              <a:stCxn id="909" idx="5"/>
              <a:endCxn id="906" idx="1"/>
            </p:cNvCxnSpPr>
            <p:nvPr/>
          </p:nvCxnSpPr>
          <p:spPr>
            <a:xfrm>
              <a:off x="5349262" y="4766186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8" name="Straight Connector 917"/>
            <p:cNvCxnSpPr>
              <a:stCxn id="906" idx="7"/>
              <a:endCxn id="910" idx="5"/>
            </p:cNvCxnSpPr>
            <p:nvPr/>
          </p:nvCxnSpPr>
          <p:spPr>
            <a:xfrm flipV="1">
              <a:off x="6069262" y="4766186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7" name="Straight Connector 946"/>
            <p:cNvCxnSpPr>
              <a:stCxn id="906" idx="5"/>
              <a:endCxn id="922" idx="3"/>
            </p:cNvCxnSpPr>
            <p:nvPr/>
          </p:nvCxnSpPr>
          <p:spPr>
            <a:xfrm>
              <a:off x="6069262" y="5486186"/>
              <a:ext cx="410738" cy="51816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8" name="Straight Connector 957"/>
            <p:cNvCxnSpPr>
              <a:stCxn id="921" idx="7"/>
              <a:endCxn id="906" idx="3"/>
            </p:cNvCxnSpPr>
            <p:nvPr/>
          </p:nvCxnSpPr>
          <p:spPr>
            <a:xfrm flipV="1">
              <a:off x="5294558" y="5486186"/>
              <a:ext cx="520146" cy="51816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1" name="Straight Connector 960"/>
            <p:cNvCxnSpPr>
              <a:stCxn id="905" idx="5"/>
              <a:endCxn id="921" idx="1"/>
            </p:cNvCxnSpPr>
            <p:nvPr/>
          </p:nvCxnSpPr>
          <p:spPr>
            <a:xfrm>
              <a:off x="4629262" y="5486186"/>
              <a:ext cx="410738" cy="51816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4" name="Straight Connector 963"/>
            <p:cNvCxnSpPr>
              <a:stCxn id="920" idx="7"/>
              <a:endCxn id="905" idx="3"/>
            </p:cNvCxnSpPr>
            <p:nvPr/>
          </p:nvCxnSpPr>
          <p:spPr>
            <a:xfrm flipV="1">
              <a:off x="3854558" y="5486186"/>
              <a:ext cx="520146" cy="51816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7" name="Straight Connector 966"/>
            <p:cNvCxnSpPr>
              <a:stCxn id="904" idx="5"/>
              <a:endCxn id="920" idx="1"/>
            </p:cNvCxnSpPr>
            <p:nvPr/>
          </p:nvCxnSpPr>
          <p:spPr>
            <a:xfrm>
              <a:off x="3189262" y="5486186"/>
              <a:ext cx="410738" cy="51816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Straight Connector 969"/>
            <p:cNvCxnSpPr>
              <a:stCxn id="919" idx="7"/>
              <a:endCxn id="904" idx="3"/>
            </p:cNvCxnSpPr>
            <p:nvPr/>
          </p:nvCxnSpPr>
          <p:spPr>
            <a:xfrm flipV="1">
              <a:off x="2414558" y="5486186"/>
              <a:ext cx="520146" cy="51816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Straight Connector 973"/>
            <p:cNvCxnSpPr>
              <a:stCxn id="909" idx="6"/>
              <a:endCxn id="910" idx="4"/>
            </p:cNvCxnSpPr>
            <p:nvPr/>
          </p:nvCxnSpPr>
          <p:spPr>
            <a:xfrm>
              <a:off x="5401983" y="4638907"/>
              <a:ext cx="10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7" name="Straight Connector 976"/>
            <p:cNvCxnSpPr>
              <a:stCxn id="908" idx="6"/>
              <a:endCxn id="909" idx="2"/>
            </p:cNvCxnSpPr>
            <p:nvPr/>
          </p:nvCxnSpPr>
          <p:spPr>
            <a:xfrm>
              <a:off x="3961983" y="4638907"/>
              <a:ext cx="10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Straight Connector 979"/>
            <p:cNvCxnSpPr>
              <a:stCxn id="907" idx="6"/>
              <a:endCxn id="908" idx="2"/>
            </p:cNvCxnSpPr>
            <p:nvPr/>
          </p:nvCxnSpPr>
          <p:spPr>
            <a:xfrm>
              <a:off x="2521983" y="4638907"/>
              <a:ext cx="10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Straight Connector 983"/>
            <p:cNvCxnSpPr>
              <a:stCxn id="883" idx="5"/>
              <a:endCxn id="908" idx="1"/>
            </p:cNvCxnSpPr>
            <p:nvPr/>
          </p:nvCxnSpPr>
          <p:spPr>
            <a:xfrm>
              <a:off x="3187279" y="4044098"/>
              <a:ext cx="467425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7" name="Straight Connector 986"/>
            <p:cNvCxnSpPr>
              <a:stCxn id="908" idx="7"/>
              <a:endCxn id="884" idx="3"/>
            </p:cNvCxnSpPr>
            <p:nvPr/>
          </p:nvCxnSpPr>
          <p:spPr>
            <a:xfrm flipV="1">
              <a:off x="3909262" y="4044098"/>
              <a:ext cx="463459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Straight Connector 989"/>
            <p:cNvCxnSpPr>
              <a:stCxn id="884" idx="5"/>
              <a:endCxn id="909" idx="1"/>
            </p:cNvCxnSpPr>
            <p:nvPr/>
          </p:nvCxnSpPr>
          <p:spPr>
            <a:xfrm>
              <a:off x="4627279" y="4044098"/>
              <a:ext cx="467425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3" name="Straight Connector 992"/>
            <p:cNvCxnSpPr>
              <a:stCxn id="909" idx="7"/>
              <a:endCxn id="885" idx="3"/>
            </p:cNvCxnSpPr>
            <p:nvPr/>
          </p:nvCxnSpPr>
          <p:spPr>
            <a:xfrm flipV="1">
              <a:off x="5349262" y="4044098"/>
              <a:ext cx="463459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6" name="Straight Connector 995"/>
            <p:cNvCxnSpPr>
              <a:stCxn id="885" idx="5"/>
              <a:endCxn id="910" idx="3"/>
            </p:cNvCxnSpPr>
            <p:nvPr/>
          </p:nvCxnSpPr>
          <p:spPr>
            <a:xfrm>
              <a:off x="6067279" y="4044098"/>
              <a:ext cx="467425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9" name="Straight Connector 998"/>
            <p:cNvCxnSpPr>
              <a:stCxn id="883" idx="3"/>
              <a:endCxn id="907" idx="7"/>
            </p:cNvCxnSpPr>
            <p:nvPr/>
          </p:nvCxnSpPr>
          <p:spPr>
            <a:xfrm flipH="1">
              <a:off x="2469262" y="4044098"/>
              <a:ext cx="463459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2" name="Straight Connector 1001"/>
            <p:cNvCxnSpPr>
              <a:stCxn id="886" idx="6"/>
              <a:endCxn id="887" idx="2"/>
            </p:cNvCxnSpPr>
            <p:nvPr/>
          </p:nvCxnSpPr>
          <p:spPr>
            <a:xfrm>
              <a:off x="2520000" y="3196819"/>
              <a:ext cx="10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5" name="Straight Connector 1004"/>
            <p:cNvCxnSpPr>
              <a:stCxn id="887" idx="6"/>
              <a:endCxn id="888" idx="2"/>
            </p:cNvCxnSpPr>
            <p:nvPr/>
          </p:nvCxnSpPr>
          <p:spPr>
            <a:xfrm>
              <a:off x="3960000" y="3196819"/>
              <a:ext cx="10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8" name="Straight Connector 1007"/>
            <p:cNvCxnSpPr>
              <a:stCxn id="888" idx="6"/>
              <a:endCxn id="889" idx="4"/>
            </p:cNvCxnSpPr>
            <p:nvPr/>
          </p:nvCxnSpPr>
          <p:spPr>
            <a:xfrm>
              <a:off x="5400000" y="3196819"/>
              <a:ext cx="10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1" name="Straight Connector 1010"/>
            <p:cNvCxnSpPr>
              <a:stCxn id="2" idx="5"/>
              <a:endCxn id="887" idx="1"/>
            </p:cNvCxnSpPr>
            <p:nvPr/>
          </p:nvCxnSpPr>
          <p:spPr>
            <a:xfrm>
              <a:off x="3187279" y="2602010"/>
              <a:ext cx="465442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4" name="Straight Connector 1013"/>
            <p:cNvCxnSpPr>
              <a:stCxn id="3" idx="5"/>
              <a:endCxn id="888" idx="1"/>
            </p:cNvCxnSpPr>
            <p:nvPr/>
          </p:nvCxnSpPr>
          <p:spPr>
            <a:xfrm>
              <a:off x="4627279" y="2602010"/>
              <a:ext cx="465442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8" name="Straight Connector 1017"/>
            <p:cNvCxnSpPr>
              <a:stCxn id="4" idx="5"/>
              <a:endCxn id="889" idx="3"/>
            </p:cNvCxnSpPr>
            <p:nvPr/>
          </p:nvCxnSpPr>
          <p:spPr>
            <a:xfrm>
              <a:off x="6067279" y="2602010"/>
              <a:ext cx="465442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1" name="Straight Connector 1020"/>
            <p:cNvCxnSpPr>
              <a:stCxn id="4" idx="3"/>
              <a:endCxn id="888" idx="7"/>
            </p:cNvCxnSpPr>
            <p:nvPr/>
          </p:nvCxnSpPr>
          <p:spPr>
            <a:xfrm flipH="1">
              <a:off x="5347279" y="2602010"/>
              <a:ext cx="465442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Connector 1023"/>
            <p:cNvCxnSpPr>
              <a:stCxn id="3" idx="3"/>
              <a:endCxn id="887" idx="7"/>
            </p:cNvCxnSpPr>
            <p:nvPr/>
          </p:nvCxnSpPr>
          <p:spPr>
            <a:xfrm flipH="1">
              <a:off x="3907279" y="2602010"/>
              <a:ext cx="465442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Connector 1026"/>
            <p:cNvCxnSpPr>
              <a:stCxn id="2" idx="3"/>
              <a:endCxn id="886" idx="7"/>
            </p:cNvCxnSpPr>
            <p:nvPr/>
          </p:nvCxnSpPr>
          <p:spPr>
            <a:xfrm flipH="1">
              <a:off x="2467279" y="2602010"/>
              <a:ext cx="465442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2250000" y="1664731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3690000" y="1664731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5130000" y="1664731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6570000" y="1663476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2250000" y="3106819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6570000" y="3106819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2251983" y="4548907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6571983" y="4548907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2197279" y="6041628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3637279" y="6041628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5077279" y="6041628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6517279" y="6041628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grid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89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5" name="Group 964"/>
          <p:cNvGrpSpPr/>
          <p:nvPr/>
        </p:nvGrpSpPr>
        <p:grpSpPr>
          <a:xfrm>
            <a:off x="2006400" y="1564200"/>
            <a:ext cx="4734704" cy="4741596"/>
            <a:chOff x="2008022" y="1564571"/>
            <a:chExt cx="4734704" cy="4741596"/>
          </a:xfrm>
        </p:grpSpPr>
        <p:sp>
          <p:nvSpPr>
            <p:cNvPr id="2" name="Oval 1"/>
            <p:cNvSpPr/>
            <p:nvPr/>
          </p:nvSpPr>
          <p:spPr>
            <a:xfrm>
              <a:off x="2548022" y="1981991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4286363" y="2109270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5815374" y="2289270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2058400" y="1564571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498400" y="1564571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938400" y="1564571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 rot="5400000">
              <a:off x="6378400" y="1564571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3" name="Straight Connector 402"/>
            <p:cNvCxnSpPr>
              <a:stCxn id="33" idx="5"/>
              <a:endCxn id="2" idx="1"/>
            </p:cNvCxnSpPr>
            <p:nvPr/>
          </p:nvCxnSpPr>
          <p:spPr>
            <a:xfrm>
              <a:off x="2365679" y="1871850"/>
              <a:ext cx="235064" cy="1628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Straight Connector 860"/>
            <p:cNvCxnSpPr>
              <a:stCxn id="34" idx="3"/>
              <a:endCxn id="2" idx="7"/>
            </p:cNvCxnSpPr>
            <p:nvPr/>
          </p:nvCxnSpPr>
          <p:spPr>
            <a:xfrm flipH="1">
              <a:off x="2855301" y="1871850"/>
              <a:ext cx="695820" cy="1628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4" name="Straight Connector 863"/>
            <p:cNvCxnSpPr>
              <a:stCxn id="34" idx="5"/>
              <a:endCxn id="3" idx="1"/>
            </p:cNvCxnSpPr>
            <p:nvPr/>
          </p:nvCxnSpPr>
          <p:spPr>
            <a:xfrm>
              <a:off x="3805679" y="1871850"/>
              <a:ext cx="533405" cy="29014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7" name="Straight Connector 866"/>
            <p:cNvCxnSpPr>
              <a:stCxn id="2" idx="6"/>
              <a:endCxn id="3" idx="2"/>
            </p:cNvCxnSpPr>
            <p:nvPr/>
          </p:nvCxnSpPr>
          <p:spPr>
            <a:xfrm>
              <a:off x="2908022" y="2161991"/>
              <a:ext cx="1378341" cy="12727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0" name="Straight Connector 869"/>
            <p:cNvCxnSpPr>
              <a:stCxn id="3" idx="6"/>
              <a:endCxn id="4" idx="2"/>
            </p:cNvCxnSpPr>
            <p:nvPr/>
          </p:nvCxnSpPr>
          <p:spPr>
            <a:xfrm>
              <a:off x="4646363" y="2289270"/>
              <a:ext cx="1169011" cy="1800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3" name="Straight Connector 872"/>
            <p:cNvCxnSpPr>
              <a:stCxn id="35" idx="3"/>
              <a:endCxn id="3" idx="7"/>
            </p:cNvCxnSpPr>
            <p:nvPr/>
          </p:nvCxnSpPr>
          <p:spPr>
            <a:xfrm flipH="1">
              <a:off x="4593642" y="1871850"/>
              <a:ext cx="397479" cy="29014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7" name="Straight Connector 876"/>
            <p:cNvCxnSpPr>
              <a:stCxn id="35" idx="5"/>
              <a:endCxn id="4" idx="1"/>
            </p:cNvCxnSpPr>
            <p:nvPr/>
          </p:nvCxnSpPr>
          <p:spPr>
            <a:xfrm>
              <a:off x="5245679" y="1871850"/>
              <a:ext cx="622416" cy="47014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0" name="Straight Connector 879"/>
            <p:cNvCxnSpPr>
              <a:stCxn id="4" idx="7"/>
              <a:endCxn id="32" idx="5"/>
            </p:cNvCxnSpPr>
            <p:nvPr/>
          </p:nvCxnSpPr>
          <p:spPr>
            <a:xfrm flipV="1">
              <a:off x="6122653" y="1871850"/>
              <a:ext cx="308468" cy="47014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3" name="Oval 882"/>
            <p:cNvSpPr/>
            <p:nvPr/>
          </p:nvSpPr>
          <p:spPr>
            <a:xfrm>
              <a:off x="2628847" y="3731358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4" name="Oval 883"/>
            <p:cNvSpPr/>
            <p:nvPr/>
          </p:nvSpPr>
          <p:spPr>
            <a:xfrm>
              <a:off x="4268492" y="3606167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5" name="Oval 884"/>
            <p:cNvSpPr/>
            <p:nvPr/>
          </p:nvSpPr>
          <p:spPr>
            <a:xfrm>
              <a:off x="5904382" y="3731358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6" name="Oval 885"/>
            <p:cNvSpPr/>
            <p:nvPr/>
          </p:nvSpPr>
          <p:spPr>
            <a:xfrm>
              <a:off x="2060743" y="3011358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7" name="Oval 886"/>
            <p:cNvSpPr/>
            <p:nvPr/>
          </p:nvSpPr>
          <p:spPr>
            <a:xfrm>
              <a:off x="3500743" y="2829270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8" name="Oval 887"/>
            <p:cNvSpPr/>
            <p:nvPr/>
          </p:nvSpPr>
          <p:spPr>
            <a:xfrm>
              <a:off x="5068022" y="2920314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9" name="Oval 888"/>
            <p:cNvSpPr/>
            <p:nvPr/>
          </p:nvSpPr>
          <p:spPr>
            <a:xfrm rot="5400000">
              <a:off x="6380743" y="3011358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0" name="Straight Connector 889"/>
            <p:cNvCxnSpPr>
              <a:stCxn id="886" idx="5"/>
              <a:endCxn id="883" idx="1"/>
            </p:cNvCxnSpPr>
            <p:nvPr/>
          </p:nvCxnSpPr>
          <p:spPr>
            <a:xfrm>
              <a:off x="2368022" y="3318637"/>
              <a:ext cx="313546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1" name="Straight Connector 890"/>
            <p:cNvCxnSpPr>
              <a:stCxn id="887" idx="3"/>
              <a:endCxn id="883" idx="7"/>
            </p:cNvCxnSpPr>
            <p:nvPr/>
          </p:nvCxnSpPr>
          <p:spPr>
            <a:xfrm flipH="1">
              <a:off x="2936126" y="3136549"/>
              <a:ext cx="617338" cy="64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2" name="Straight Connector 891"/>
            <p:cNvCxnSpPr>
              <a:stCxn id="887" idx="5"/>
              <a:endCxn id="884" idx="1"/>
            </p:cNvCxnSpPr>
            <p:nvPr/>
          </p:nvCxnSpPr>
          <p:spPr>
            <a:xfrm>
              <a:off x="3808022" y="3136549"/>
              <a:ext cx="513191" cy="5223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3" name="Straight Connector 892"/>
            <p:cNvCxnSpPr>
              <a:stCxn id="883" idx="6"/>
              <a:endCxn id="884" idx="2"/>
            </p:cNvCxnSpPr>
            <p:nvPr/>
          </p:nvCxnSpPr>
          <p:spPr>
            <a:xfrm flipV="1">
              <a:off x="2988847" y="3786167"/>
              <a:ext cx="1279645" cy="12519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4" name="Straight Connector 893"/>
            <p:cNvCxnSpPr>
              <a:stCxn id="884" idx="6"/>
              <a:endCxn id="885" idx="2"/>
            </p:cNvCxnSpPr>
            <p:nvPr/>
          </p:nvCxnSpPr>
          <p:spPr>
            <a:xfrm>
              <a:off x="4628492" y="3786167"/>
              <a:ext cx="1275890" cy="12519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5" name="Straight Connector 894"/>
            <p:cNvCxnSpPr>
              <a:stCxn id="888" idx="3"/>
              <a:endCxn id="884" idx="7"/>
            </p:cNvCxnSpPr>
            <p:nvPr/>
          </p:nvCxnSpPr>
          <p:spPr>
            <a:xfrm flipH="1">
              <a:off x="4575771" y="3227593"/>
              <a:ext cx="544972" cy="4312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6" name="Straight Connector 895"/>
            <p:cNvCxnSpPr>
              <a:stCxn id="888" idx="5"/>
              <a:endCxn id="885" idx="1"/>
            </p:cNvCxnSpPr>
            <p:nvPr/>
          </p:nvCxnSpPr>
          <p:spPr>
            <a:xfrm>
              <a:off x="5375301" y="3227593"/>
              <a:ext cx="581802" cy="55648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7" name="Straight Connector 896"/>
            <p:cNvCxnSpPr>
              <a:stCxn id="885" idx="7"/>
              <a:endCxn id="889" idx="5"/>
            </p:cNvCxnSpPr>
            <p:nvPr/>
          </p:nvCxnSpPr>
          <p:spPr>
            <a:xfrm flipV="1">
              <a:off x="6211661" y="3318637"/>
              <a:ext cx="221803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4" name="Oval 903"/>
            <p:cNvSpPr/>
            <p:nvPr/>
          </p:nvSpPr>
          <p:spPr>
            <a:xfrm>
              <a:off x="2548022" y="5379806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5" name="Oval 904"/>
            <p:cNvSpPr/>
            <p:nvPr/>
          </p:nvSpPr>
          <p:spPr>
            <a:xfrm>
              <a:off x="4233642" y="4959494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6" name="Oval 905"/>
            <p:cNvSpPr/>
            <p:nvPr/>
          </p:nvSpPr>
          <p:spPr>
            <a:xfrm>
              <a:off x="5918058" y="5266773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7" name="Oval 906"/>
            <p:cNvSpPr/>
            <p:nvPr/>
          </p:nvSpPr>
          <p:spPr>
            <a:xfrm>
              <a:off x="2062726" y="4453446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8" name="Oval 907"/>
            <p:cNvSpPr/>
            <p:nvPr/>
          </p:nvSpPr>
          <p:spPr>
            <a:xfrm>
              <a:off x="3298591" y="4453446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9" name="Oval 908"/>
            <p:cNvSpPr/>
            <p:nvPr/>
          </p:nvSpPr>
          <p:spPr>
            <a:xfrm>
              <a:off x="4999008" y="4292215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0" name="Oval 909"/>
            <p:cNvSpPr/>
            <p:nvPr/>
          </p:nvSpPr>
          <p:spPr>
            <a:xfrm rot="5400000">
              <a:off x="6382726" y="4453446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1" name="Straight Connector 910"/>
            <p:cNvCxnSpPr>
              <a:stCxn id="907" idx="5"/>
              <a:endCxn id="904" idx="1"/>
            </p:cNvCxnSpPr>
            <p:nvPr/>
          </p:nvCxnSpPr>
          <p:spPr>
            <a:xfrm>
              <a:off x="2370005" y="4760725"/>
              <a:ext cx="230738" cy="67180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2" name="Straight Connector 911"/>
            <p:cNvCxnSpPr>
              <a:stCxn id="908" idx="3"/>
              <a:endCxn id="904" idx="7"/>
            </p:cNvCxnSpPr>
            <p:nvPr/>
          </p:nvCxnSpPr>
          <p:spPr>
            <a:xfrm flipH="1">
              <a:off x="2855301" y="4760725"/>
              <a:ext cx="496011" cy="67180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3" name="Straight Connector 912"/>
            <p:cNvCxnSpPr>
              <a:stCxn id="908" idx="5"/>
              <a:endCxn id="905" idx="1"/>
            </p:cNvCxnSpPr>
            <p:nvPr/>
          </p:nvCxnSpPr>
          <p:spPr>
            <a:xfrm>
              <a:off x="3605870" y="4760725"/>
              <a:ext cx="680493" cy="25149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4" name="Straight Connector 913"/>
            <p:cNvCxnSpPr>
              <a:stCxn id="904" idx="6"/>
              <a:endCxn id="905" idx="2"/>
            </p:cNvCxnSpPr>
            <p:nvPr/>
          </p:nvCxnSpPr>
          <p:spPr>
            <a:xfrm flipV="1">
              <a:off x="2908022" y="5139494"/>
              <a:ext cx="1325620" cy="42031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5" name="Straight Connector 914"/>
            <p:cNvCxnSpPr>
              <a:stCxn id="905" idx="6"/>
              <a:endCxn id="906" idx="2"/>
            </p:cNvCxnSpPr>
            <p:nvPr/>
          </p:nvCxnSpPr>
          <p:spPr>
            <a:xfrm>
              <a:off x="4593642" y="5139494"/>
              <a:ext cx="1324416" cy="30727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6" name="Straight Connector 915"/>
            <p:cNvCxnSpPr>
              <a:stCxn id="909" idx="3"/>
              <a:endCxn id="905" idx="7"/>
            </p:cNvCxnSpPr>
            <p:nvPr/>
          </p:nvCxnSpPr>
          <p:spPr>
            <a:xfrm flipH="1">
              <a:off x="4540921" y="4599494"/>
              <a:ext cx="510808" cy="41272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7" name="Straight Connector 916"/>
            <p:cNvCxnSpPr>
              <a:stCxn id="909" idx="5"/>
              <a:endCxn id="906" idx="1"/>
            </p:cNvCxnSpPr>
            <p:nvPr/>
          </p:nvCxnSpPr>
          <p:spPr>
            <a:xfrm>
              <a:off x="5306287" y="4599494"/>
              <a:ext cx="664492" cy="7200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8" name="Straight Connector 917"/>
            <p:cNvCxnSpPr>
              <a:stCxn id="906" idx="7"/>
              <a:endCxn id="910" idx="5"/>
            </p:cNvCxnSpPr>
            <p:nvPr/>
          </p:nvCxnSpPr>
          <p:spPr>
            <a:xfrm flipV="1">
              <a:off x="6225337" y="4760725"/>
              <a:ext cx="210110" cy="55876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9" name="Oval 918"/>
            <p:cNvSpPr/>
            <p:nvPr/>
          </p:nvSpPr>
          <p:spPr>
            <a:xfrm>
              <a:off x="2008022" y="5946167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0" name="Oval 919"/>
            <p:cNvSpPr/>
            <p:nvPr/>
          </p:nvSpPr>
          <p:spPr>
            <a:xfrm>
              <a:off x="3448022" y="5946167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1" name="Oval 920"/>
            <p:cNvSpPr/>
            <p:nvPr/>
          </p:nvSpPr>
          <p:spPr>
            <a:xfrm>
              <a:off x="4888022" y="5946167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2" name="Oval 921"/>
            <p:cNvSpPr/>
            <p:nvPr/>
          </p:nvSpPr>
          <p:spPr>
            <a:xfrm rot="5400000">
              <a:off x="6328022" y="5946167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7" name="Straight Connector 946"/>
            <p:cNvCxnSpPr>
              <a:stCxn id="906" idx="5"/>
              <a:endCxn id="922" idx="3"/>
            </p:cNvCxnSpPr>
            <p:nvPr/>
          </p:nvCxnSpPr>
          <p:spPr>
            <a:xfrm>
              <a:off x="6225337" y="5574052"/>
              <a:ext cx="155406" cy="42483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8" name="Straight Connector 957"/>
            <p:cNvCxnSpPr>
              <a:stCxn id="921" idx="7"/>
              <a:endCxn id="906" idx="3"/>
            </p:cNvCxnSpPr>
            <p:nvPr/>
          </p:nvCxnSpPr>
          <p:spPr>
            <a:xfrm flipV="1">
              <a:off x="5195301" y="5574052"/>
              <a:ext cx="775478" cy="42483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1" name="Straight Connector 960"/>
            <p:cNvCxnSpPr>
              <a:stCxn id="905" idx="5"/>
              <a:endCxn id="921" idx="1"/>
            </p:cNvCxnSpPr>
            <p:nvPr/>
          </p:nvCxnSpPr>
          <p:spPr>
            <a:xfrm>
              <a:off x="4540921" y="5266773"/>
              <a:ext cx="399822" cy="73211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4" name="Straight Connector 963"/>
            <p:cNvCxnSpPr>
              <a:stCxn id="920" idx="7"/>
              <a:endCxn id="905" idx="3"/>
            </p:cNvCxnSpPr>
            <p:nvPr/>
          </p:nvCxnSpPr>
          <p:spPr>
            <a:xfrm flipV="1">
              <a:off x="3755301" y="5266773"/>
              <a:ext cx="531062" cy="73211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7" name="Straight Connector 966"/>
            <p:cNvCxnSpPr>
              <a:stCxn id="904" idx="5"/>
              <a:endCxn id="920" idx="1"/>
            </p:cNvCxnSpPr>
            <p:nvPr/>
          </p:nvCxnSpPr>
          <p:spPr>
            <a:xfrm>
              <a:off x="2855301" y="5687085"/>
              <a:ext cx="645442" cy="311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Straight Connector 969"/>
            <p:cNvCxnSpPr>
              <a:stCxn id="919" idx="7"/>
              <a:endCxn id="904" idx="3"/>
            </p:cNvCxnSpPr>
            <p:nvPr/>
          </p:nvCxnSpPr>
          <p:spPr>
            <a:xfrm flipV="1">
              <a:off x="2315301" y="5687085"/>
              <a:ext cx="285442" cy="311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Straight Connector 973"/>
            <p:cNvCxnSpPr>
              <a:stCxn id="909" idx="6"/>
              <a:endCxn id="910" idx="4"/>
            </p:cNvCxnSpPr>
            <p:nvPr/>
          </p:nvCxnSpPr>
          <p:spPr>
            <a:xfrm>
              <a:off x="5359008" y="4472215"/>
              <a:ext cx="1023718" cy="16123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7" name="Straight Connector 976"/>
            <p:cNvCxnSpPr>
              <a:stCxn id="908" idx="6"/>
              <a:endCxn id="909" idx="2"/>
            </p:cNvCxnSpPr>
            <p:nvPr/>
          </p:nvCxnSpPr>
          <p:spPr>
            <a:xfrm flipV="1">
              <a:off x="3658591" y="4472215"/>
              <a:ext cx="1340417" cy="16123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Straight Connector 979"/>
            <p:cNvCxnSpPr>
              <a:stCxn id="907" idx="6"/>
              <a:endCxn id="908" idx="2"/>
            </p:cNvCxnSpPr>
            <p:nvPr/>
          </p:nvCxnSpPr>
          <p:spPr>
            <a:xfrm>
              <a:off x="2422726" y="4633446"/>
              <a:ext cx="875865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Straight Connector 983"/>
            <p:cNvCxnSpPr>
              <a:stCxn id="883" idx="5"/>
              <a:endCxn id="908" idx="1"/>
            </p:cNvCxnSpPr>
            <p:nvPr/>
          </p:nvCxnSpPr>
          <p:spPr>
            <a:xfrm>
              <a:off x="2936126" y="4038637"/>
              <a:ext cx="415186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7" name="Straight Connector 986"/>
            <p:cNvCxnSpPr>
              <a:stCxn id="908" idx="7"/>
              <a:endCxn id="884" idx="3"/>
            </p:cNvCxnSpPr>
            <p:nvPr/>
          </p:nvCxnSpPr>
          <p:spPr>
            <a:xfrm flipV="1">
              <a:off x="3605870" y="3913446"/>
              <a:ext cx="715343" cy="59272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Straight Connector 989"/>
            <p:cNvCxnSpPr>
              <a:stCxn id="884" idx="5"/>
              <a:endCxn id="909" idx="1"/>
            </p:cNvCxnSpPr>
            <p:nvPr/>
          </p:nvCxnSpPr>
          <p:spPr>
            <a:xfrm>
              <a:off x="4575771" y="3913446"/>
              <a:ext cx="475958" cy="43149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3" name="Straight Connector 992"/>
            <p:cNvCxnSpPr>
              <a:stCxn id="909" idx="7"/>
              <a:endCxn id="885" idx="3"/>
            </p:cNvCxnSpPr>
            <p:nvPr/>
          </p:nvCxnSpPr>
          <p:spPr>
            <a:xfrm flipV="1">
              <a:off x="5306287" y="4038637"/>
              <a:ext cx="650816" cy="3062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6" name="Straight Connector 995"/>
            <p:cNvCxnSpPr>
              <a:stCxn id="885" idx="5"/>
              <a:endCxn id="910" idx="3"/>
            </p:cNvCxnSpPr>
            <p:nvPr/>
          </p:nvCxnSpPr>
          <p:spPr>
            <a:xfrm>
              <a:off x="6211661" y="4038637"/>
              <a:ext cx="223786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9" name="Straight Connector 998"/>
            <p:cNvCxnSpPr>
              <a:stCxn id="883" idx="3"/>
              <a:endCxn id="907" idx="7"/>
            </p:cNvCxnSpPr>
            <p:nvPr/>
          </p:nvCxnSpPr>
          <p:spPr>
            <a:xfrm flipH="1">
              <a:off x="2370005" y="4038637"/>
              <a:ext cx="311563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2" name="Straight Connector 1001"/>
            <p:cNvCxnSpPr>
              <a:stCxn id="886" idx="6"/>
              <a:endCxn id="887" idx="2"/>
            </p:cNvCxnSpPr>
            <p:nvPr/>
          </p:nvCxnSpPr>
          <p:spPr>
            <a:xfrm flipV="1">
              <a:off x="2420743" y="3009270"/>
              <a:ext cx="1080000" cy="18208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5" name="Straight Connector 1004"/>
            <p:cNvCxnSpPr>
              <a:stCxn id="887" idx="6"/>
              <a:endCxn id="888" idx="2"/>
            </p:cNvCxnSpPr>
            <p:nvPr/>
          </p:nvCxnSpPr>
          <p:spPr>
            <a:xfrm>
              <a:off x="3860743" y="3009270"/>
              <a:ext cx="1207279" cy="9104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8" name="Straight Connector 1007"/>
            <p:cNvCxnSpPr>
              <a:stCxn id="888" idx="6"/>
              <a:endCxn id="889" idx="4"/>
            </p:cNvCxnSpPr>
            <p:nvPr/>
          </p:nvCxnSpPr>
          <p:spPr>
            <a:xfrm>
              <a:off x="5428022" y="3100314"/>
              <a:ext cx="952721" cy="9104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1" name="Straight Connector 1010"/>
            <p:cNvCxnSpPr>
              <a:stCxn id="2" idx="5"/>
              <a:endCxn id="887" idx="1"/>
            </p:cNvCxnSpPr>
            <p:nvPr/>
          </p:nvCxnSpPr>
          <p:spPr>
            <a:xfrm>
              <a:off x="2855301" y="2289270"/>
              <a:ext cx="698163" cy="59272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4" name="Straight Connector 1013"/>
            <p:cNvCxnSpPr>
              <a:stCxn id="3" idx="5"/>
              <a:endCxn id="888" idx="1"/>
            </p:cNvCxnSpPr>
            <p:nvPr/>
          </p:nvCxnSpPr>
          <p:spPr>
            <a:xfrm>
              <a:off x="4593642" y="2416549"/>
              <a:ext cx="527101" cy="55648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8" name="Straight Connector 1017"/>
            <p:cNvCxnSpPr>
              <a:stCxn id="4" idx="5"/>
              <a:endCxn id="889" idx="3"/>
            </p:cNvCxnSpPr>
            <p:nvPr/>
          </p:nvCxnSpPr>
          <p:spPr>
            <a:xfrm>
              <a:off x="6122653" y="2596549"/>
              <a:ext cx="310811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1" name="Straight Connector 1020"/>
            <p:cNvCxnSpPr>
              <a:stCxn id="4" idx="3"/>
              <a:endCxn id="888" idx="7"/>
            </p:cNvCxnSpPr>
            <p:nvPr/>
          </p:nvCxnSpPr>
          <p:spPr>
            <a:xfrm flipH="1">
              <a:off x="5375301" y="2596549"/>
              <a:ext cx="492794" cy="37648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Connector 1023"/>
            <p:cNvCxnSpPr>
              <a:stCxn id="3" idx="3"/>
              <a:endCxn id="887" idx="7"/>
            </p:cNvCxnSpPr>
            <p:nvPr/>
          </p:nvCxnSpPr>
          <p:spPr>
            <a:xfrm flipH="1">
              <a:off x="3808022" y="2416549"/>
              <a:ext cx="53106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Connector 1026"/>
            <p:cNvCxnSpPr>
              <a:stCxn id="2" idx="3"/>
              <a:endCxn id="886" idx="7"/>
            </p:cNvCxnSpPr>
            <p:nvPr/>
          </p:nvCxnSpPr>
          <p:spPr>
            <a:xfrm flipH="1">
              <a:off x="2368022" y="2289270"/>
              <a:ext cx="232721" cy="77480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2150743" y="1659270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3590743" y="1659270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5030743" y="1659270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6470743" y="1658015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2150743" y="3101358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6470743" y="3101358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2152726" y="4543446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6472726" y="4543446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2098022" y="6036167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3538022" y="6036167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4978022" y="6036167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6418022" y="6036167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5" name="Title 95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stabilize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0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548022" y="1981991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Oval 2"/>
          <p:cNvSpPr/>
          <p:nvPr/>
        </p:nvSpPr>
        <p:spPr>
          <a:xfrm>
            <a:off x="4286363" y="210927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Oval 3"/>
          <p:cNvSpPr/>
          <p:nvPr/>
        </p:nvSpPr>
        <p:spPr>
          <a:xfrm>
            <a:off x="5815374" y="228927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3" name="Oval 32"/>
          <p:cNvSpPr/>
          <p:nvPr/>
        </p:nvSpPr>
        <p:spPr>
          <a:xfrm>
            <a:off x="2058400" y="1564571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498400" y="1564571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938400" y="1564571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rot="5400000">
            <a:off x="6378400" y="1564571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3" name="Straight Connector 402"/>
          <p:cNvCxnSpPr>
            <a:stCxn id="33" idx="5"/>
            <a:endCxn id="2" idx="1"/>
          </p:cNvCxnSpPr>
          <p:nvPr/>
        </p:nvCxnSpPr>
        <p:spPr>
          <a:xfrm>
            <a:off x="2365679" y="1871850"/>
            <a:ext cx="235064" cy="16286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1" name="Straight Connector 860"/>
          <p:cNvCxnSpPr>
            <a:stCxn id="34" idx="3"/>
            <a:endCxn id="2" idx="7"/>
          </p:cNvCxnSpPr>
          <p:nvPr/>
        </p:nvCxnSpPr>
        <p:spPr>
          <a:xfrm flipH="1">
            <a:off x="2855301" y="1871850"/>
            <a:ext cx="695820" cy="16286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4" name="Straight Connector 863"/>
          <p:cNvCxnSpPr>
            <a:stCxn id="34" idx="5"/>
            <a:endCxn id="3" idx="1"/>
          </p:cNvCxnSpPr>
          <p:nvPr/>
        </p:nvCxnSpPr>
        <p:spPr>
          <a:xfrm>
            <a:off x="3805679" y="1871850"/>
            <a:ext cx="533405" cy="29014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7" name="Straight Connector 866"/>
          <p:cNvCxnSpPr>
            <a:stCxn id="2" idx="6"/>
            <a:endCxn id="3" idx="2"/>
          </p:cNvCxnSpPr>
          <p:nvPr/>
        </p:nvCxnSpPr>
        <p:spPr>
          <a:xfrm>
            <a:off x="2908022" y="2161991"/>
            <a:ext cx="1378341" cy="12727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Straight Connector 869"/>
          <p:cNvCxnSpPr>
            <a:stCxn id="3" idx="6"/>
            <a:endCxn id="4" idx="2"/>
          </p:cNvCxnSpPr>
          <p:nvPr/>
        </p:nvCxnSpPr>
        <p:spPr>
          <a:xfrm>
            <a:off x="4646363" y="2289270"/>
            <a:ext cx="1169011" cy="180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Straight Connector 872"/>
          <p:cNvCxnSpPr>
            <a:stCxn id="35" idx="3"/>
            <a:endCxn id="3" idx="7"/>
          </p:cNvCxnSpPr>
          <p:nvPr/>
        </p:nvCxnSpPr>
        <p:spPr>
          <a:xfrm flipH="1">
            <a:off x="4593642" y="1871850"/>
            <a:ext cx="397479" cy="29014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Straight Connector 876"/>
          <p:cNvCxnSpPr>
            <a:stCxn id="35" idx="5"/>
            <a:endCxn id="4" idx="1"/>
          </p:cNvCxnSpPr>
          <p:nvPr/>
        </p:nvCxnSpPr>
        <p:spPr>
          <a:xfrm>
            <a:off x="5245679" y="1871850"/>
            <a:ext cx="622416" cy="47014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Straight Connector 879"/>
          <p:cNvCxnSpPr>
            <a:stCxn id="4" idx="7"/>
            <a:endCxn id="32" idx="5"/>
          </p:cNvCxnSpPr>
          <p:nvPr/>
        </p:nvCxnSpPr>
        <p:spPr>
          <a:xfrm flipV="1">
            <a:off x="6122653" y="1871850"/>
            <a:ext cx="308468" cy="47014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3" name="Oval 882"/>
          <p:cNvSpPr/>
          <p:nvPr/>
        </p:nvSpPr>
        <p:spPr>
          <a:xfrm>
            <a:off x="2628847" y="3731358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4" name="Oval 883"/>
          <p:cNvSpPr/>
          <p:nvPr/>
        </p:nvSpPr>
        <p:spPr>
          <a:xfrm>
            <a:off x="4268492" y="3606167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5" name="Oval 884"/>
          <p:cNvSpPr/>
          <p:nvPr/>
        </p:nvSpPr>
        <p:spPr>
          <a:xfrm>
            <a:off x="5904382" y="3731358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6" name="Oval 885"/>
          <p:cNvSpPr/>
          <p:nvPr/>
        </p:nvSpPr>
        <p:spPr>
          <a:xfrm>
            <a:off x="2060743" y="3011358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7" name="Oval 886"/>
          <p:cNvSpPr/>
          <p:nvPr/>
        </p:nvSpPr>
        <p:spPr>
          <a:xfrm>
            <a:off x="3500743" y="282927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8" name="Oval 887"/>
          <p:cNvSpPr/>
          <p:nvPr/>
        </p:nvSpPr>
        <p:spPr>
          <a:xfrm>
            <a:off x="5068022" y="2920314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9" name="Oval 888"/>
          <p:cNvSpPr/>
          <p:nvPr/>
        </p:nvSpPr>
        <p:spPr>
          <a:xfrm rot="5400000">
            <a:off x="6380743" y="3011358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0" name="Straight Connector 889"/>
          <p:cNvCxnSpPr>
            <a:stCxn id="886" idx="5"/>
            <a:endCxn id="883" idx="1"/>
          </p:cNvCxnSpPr>
          <p:nvPr/>
        </p:nvCxnSpPr>
        <p:spPr>
          <a:xfrm>
            <a:off x="2368022" y="3318637"/>
            <a:ext cx="313546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1" name="Straight Connector 890"/>
          <p:cNvCxnSpPr>
            <a:stCxn id="887" idx="3"/>
            <a:endCxn id="883" idx="7"/>
          </p:cNvCxnSpPr>
          <p:nvPr/>
        </p:nvCxnSpPr>
        <p:spPr>
          <a:xfrm flipH="1">
            <a:off x="2936126" y="3136549"/>
            <a:ext cx="617338" cy="64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Straight Connector 891"/>
          <p:cNvCxnSpPr>
            <a:stCxn id="887" idx="5"/>
            <a:endCxn id="884" idx="1"/>
          </p:cNvCxnSpPr>
          <p:nvPr/>
        </p:nvCxnSpPr>
        <p:spPr>
          <a:xfrm>
            <a:off x="3808022" y="3136549"/>
            <a:ext cx="513191" cy="5223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Straight Connector 892"/>
          <p:cNvCxnSpPr>
            <a:stCxn id="883" idx="6"/>
            <a:endCxn id="884" idx="2"/>
          </p:cNvCxnSpPr>
          <p:nvPr/>
        </p:nvCxnSpPr>
        <p:spPr>
          <a:xfrm flipV="1">
            <a:off x="2988847" y="3786167"/>
            <a:ext cx="1279645" cy="12519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Straight Connector 893"/>
          <p:cNvCxnSpPr>
            <a:stCxn id="884" idx="6"/>
            <a:endCxn id="885" idx="2"/>
          </p:cNvCxnSpPr>
          <p:nvPr/>
        </p:nvCxnSpPr>
        <p:spPr>
          <a:xfrm>
            <a:off x="4628492" y="3786167"/>
            <a:ext cx="1275890" cy="12519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Straight Connector 894"/>
          <p:cNvCxnSpPr>
            <a:stCxn id="888" idx="3"/>
            <a:endCxn id="884" idx="7"/>
          </p:cNvCxnSpPr>
          <p:nvPr/>
        </p:nvCxnSpPr>
        <p:spPr>
          <a:xfrm flipH="1">
            <a:off x="4575771" y="3227593"/>
            <a:ext cx="544972" cy="43129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Straight Connector 895"/>
          <p:cNvCxnSpPr>
            <a:stCxn id="888" idx="5"/>
            <a:endCxn id="885" idx="1"/>
          </p:cNvCxnSpPr>
          <p:nvPr/>
        </p:nvCxnSpPr>
        <p:spPr>
          <a:xfrm>
            <a:off x="5375301" y="3227593"/>
            <a:ext cx="581802" cy="55648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Straight Connector 896"/>
          <p:cNvCxnSpPr>
            <a:stCxn id="885" idx="7"/>
            <a:endCxn id="889" idx="5"/>
          </p:cNvCxnSpPr>
          <p:nvPr/>
        </p:nvCxnSpPr>
        <p:spPr>
          <a:xfrm flipV="1">
            <a:off x="6211661" y="3318637"/>
            <a:ext cx="221803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4" name="Oval 903"/>
          <p:cNvSpPr/>
          <p:nvPr/>
        </p:nvSpPr>
        <p:spPr>
          <a:xfrm>
            <a:off x="2548022" y="5379806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5" name="Oval 904"/>
          <p:cNvSpPr/>
          <p:nvPr/>
        </p:nvSpPr>
        <p:spPr>
          <a:xfrm>
            <a:off x="4233642" y="4959494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6" name="Oval 905"/>
          <p:cNvSpPr/>
          <p:nvPr/>
        </p:nvSpPr>
        <p:spPr>
          <a:xfrm>
            <a:off x="5918058" y="5266773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7" name="Oval 906"/>
          <p:cNvSpPr/>
          <p:nvPr/>
        </p:nvSpPr>
        <p:spPr>
          <a:xfrm>
            <a:off x="2062726" y="4453446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8" name="Oval 907"/>
          <p:cNvSpPr/>
          <p:nvPr/>
        </p:nvSpPr>
        <p:spPr>
          <a:xfrm>
            <a:off x="3298591" y="4453446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9" name="Oval 908"/>
          <p:cNvSpPr/>
          <p:nvPr/>
        </p:nvSpPr>
        <p:spPr>
          <a:xfrm>
            <a:off x="4999008" y="4292215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0" name="Oval 909"/>
          <p:cNvSpPr/>
          <p:nvPr/>
        </p:nvSpPr>
        <p:spPr>
          <a:xfrm rot="5400000">
            <a:off x="6382726" y="4453446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1" name="Straight Connector 910"/>
          <p:cNvCxnSpPr>
            <a:stCxn id="907" idx="5"/>
            <a:endCxn id="904" idx="1"/>
          </p:cNvCxnSpPr>
          <p:nvPr/>
        </p:nvCxnSpPr>
        <p:spPr>
          <a:xfrm>
            <a:off x="2370005" y="4760725"/>
            <a:ext cx="230738" cy="67180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Straight Connector 911"/>
          <p:cNvCxnSpPr>
            <a:stCxn id="908" idx="3"/>
            <a:endCxn id="904" idx="7"/>
          </p:cNvCxnSpPr>
          <p:nvPr/>
        </p:nvCxnSpPr>
        <p:spPr>
          <a:xfrm flipH="1">
            <a:off x="2855301" y="4760725"/>
            <a:ext cx="496011" cy="67180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Straight Connector 912"/>
          <p:cNvCxnSpPr>
            <a:stCxn id="908" idx="5"/>
            <a:endCxn id="905" idx="1"/>
          </p:cNvCxnSpPr>
          <p:nvPr/>
        </p:nvCxnSpPr>
        <p:spPr>
          <a:xfrm>
            <a:off x="3605870" y="4760725"/>
            <a:ext cx="680493" cy="25149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Straight Connector 913"/>
          <p:cNvCxnSpPr>
            <a:stCxn id="904" idx="6"/>
            <a:endCxn id="905" idx="2"/>
          </p:cNvCxnSpPr>
          <p:nvPr/>
        </p:nvCxnSpPr>
        <p:spPr>
          <a:xfrm flipV="1">
            <a:off x="2908022" y="5139494"/>
            <a:ext cx="1325620" cy="42031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Straight Connector 914"/>
          <p:cNvCxnSpPr>
            <a:stCxn id="905" idx="6"/>
            <a:endCxn id="906" idx="2"/>
          </p:cNvCxnSpPr>
          <p:nvPr/>
        </p:nvCxnSpPr>
        <p:spPr>
          <a:xfrm>
            <a:off x="4593642" y="5139494"/>
            <a:ext cx="1324416" cy="30727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Straight Connector 915"/>
          <p:cNvCxnSpPr>
            <a:stCxn id="909" idx="3"/>
            <a:endCxn id="905" idx="7"/>
          </p:cNvCxnSpPr>
          <p:nvPr/>
        </p:nvCxnSpPr>
        <p:spPr>
          <a:xfrm flipH="1">
            <a:off x="4540921" y="4599494"/>
            <a:ext cx="510808" cy="41272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Straight Connector 916"/>
          <p:cNvCxnSpPr>
            <a:stCxn id="909" idx="5"/>
            <a:endCxn id="906" idx="1"/>
          </p:cNvCxnSpPr>
          <p:nvPr/>
        </p:nvCxnSpPr>
        <p:spPr>
          <a:xfrm>
            <a:off x="5306287" y="4599494"/>
            <a:ext cx="664492" cy="720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Straight Connector 917"/>
          <p:cNvCxnSpPr>
            <a:stCxn id="906" idx="7"/>
            <a:endCxn id="910" idx="5"/>
          </p:cNvCxnSpPr>
          <p:nvPr/>
        </p:nvCxnSpPr>
        <p:spPr>
          <a:xfrm flipV="1">
            <a:off x="6225337" y="4760725"/>
            <a:ext cx="210110" cy="55876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9" name="Oval 918"/>
          <p:cNvSpPr/>
          <p:nvPr/>
        </p:nvSpPr>
        <p:spPr>
          <a:xfrm>
            <a:off x="2008022" y="5946167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0" name="Oval 919"/>
          <p:cNvSpPr/>
          <p:nvPr/>
        </p:nvSpPr>
        <p:spPr>
          <a:xfrm>
            <a:off x="3448022" y="5946167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" name="Oval 920"/>
          <p:cNvSpPr/>
          <p:nvPr/>
        </p:nvSpPr>
        <p:spPr>
          <a:xfrm>
            <a:off x="4888022" y="5946167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" name="Oval 921"/>
          <p:cNvSpPr/>
          <p:nvPr/>
        </p:nvSpPr>
        <p:spPr>
          <a:xfrm rot="5400000">
            <a:off x="6328022" y="5946167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7" name="Straight Connector 946"/>
          <p:cNvCxnSpPr>
            <a:stCxn id="906" idx="5"/>
            <a:endCxn id="922" idx="3"/>
          </p:cNvCxnSpPr>
          <p:nvPr/>
        </p:nvCxnSpPr>
        <p:spPr>
          <a:xfrm>
            <a:off x="6225337" y="5574052"/>
            <a:ext cx="155406" cy="42483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8" name="Straight Connector 957"/>
          <p:cNvCxnSpPr>
            <a:stCxn id="921" idx="7"/>
            <a:endCxn id="906" idx="3"/>
          </p:cNvCxnSpPr>
          <p:nvPr/>
        </p:nvCxnSpPr>
        <p:spPr>
          <a:xfrm flipV="1">
            <a:off x="5195301" y="5574052"/>
            <a:ext cx="775478" cy="42483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1" name="Straight Connector 960"/>
          <p:cNvCxnSpPr>
            <a:stCxn id="905" idx="5"/>
            <a:endCxn id="921" idx="1"/>
          </p:cNvCxnSpPr>
          <p:nvPr/>
        </p:nvCxnSpPr>
        <p:spPr>
          <a:xfrm>
            <a:off x="4540921" y="5266773"/>
            <a:ext cx="399822" cy="73211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4" name="Straight Connector 963"/>
          <p:cNvCxnSpPr>
            <a:stCxn id="920" idx="7"/>
            <a:endCxn id="905" idx="3"/>
          </p:cNvCxnSpPr>
          <p:nvPr/>
        </p:nvCxnSpPr>
        <p:spPr>
          <a:xfrm flipV="1">
            <a:off x="3755301" y="5266773"/>
            <a:ext cx="531062" cy="73211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7" name="Straight Connector 966"/>
          <p:cNvCxnSpPr>
            <a:stCxn id="904" idx="5"/>
            <a:endCxn id="920" idx="1"/>
          </p:cNvCxnSpPr>
          <p:nvPr/>
        </p:nvCxnSpPr>
        <p:spPr>
          <a:xfrm>
            <a:off x="2855301" y="5687085"/>
            <a:ext cx="645442" cy="311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0" name="Straight Connector 969"/>
          <p:cNvCxnSpPr>
            <a:stCxn id="919" idx="7"/>
            <a:endCxn id="904" idx="3"/>
          </p:cNvCxnSpPr>
          <p:nvPr/>
        </p:nvCxnSpPr>
        <p:spPr>
          <a:xfrm flipV="1">
            <a:off x="2315301" y="5687085"/>
            <a:ext cx="285442" cy="311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Straight Connector 973"/>
          <p:cNvCxnSpPr>
            <a:stCxn id="909" idx="6"/>
            <a:endCxn id="910" idx="4"/>
          </p:cNvCxnSpPr>
          <p:nvPr/>
        </p:nvCxnSpPr>
        <p:spPr>
          <a:xfrm>
            <a:off x="5359008" y="4472215"/>
            <a:ext cx="1023718" cy="16123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Straight Connector 976"/>
          <p:cNvCxnSpPr>
            <a:stCxn id="908" idx="6"/>
            <a:endCxn id="909" idx="2"/>
          </p:cNvCxnSpPr>
          <p:nvPr/>
        </p:nvCxnSpPr>
        <p:spPr>
          <a:xfrm flipV="1">
            <a:off x="3658591" y="4472215"/>
            <a:ext cx="1340417" cy="16123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Straight Connector 979"/>
          <p:cNvCxnSpPr>
            <a:stCxn id="907" idx="6"/>
            <a:endCxn id="908" idx="2"/>
          </p:cNvCxnSpPr>
          <p:nvPr/>
        </p:nvCxnSpPr>
        <p:spPr>
          <a:xfrm>
            <a:off x="2422726" y="4633446"/>
            <a:ext cx="87586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Straight Connector 983"/>
          <p:cNvCxnSpPr>
            <a:stCxn id="883" idx="5"/>
            <a:endCxn id="908" idx="1"/>
          </p:cNvCxnSpPr>
          <p:nvPr/>
        </p:nvCxnSpPr>
        <p:spPr>
          <a:xfrm>
            <a:off x="2936126" y="4038637"/>
            <a:ext cx="415186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7" name="Straight Connector 986"/>
          <p:cNvCxnSpPr>
            <a:stCxn id="908" idx="7"/>
            <a:endCxn id="884" idx="3"/>
          </p:cNvCxnSpPr>
          <p:nvPr/>
        </p:nvCxnSpPr>
        <p:spPr>
          <a:xfrm flipV="1">
            <a:off x="3605870" y="3913446"/>
            <a:ext cx="715343" cy="59272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0" name="Straight Connector 989"/>
          <p:cNvCxnSpPr>
            <a:stCxn id="884" idx="5"/>
            <a:endCxn id="909" idx="1"/>
          </p:cNvCxnSpPr>
          <p:nvPr/>
        </p:nvCxnSpPr>
        <p:spPr>
          <a:xfrm>
            <a:off x="4575771" y="3913446"/>
            <a:ext cx="475958" cy="43149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3" name="Straight Connector 992"/>
          <p:cNvCxnSpPr>
            <a:stCxn id="909" idx="7"/>
            <a:endCxn id="885" idx="3"/>
          </p:cNvCxnSpPr>
          <p:nvPr/>
        </p:nvCxnSpPr>
        <p:spPr>
          <a:xfrm flipV="1">
            <a:off x="5306287" y="4038637"/>
            <a:ext cx="650816" cy="30629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6" name="Straight Connector 995"/>
          <p:cNvCxnSpPr>
            <a:stCxn id="885" idx="5"/>
            <a:endCxn id="910" idx="3"/>
          </p:cNvCxnSpPr>
          <p:nvPr/>
        </p:nvCxnSpPr>
        <p:spPr>
          <a:xfrm>
            <a:off x="6211661" y="4038637"/>
            <a:ext cx="223786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9" name="Straight Connector 998"/>
          <p:cNvCxnSpPr>
            <a:stCxn id="883" idx="3"/>
            <a:endCxn id="907" idx="7"/>
          </p:cNvCxnSpPr>
          <p:nvPr/>
        </p:nvCxnSpPr>
        <p:spPr>
          <a:xfrm flipH="1">
            <a:off x="2370005" y="4038637"/>
            <a:ext cx="311563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2" name="Straight Connector 1001"/>
          <p:cNvCxnSpPr>
            <a:stCxn id="886" idx="6"/>
            <a:endCxn id="887" idx="2"/>
          </p:cNvCxnSpPr>
          <p:nvPr/>
        </p:nvCxnSpPr>
        <p:spPr>
          <a:xfrm flipV="1">
            <a:off x="2420743" y="3009270"/>
            <a:ext cx="1080000" cy="1820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Straight Connector 1004"/>
          <p:cNvCxnSpPr>
            <a:stCxn id="887" idx="6"/>
            <a:endCxn id="888" idx="2"/>
          </p:cNvCxnSpPr>
          <p:nvPr/>
        </p:nvCxnSpPr>
        <p:spPr>
          <a:xfrm>
            <a:off x="3860743" y="3009270"/>
            <a:ext cx="1207279" cy="9104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8" name="Straight Connector 1007"/>
          <p:cNvCxnSpPr>
            <a:stCxn id="888" idx="6"/>
            <a:endCxn id="889" idx="4"/>
          </p:cNvCxnSpPr>
          <p:nvPr/>
        </p:nvCxnSpPr>
        <p:spPr>
          <a:xfrm>
            <a:off x="5428022" y="3100314"/>
            <a:ext cx="952721" cy="9104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" name="Straight Connector 1010"/>
          <p:cNvCxnSpPr>
            <a:stCxn id="2" idx="5"/>
            <a:endCxn id="887" idx="1"/>
          </p:cNvCxnSpPr>
          <p:nvPr/>
        </p:nvCxnSpPr>
        <p:spPr>
          <a:xfrm>
            <a:off x="2855301" y="2289270"/>
            <a:ext cx="698163" cy="59272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Straight Connector 1013"/>
          <p:cNvCxnSpPr>
            <a:stCxn id="3" idx="5"/>
            <a:endCxn id="888" idx="1"/>
          </p:cNvCxnSpPr>
          <p:nvPr/>
        </p:nvCxnSpPr>
        <p:spPr>
          <a:xfrm>
            <a:off x="4593642" y="2416549"/>
            <a:ext cx="527101" cy="55648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8" name="Straight Connector 1017"/>
          <p:cNvCxnSpPr>
            <a:stCxn id="4" idx="5"/>
            <a:endCxn id="889" idx="3"/>
          </p:cNvCxnSpPr>
          <p:nvPr/>
        </p:nvCxnSpPr>
        <p:spPr>
          <a:xfrm>
            <a:off x="6122653" y="2596549"/>
            <a:ext cx="310811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Straight Connector 1020"/>
          <p:cNvCxnSpPr>
            <a:stCxn id="4" idx="3"/>
            <a:endCxn id="888" idx="7"/>
          </p:cNvCxnSpPr>
          <p:nvPr/>
        </p:nvCxnSpPr>
        <p:spPr>
          <a:xfrm flipH="1">
            <a:off x="5375301" y="2596549"/>
            <a:ext cx="492794" cy="37648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/>
          <p:cNvCxnSpPr>
            <a:stCxn id="3" idx="3"/>
            <a:endCxn id="887" idx="7"/>
          </p:cNvCxnSpPr>
          <p:nvPr/>
        </p:nvCxnSpPr>
        <p:spPr>
          <a:xfrm flipH="1">
            <a:off x="3808022" y="2416549"/>
            <a:ext cx="53106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Connector 1026"/>
          <p:cNvCxnSpPr>
            <a:stCxn id="2" idx="3"/>
            <a:endCxn id="886" idx="7"/>
          </p:cNvCxnSpPr>
          <p:nvPr/>
        </p:nvCxnSpPr>
        <p:spPr>
          <a:xfrm flipH="1">
            <a:off x="2368022" y="2289270"/>
            <a:ext cx="232721" cy="77480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2150743" y="1659270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3590743" y="1659270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030743" y="1659270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470743" y="1658015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2150743" y="3101358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6470743" y="3101358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2152726" y="4543446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6472726" y="4543446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2098022" y="603616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3538022" y="603616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4978022" y="603616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6418022" y="603616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5" name="Title 95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rupture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8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500" fill="hold"/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500" fill="hold"/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500" fill="hold"/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500" fill="hold"/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</TotalTime>
  <Words>98</Words>
  <Application>Microsoft Macintosh PowerPoint</Application>
  <PresentationFormat>Widescreen</PresentationFormat>
  <Paragraphs>38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Cambria Math</vt:lpstr>
      <vt:lpstr>Trebuchet MS</vt:lpstr>
      <vt:lpstr>Wingdings</vt:lpstr>
      <vt:lpstr>Wingdings 3</vt:lpstr>
      <vt:lpstr>Arial</vt:lpstr>
      <vt:lpstr>Facet</vt:lpstr>
      <vt:lpstr>rupture dynamics</vt:lpstr>
      <vt:lpstr>PowerPoint Presentation</vt:lpstr>
      <vt:lpstr>initial grid</vt:lpstr>
      <vt:lpstr>single spring</vt:lpstr>
      <vt:lpstr>single particle</vt:lpstr>
      <vt:lpstr>full grid</vt:lpstr>
      <vt:lpstr>initial grid</vt:lpstr>
      <vt:lpstr>stabilize</vt:lpstr>
      <vt:lpstr>rupture</vt:lpstr>
      <vt:lpstr>stabilize</vt:lpstr>
      <vt:lpstr>research topics</vt:lpstr>
      <vt:lpstr>PowerPoint Presentation</vt:lpstr>
      <vt:lpstr>rupture</vt:lpstr>
      <vt:lpstr>stabilize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rupture dynamics</dc:title>
  <dc:creator>Rick van Veen</dc:creator>
  <cp:lastModifiedBy>Rick van Veen</cp:lastModifiedBy>
  <cp:revision>55</cp:revision>
  <cp:lastPrinted>2015-11-27T12:12:07Z</cp:lastPrinted>
  <dcterms:created xsi:type="dcterms:W3CDTF">2015-11-27T10:12:38Z</dcterms:created>
  <dcterms:modified xsi:type="dcterms:W3CDTF">2015-11-27T14:56:33Z</dcterms:modified>
</cp:coreProperties>
</file>