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70" r:id="rId6"/>
    <p:sldId id="269" r:id="rId7"/>
    <p:sldId id="280" r:id="rId8"/>
    <p:sldId id="282" r:id="rId9"/>
    <p:sldId id="281" r:id="rId10"/>
    <p:sldId id="267" r:id="rId11"/>
    <p:sldId id="261" r:id="rId12"/>
    <p:sldId id="260" r:id="rId13"/>
    <p:sldId id="264" r:id="rId14"/>
    <p:sldId id="265" r:id="rId15"/>
    <p:sldId id="271" r:id="rId16"/>
    <p:sldId id="272" r:id="rId17"/>
    <p:sldId id="273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70"/>
            <p14:sldId id="269"/>
            <p14:sldId id="280"/>
            <p14:sldId id="282"/>
            <p14:sldId id="281"/>
            <p14:sldId id="267"/>
            <p14:sldId id="261"/>
            <p14:sldId id="260"/>
            <p14:sldId id="264"/>
            <p14:sldId id="265"/>
            <p14:sldId id="271"/>
            <p14:sldId id="272"/>
            <p14:sldId id="273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8"/>
    <p:restoredTop sz="67582"/>
  </p:normalViewPr>
  <p:slideViewPr>
    <p:cSldViewPr snapToGrid="0" snapToObjects="1">
      <p:cViewPr>
        <p:scale>
          <a:sx n="92" d="100"/>
          <a:sy n="92" d="100"/>
        </p:scale>
        <p:origin x="315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Rick</a:t>
            </a:r>
          </a:p>
          <a:p>
            <a:endParaRPr lang="en-US" baseline="0" dirty="0" smtClean="0"/>
          </a:p>
          <a:p>
            <a:r>
              <a:rPr lang="en-US" dirty="0" smtClean="0"/>
              <a:t>Welcome.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K samples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material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Solve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Cut</a:t>
            </a:r>
            <a:r>
              <a:rPr lang="en-US" baseline="0" dirty="0" smtClean="0"/>
              <a:t> the 4 (in this case)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Done for every component</a:t>
            </a:r>
            <a:r>
              <a:rPr lang="en-US" baseline="0" dirty="0" smtClean="0"/>
              <a:t> -&gt; 2D, thus x and y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-&gt; How do we get the left hand side of the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up to  4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0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5 on whiteboard</a:t>
            </a:r>
          </a:p>
          <a:p>
            <a:endParaRPr lang="en-US" dirty="0" smtClean="0"/>
          </a:p>
          <a:p>
            <a:r>
              <a:rPr lang="en-US" dirty="0" smtClean="0"/>
              <a:t>Result 6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 -&gt; </a:t>
            </a:r>
            <a:r>
              <a:rPr lang="is-IS" b="1" baseline="0" dirty="0" smtClean="0"/>
              <a:t>Rick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S</a:t>
            </a:r>
            <a:r>
              <a:rPr lang="is-IS" b="0" baseline="0" dirty="0" smtClean="0"/>
              <a:t>mall grid (16)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Medium grid (working number)</a:t>
            </a:r>
          </a:p>
          <a:p>
            <a:pPr marL="228600" indent="-228600">
              <a:buAutoNum type="arabicPeriod"/>
            </a:pPr>
            <a:r>
              <a:rPr lang="is-IS" b="0" baseline="0" smtClean="0"/>
              <a:t>Large grid (not working number -&gt; &gt;800) </a:t>
            </a:r>
            <a:endParaRPr lang="is-IS" b="0" baseline="0" dirty="0" smtClean="0"/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Random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verschillend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r>
              <a:rPr lang="en-US" b="1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 expensive methods exist, e.g. Vogel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method uses: </a:t>
            </a:r>
          </a:p>
          <a:p>
            <a:r>
              <a:rPr lang="en-US" baseline="0" dirty="0" smtClean="0"/>
              <a:t>step by step simulation -&gt;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a simpler quasi static linear model </a:t>
            </a:r>
            <a:r>
              <a:rPr lang="en-US" baseline="0" dirty="0" smtClean="0">
                <a:sym typeface="Wingdings"/>
              </a:rPr>
              <a:t> -&gt; Which Laura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Hooks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Very difficult to solve -&gt; solution l_0</a:t>
            </a:r>
            <a:r>
              <a:rPr lang="en-US" baseline="0" dirty="0" smtClean="0"/>
              <a:t>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b="0" dirty="0" smtClean="0"/>
              <a:t>What is a</a:t>
            </a:r>
            <a:r>
              <a:rPr lang="en-US" b="1" dirty="0" smtClean="0"/>
              <a:t> Stable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Rick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Decrease natural length of the</a:t>
            </a:r>
            <a:r>
              <a:rPr lang="en-US" baseline="0" dirty="0" smtClean="0"/>
              <a:t> springs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Break the springs for which the strain is larger than some threshold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Stabilize the particles that are connected to the (in previous step) broken spring. (Only if the force is larger than some resistance force)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stabilization step is then radially expanded for a number of steps. (up to max steps)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No</a:t>
            </a:r>
            <a:r>
              <a:rPr lang="en-US" b="0" baseline="0" dirty="0" smtClean="0"/>
              <a:t> time steps.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dirty="0" smtClean="0"/>
              <a:t>Which can be solved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Mass (Newton) and friction/drag/viscosity (Stokes)</a:t>
            </a:r>
          </a:p>
          <a:p>
            <a:endParaRPr lang="en-US" baseline="0" dirty="0" smtClean="0"/>
          </a:p>
          <a:p>
            <a:r>
              <a:rPr lang="en-US" dirty="0" smtClean="0"/>
              <a:t>Discard because naturally slow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based on </a:t>
            </a:r>
            <a:r>
              <a:rPr lang="en-US" cap="small" dirty="0" err="1" smtClean="0"/>
              <a:t>vogel</a:t>
            </a:r>
            <a:r>
              <a:rPr lang="en-US" cap="small" dirty="0" smtClean="0"/>
              <a:t> </a:t>
            </a:r>
            <a:r>
              <a:rPr lang="en-US" cap="small" dirty="0"/>
              <a:t>et 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  <a:blipFill rotWithShape="0">
                <a:blip r:embed="rId3"/>
                <a:stretch>
                  <a:fillRect t="-14729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720" y="3953926"/>
            <a:ext cx="5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we discard Newton’s and Stokes’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83" idx="6"/>
            <a:endCxn id="884" idx="2"/>
          </p:cNvCxnSpPr>
          <p:nvPr/>
        </p:nvCxnSpPr>
        <p:spPr>
          <a:xfrm flipV="1">
            <a:off x="2988847" y="3803240"/>
            <a:ext cx="1497237" cy="108118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08" idx="6"/>
            <a:endCxn id="909" idx="2"/>
          </p:cNvCxnSpPr>
          <p:nvPr/>
        </p:nvCxnSpPr>
        <p:spPr>
          <a:xfrm flipV="1">
            <a:off x="3383211" y="4591390"/>
            <a:ext cx="1768236" cy="94777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05" idx="6"/>
            <a:endCxn id="906" idx="2"/>
          </p:cNvCxnSpPr>
          <p:nvPr/>
        </p:nvCxnSpPr>
        <p:spPr>
          <a:xfrm>
            <a:off x="4246159" y="5319494"/>
            <a:ext cx="1671899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charset="0"/>
                        </a:rPr>
                        <m:t>𝐿𝑥</m:t>
                      </m:r>
                      <m:r>
                        <a:rPr lang="nl-NL" sz="4000" b="0" i="1" smtClean="0">
                          <a:latin typeface="Cambria Math" charset="0"/>
                        </a:rPr>
                        <m:t>=</m:t>
                      </m:r>
                      <m:r>
                        <a:rPr lang="nl-NL" sz="4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= 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nl-NL" sz="4000" b="0" i="1" smtClean="0">
                          <a:latin typeface="Cambria Math" charset="0"/>
                        </a:rPr>
                        <m:t>𝐾𝐴</m:t>
                      </m:r>
                      <m:r>
                        <a:rPr lang="nl-NL" sz="4000" b="0" i="0" smtClean="0">
                          <a:latin typeface="Cambria Math" charset="0"/>
                        </a:rPr>
                        <m:t> .∗</m:t>
                      </m:r>
                      <m:r>
                        <m:rPr>
                          <m:sty m:val="p"/>
                        </m:rPr>
                        <a:rPr lang="nl-NL" sz="4000" b="0" i="0" smtClean="0">
                          <a:latin typeface="Cambria Math" charset="0"/>
                        </a:rPr>
                        <m:t>T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r(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080" y="2413338"/>
            <a:ext cx="8371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 each</a:t>
            </a:r>
            <a:r>
              <a:rPr lang="en-US" dirty="0" smtClean="0"/>
              <a:t> particle </a:t>
            </a:r>
            <a:r>
              <a:rPr lang="en-US" b="1" dirty="0" smtClean="0"/>
              <a:t>in</a:t>
            </a:r>
            <a:r>
              <a:rPr lang="en-US" dirty="0" smtClean="0"/>
              <a:t> free particles</a:t>
            </a:r>
          </a:p>
          <a:p>
            <a:r>
              <a:rPr lang="en-US" dirty="0"/>
              <a:t>	</a:t>
            </a:r>
            <a:r>
              <a:rPr lang="en-US" dirty="0" smtClean="0"/>
              <a:t>value = 0</a:t>
            </a:r>
          </a:p>
          <a:p>
            <a:r>
              <a:rPr lang="en-US" b="1" dirty="0"/>
              <a:t>	</a:t>
            </a:r>
            <a:r>
              <a:rPr lang="en-US" b="1" dirty="0" smtClean="0"/>
              <a:t>for each </a:t>
            </a:r>
            <a:r>
              <a:rPr lang="en-US" dirty="0" err="1" smtClean="0"/>
              <a:t>fixed_particle</a:t>
            </a:r>
            <a:r>
              <a:rPr lang="en-US" dirty="0" smtClean="0"/>
              <a:t> </a:t>
            </a:r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particle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value += spring(</a:t>
            </a:r>
            <a:r>
              <a:rPr lang="en-US" dirty="0" err="1" smtClean="0"/>
              <a:t>fixed_particle</a:t>
            </a:r>
            <a:r>
              <a:rPr lang="en-US" dirty="0" smtClean="0"/>
              <a:t>, particle).k() * </a:t>
            </a:r>
            <a:r>
              <a:rPr lang="en-US" dirty="0" err="1" smtClean="0"/>
              <a:t>fixed_particle.location</a:t>
            </a:r>
            <a:r>
              <a:rPr lang="en-US" dirty="0" smtClean="0"/>
              <a:t>()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r[particle] = value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small" dirty="0"/>
              <a:t>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0" y="2092581"/>
            <a:ext cx="2299017" cy="2741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3273343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9" y="4048464"/>
            <a:ext cx="3149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7" y="1611693"/>
            <a:ext cx="3308808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demo</a:t>
            </a:r>
            <a:endParaRPr lang="en-US" sz="4800" cap="smal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1" y="1173383"/>
            <a:ext cx="4755749" cy="4755749"/>
          </a:xfrm>
        </p:spPr>
      </p:pic>
    </p:spTree>
    <p:extLst>
      <p:ext uri="{BB962C8B-B14F-4D97-AF65-F5344CB8AC3E}">
        <p14:creationId xmlns:p14="http://schemas.microsoft.com/office/powerpoint/2010/main" val="5908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Different cut technique</a:t>
            </a:r>
          </a:p>
          <a:p>
            <a:r>
              <a:rPr lang="en-US" sz="2000" dirty="0" smtClean="0"/>
              <a:t>Different choices for 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08081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54826" y="5283199"/>
            <a:ext cx="1950393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55895" y="5283199"/>
            <a:ext cx="1978932" cy="5081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  <m:r>
                        <a:rPr lang="nl-NL" b="0" i="1" smtClean="0">
                          <a:latin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nl-NL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144444" r="-415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70764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  <a:blipFill rotWithShape="0">
                <a:blip r:embed="rId4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928521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4580" y="4366135"/>
            <a:ext cx="2002434" cy="3245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580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(non-linear)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d>
                      <m:dPr>
                        <m:begChr m:val="["/>
                        <m:endChr m:val="|"/>
                        <m:ctrlPr>
                          <a:rPr lang="nl-NL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− </m:t>
                        </m:r>
                        <m:r>
                          <a:rPr lang="nl-NL" sz="40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/>
              <a:t>vogel</a:t>
            </a:r>
            <a:r>
              <a:rPr lang="en-US" sz="4800" cap="small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natural length</a:t>
            </a:r>
          </a:p>
          <a:p>
            <a:endParaRPr lang="en-US" dirty="0"/>
          </a:p>
          <a:p>
            <a:r>
              <a:rPr lang="en-US" dirty="0" smtClean="0"/>
              <a:t>Break springs with a strain larger than some threshold</a:t>
            </a:r>
          </a:p>
          <a:p>
            <a:endParaRPr lang="en-US" dirty="0"/>
          </a:p>
          <a:p>
            <a:r>
              <a:rPr lang="en-US" dirty="0" smtClean="0"/>
              <a:t>Stabilize the particles connected to the broken spring</a:t>
            </a:r>
          </a:p>
          <a:p>
            <a:endParaRPr lang="en-US" dirty="0"/>
          </a:p>
          <a:p>
            <a:r>
              <a:rPr lang="en-US" dirty="0" smtClean="0"/>
              <a:t>Repeat radially for other particles up to a max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 smtClean="0"/>
              <a:t>vogel</a:t>
            </a:r>
            <a:r>
              <a:rPr lang="en-US" sz="4800" cap="small" dirty="0" smtClean="0"/>
              <a:t> results</a:t>
            </a:r>
            <a:endParaRPr lang="en-US" sz="4800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50" y="2160588"/>
            <a:ext cx="4438537" cy="3881437"/>
          </a:xfrm>
        </p:spPr>
      </p:pic>
    </p:spTree>
    <p:extLst>
      <p:ext uri="{BB962C8B-B14F-4D97-AF65-F5344CB8AC3E}">
        <p14:creationId xmlns:p14="http://schemas.microsoft.com/office/powerpoint/2010/main" val="61455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single step method</a:t>
            </a:r>
            <a:endParaRPr lang="en-US" sz="4800" cap="sm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426</Words>
  <Application>Microsoft Macintosh PowerPoint</Application>
  <PresentationFormat>Widescreen</PresentationFormat>
  <Paragraphs>145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Trebuchet MS</vt:lpstr>
      <vt:lpstr>Wingdings</vt:lpstr>
      <vt:lpstr>Wingdings 3</vt:lpstr>
      <vt:lpstr>Arial</vt:lpstr>
      <vt:lpstr>Facet</vt:lpstr>
      <vt:lpstr>rupture dynamics</vt:lpstr>
      <vt:lpstr>PowerPoint Presentation</vt:lpstr>
      <vt:lpstr>initial grid</vt:lpstr>
      <vt:lpstr>single spring</vt:lpstr>
      <vt:lpstr>single particle (non-linear)</vt:lpstr>
      <vt:lpstr>full grid</vt:lpstr>
      <vt:lpstr>vogel et al.</vt:lpstr>
      <vt:lpstr>vogel results</vt:lpstr>
      <vt:lpstr>single step method</vt:lpstr>
      <vt:lpstr>single particle (linear)</vt:lpstr>
      <vt:lpstr>initial grid</vt:lpstr>
      <vt:lpstr>stabilize</vt:lpstr>
      <vt:lpstr>rupture</vt:lpstr>
      <vt:lpstr>stabilize</vt:lpstr>
      <vt:lpstr>what do we want to solve</vt:lpstr>
      <vt:lpstr>computing l(hs)</vt:lpstr>
      <vt:lpstr>compute r(hs)</vt:lpstr>
      <vt:lpstr>implementation </vt:lpstr>
      <vt:lpstr>demo</vt:lpstr>
      <vt:lpstr>research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Rick van Veen</cp:lastModifiedBy>
  <cp:revision>163</cp:revision>
  <cp:lastPrinted>2015-11-27T12:12:07Z</cp:lastPrinted>
  <dcterms:created xsi:type="dcterms:W3CDTF">2015-11-27T10:12:38Z</dcterms:created>
  <dcterms:modified xsi:type="dcterms:W3CDTF">2016-01-07T05:58:31Z</dcterms:modified>
</cp:coreProperties>
</file>