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AE7"/>
          </a:solidFill>
        </a:fill>
      </a:tcStyle>
    </a:wholeTbl>
    <a:band2H>
      <a:tcTxStyle b="def" i="def"/>
      <a:tcStyle>
        <a:tcBdr/>
        <a:fill>
          <a:solidFill>
            <a:srgbClr val="E6F5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F3D1"/>
          </a:solidFill>
        </a:fill>
      </a:tcStyle>
    </a:wholeTbl>
    <a:band2H>
      <a:tcTxStyle b="def" i="def"/>
      <a:tcStyle>
        <a:tcBdr/>
        <a:fill>
          <a:solidFill>
            <a:srgbClr val="F2F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FD1"/>
          </a:solidFill>
        </a:fill>
      </a:tcStyle>
    </a:wholeTbl>
    <a:band2H>
      <a:tcTxStyle b="def" i="def"/>
      <a:tcStyle>
        <a:tcBdr/>
        <a:fill>
          <a:solidFill>
            <a:srgbClr val="FCE8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1060982.jpg" descr="P106098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296" y="1857900"/>
            <a:ext cx="12218592" cy="916394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Freeform 6"/>
          <p:cNvSpPr/>
          <p:nvPr/>
        </p:nvSpPr>
        <p:spPr>
          <a:xfrm>
            <a:off x="0" y="-3175"/>
            <a:ext cx="12192002" cy="4261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3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eltext"/>
          <p:cNvSpPr txBox="1"/>
          <p:nvPr>
            <p:ph type="title"/>
          </p:nvPr>
        </p:nvSpPr>
        <p:spPr>
          <a:xfrm>
            <a:off x="810000" y="1449147"/>
            <a:ext cx="10572001" cy="2971052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Titeltext</a:t>
            </a:r>
          </a:p>
        </p:txBody>
      </p:sp>
      <p:sp>
        <p:nvSpPr>
          <p:cNvPr id="15" name="Textebene 1…"/>
          <p:cNvSpPr txBox="1"/>
          <p:nvPr>
            <p:ph type="body" sz="quarter" idx="1"/>
          </p:nvPr>
        </p:nvSpPr>
        <p:spPr>
          <a:xfrm>
            <a:off x="810000" y="5280847"/>
            <a:ext cx="10572001" cy="43497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eltext"/>
          <p:cNvSpPr txBox="1"/>
          <p:nvPr>
            <p:ph type="title"/>
          </p:nvPr>
        </p:nvSpPr>
        <p:spPr>
          <a:xfrm>
            <a:off x="809999" y="4800600"/>
            <a:ext cx="10561420" cy="566738"/>
          </a:xfrm>
          <a:prstGeom prst="rect">
            <a:avLst/>
          </a:prstGeom>
        </p:spPr>
        <p:txBody>
          <a:bodyPr/>
          <a:lstStyle>
            <a:lvl1pPr>
              <a:defRPr b="0" sz="2400"/>
            </a:lvl1pPr>
          </a:lstStyle>
          <a:p>
            <a:pPr/>
            <a:r>
              <a:t>Titeltext</a:t>
            </a:r>
          </a:p>
        </p:txBody>
      </p:sp>
      <p:sp>
        <p:nvSpPr>
          <p:cNvPr id="98" name="Picture Placeholder 14"/>
          <p:cNvSpPr/>
          <p:nvPr>
            <p:ph type="pic" idx="13"/>
          </p:nvPr>
        </p:nvSpPr>
        <p:spPr>
          <a:xfrm>
            <a:off x="0" y="-1"/>
            <a:ext cx="12192001" cy="4800601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/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99" name="Textebene 1…"/>
          <p:cNvSpPr txBox="1"/>
          <p:nvPr>
            <p:ph type="body" sz="quarter" idx="1"/>
          </p:nvPr>
        </p:nvSpPr>
        <p:spPr>
          <a:xfrm>
            <a:off x="809999" y="5367337"/>
            <a:ext cx="10561420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6"/>
          <p:cNvSpPr/>
          <p:nvPr/>
        </p:nvSpPr>
        <p:spPr>
          <a:xfrm>
            <a:off x="631697" y="1081455"/>
            <a:ext cx="6332417" cy="3239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Titeltext"/>
          <p:cNvSpPr txBox="1"/>
          <p:nvPr>
            <p:ph type="title"/>
          </p:nvPr>
        </p:nvSpPr>
        <p:spPr>
          <a:xfrm>
            <a:off x="850984" y="1238502"/>
            <a:ext cx="5893841" cy="2645912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Titeltext</a:t>
            </a:r>
          </a:p>
        </p:txBody>
      </p:sp>
      <p:sp>
        <p:nvSpPr>
          <p:cNvPr id="109" name="Textebene 1…"/>
          <p:cNvSpPr txBox="1"/>
          <p:nvPr>
            <p:ph type="body" sz="quarter" idx="1"/>
          </p:nvPr>
        </p:nvSpPr>
        <p:spPr>
          <a:xfrm>
            <a:off x="853189" y="4443679"/>
            <a:ext cx="5891638" cy="71324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0" name="Text Placeholder 5"/>
          <p:cNvSpPr/>
          <p:nvPr>
            <p:ph type="body" sz="quarter" idx="13"/>
          </p:nvPr>
        </p:nvSpPr>
        <p:spPr>
          <a:xfrm>
            <a:off x="7574642" y="1081455"/>
            <a:ext cx="3810002" cy="4075467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6"/>
          <p:cNvSpPr/>
          <p:nvPr/>
        </p:nvSpPr>
        <p:spPr>
          <a:xfrm>
            <a:off x="1140883" y="2286585"/>
            <a:ext cx="4895117" cy="2503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Titeltext"/>
          <p:cNvSpPr txBox="1"/>
          <p:nvPr>
            <p:ph type="title"/>
          </p:nvPr>
        </p:nvSpPr>
        <p:spPr>
          <a:xfrm>
            <a:off x="1357088" y="2435956"/>
            <a:ext cx="4382522" cy="20077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120" name="Textebene 1…"/>
          <p:cNvSpPr txBox="1"/>
          <p:nvPr>
            <p:ph type="body" sz="quarter" idx="1"/>
          </p:nvPr>
        </p:nvSpPr>
        <p:spPr>
          <a:xfrm>
            <a:off x="6155999" y="2286000"/>
            <a:ext cx="4880301" cy="229552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29" name="Textebene 1…"/>
          <p:cNvSpPr txBox="1"/>
          <p:nvPr>
            <p:ph type="body" idx="1"/>
          </p:nvPr>
        </p:nvSpPr>
        <p:spPr>
          <a:xfrm>
            <a:off x="809999" y="2184400"/>
            <a:ext cx="10563286" cy="3674399"/>
          </a:xfrm>
          <a:prstGeom prst="rect">
            <a:avLst/>
          </a:prstGeom>
        </p:spPr>
        <p:txBody>
          <a:bodyPr anchor="t"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6"/>
          <p:cNvSpPr/>
          <p:nvPr/>
        </p:nvSpPr>
        <p:spPr>
          <a:xfrm>
            <a:off x="7669651" y="446088"/>
            <a:ext cx="4522350" cy="541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3" y="0"/>
                </a:moveTo>
                <a:lnTo>
                  <a:pt x="1373" y="5985"/>
                </a:lnTo>
                <a:lnTo>
                  <a:pt x="60" y="6860"/>
                </a:lnTo>
                <a:lnTo>
                  <a:pt x="23" y="6910"/>
                </a:lnTo>
                <a:lnTo>
                  <a:pt x="0" y="6935"/>
                </a:lnTo>
                <a:lnTo>
                  <a:pt x="0" y="6995"/>
                </a:lnTo>
                <a:lnTo>
                  <a:pt x="23" y="7020"/>
                </a:lnTo>
                <a:lnTo>
                  <a:pt x="60" y="7070"/>
                </a:lnTo>
                <a:lnTo>
                  <a:pt x="1373" y="7945"/>
                </a:lnTo>
                <a:lnTo>
                  <a:pt x="137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73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Titeltext"/>
          <p:cNvSpPr txBox="1"/>
          <p:nvPr>
            <p:ph type="title"/>
          </p:nvPr>
        </p:nvSpPr>
        <p:spPr>
          <a:xfrm>
            <a:off x="8183540" y="586171"/>
            <a:ext cx="2494791" cy="5134798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39" name="Textebene 1…"/>
          <p:cNvSpPr txBox="1"/>
          <p:nvPr>
            <p:ph type="body" idx="1"/>
          </p:nvPr>
        </p:nvSpPr>
        <p:spPr>
          <a:xfrm>
            <a:off x="810000" y="446089"/>
            <a:ext cx="6611541" cy="5414963"/>
          </a:xfrm>
          <a:prstGeom prst="rect">
            <a:avLst/>
          </a:prstGeom>
        </p:spPr>
        <p:txBody>
          <a:bodyPr anchor="t"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4" name="Textebene 1…"/>
          <p:cNvSpPr txBox="1"/>
          <p:nvPr>
            <p:ph type="body" idx="1"/>
          </p:nvPr>
        </p:nvSpPr>
        <p:spPr>
          <a:xfrm>
            <a:off x="818712" y="2222287"/>
            <a:ext cx="10554575" cy="3636512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7"/>
          <p:cNvSpPr/>
          <p:nvPr/>
        </p:nvSpPr>
        <p:spPr>
          <a:xfrm>
            <a:off x="0" y="1"/>
            <a:ext cx="12192002" cy="5203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Titel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</p:spPr>
        <p:txBody>
          <a:bodyPr/>
          <a:lstStyle>
            <a:lvl1pPr algn="r">
              <a:defRPr sz="4800"/>
            </a:lvl1pPr>
          </a:lstStyle>
          <a:p>
            <a:pPr/>
            <a:r>
              <a:t>Titeltext</a:t>
            </a:r>
          </a:p>
        </p:txBody>
      </p:sp>
      <p:sp>
        <p:nvSpPr>
          <p:cNvPr id="34" name="Textebene 1…"/>
          <p:cNvSpPr txBox="1"/>
          <p:nvPr>
            <p:ph type="body" sz="quarter" idx="1"/>
          </p:nvPr>
        </p:nvSpPr>
        <p:spPr>
          <a:xfrm>
            <a:off x="809999" y="5281200"/>
            <a:ext cx="10561420" cy="433956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None/>
            </a:lvl1pPr>
            <a:lvl2pPr marL="0" indent="457200" algn="r">
              <a:buClrTx/>
              <a:buSzTx/>
              <a:buNone/>
            </a:lvl2pPr>
            <a:lvl3pPr marL="0" indent="914400" algn="r">
              <a:buClrTx/>
              <a:buSzTx/>
              <a:buNone/>
            </a:lvl3pPr>
            <a:lvl4pPr marL="0" indent="1371600" algn="r">
              <a:buClrTx/>
              <a:buSzTx/>
              <a:buNone/>
            </a:lvl4pPr>
            <a:lvl5pPr marL="0" indent="1828800" algn="r">
              <a:buClrTx/>
              <a:buSzTx/>
              <a:buNone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3" name="Textebene 1…"/>
          <p:cNvSpPr txBox="1"/>
          <p:nvPr>
            <p:ph type="body" sz="half" idx="1"/>
          </p:nvPr>
        </p:nvSpPr>
        <p:spPr>
          <a:xfrm>
            <a:off x="818712" y="2222287"/>
            <a:ext cx="5185874" cy="3638764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2" name="Textebene 1…"/>
          <p:cNvSpPr txBox="1"/>
          <p:nvPr>
            <p:ph type="body" sz="quarter" idx="1"/>
          </p:nvPr>
        </p:nvSpPr>
        <p:spPr>
          <a:xfrm>
            <a:off x="814727" y="2174875"/>
            <a:ext cx="5189858" cy="576263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" name="Text Placeholder 4"/>
          <p:cNvSpPr/>
          <p:nvPr>
            <p:ph type="body" sz="quarter" idx="13"/>
          </p:nvPr>
        </p:nvSpPr>
        <p:spPr>
          <a:xfrm>
            <a:off x="6187414" y="2174875"/>
            <a:ext cx="5194584" cy="5762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 sz="2000"/>
            </a:pPr>
          </a:p>
        </p:txBody>
      </p:sp>
      <p:sp>
        <p:nvSpPr>
          <p:cNvPr id="5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6"/>
          <p:cNvSpPr/>
          <p:nvPr/>
        </p:nvSpPr>
        <p:spPr>
          <a:xfrm>
            <a:off x="1073151" y="446087"/>
            <a:ext cx="3547534" cy="1814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Titeltext"/>
          <p:cNvSpPr txBox="1"/>
          <p:nvPr>
            <p:ph type="title"/>
          </p:nvPr>
        </p:nvSpPr>
        <p:spPr>
          <a:xfrm>
            <a:off x="1073150" y="446087"/>
            <a:ext cx="3547535" cy="161839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78" name="Textebene 1…"/>
          <p:cNvSpPr txBox="1"/>
          <p:nvPr>
            <p:ph type="body" idx="1"/>
          </p:nvPr>
        </p:nvSpPr>
        <p:spPr>
          <a:xfrm>
            <a:off x="4855633" y="446087"/>
            <a:ext cx="6252634" cy="5414964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9" name="Text Placeholder 3"/>
          <p:cNvSpPr/>
          <p:nvPr>
            <p:ph type="body" sz="quarter" idx="13"/>
          </p:nvPr>
        </p:nvSpPr>
        <p:spPr>
          <a:xfrm>
            <a:off x="1073150" y="2260737"/>
            <a:ext cx="3547535" cy="360031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8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eltext"/>
          <p:cNvSpPr txBox="1"/>
          <p:nvPr>
            <p:ph type="title"/>
          </p:nvPr>
        </p:nvSpPr>
        <p:spPr>
          <a:xfrm>
            <a:off x="814727" y="727522"/>
            <a:ext cx="4852989" cy="1617164"/>
          </a:xfrm>
          <a:prstGeom prst="rect">
            <a:avLst/>
          </a:prstGeom>
        </p:spPr>
        <p:txBody>
          <a:bodyPr/>
          <a:lstStyle>
            <a:lvl1pPr>
              <a:defRPr b="0" sz="2400"/>
            </a:lvl1pPr>
          </a:lstStyle>
          <a:p>
            <a:pPr/>
            <a:r>
              <a:t>Titeltext</a:t>
            </a:r>
          </a:p>
        </p:txBody>
      </p:sp>
      <p:sp>
        <p:nvSpPr>
          <p:cNvPr id="88" name="Picture Placeholder 11"/>
          <p:cNvSpPr/>
          <p:nvPr>
            <p:ph type="pic" idx="13"/>
          </p:nvPr>
        </p:nvSpPr>
        <p:spPr>
          <a:xfrm>
            <a:off x="6098116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/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89" name="Textebene 1…"/>
          <p:cNvSpPr txBox="1"/>
          <p:nvPr>
            <p:ph type="body" sz="half" idx="1"/>
          </p:nvPr>
        </p:nvSpPr>
        <p:spPr>
          <a:xfrm>
            <a:off x="814727" y="2344684"/>
            <a:ext cx="4852989" cy="351636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0" name="Foliennummer"/>
          <p:cNvSpPr txBox="1"/>
          <p:nvPr>
            <p:ph type="sldNum" sz="quarter" idx="2"/>
          </p:nvPr>
        </p:nvSpPr>
        <p:spPr>
          <a:xfrm>
            <a:off x="5609010" y="6080087"/>
            <a:ext cx="315834" cy="326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-1"/>
            <a:ext cx="12192002" cy="2185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itel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4" name="Textebene 1…"/>
          <p:cNvSpPr txBox="1"/>
          <p:nvPr>
            <p:ph type="body" idx="1"/>
          </p:nvPr>
        </p:nvSpPr>
        <p:spPr>
          <a:xfrm>
            <a:off x="609600" y="1417637"/>
            <a:ext cx="10972800" cy="489108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Foliennummer"/>
          <p:cNvSpPr txBox="1"/>
          <p:nvPr>
            <p:ph type="sldNum" sz="quarter" idx="2"/>
          </p:nvPr>
        </p:nvSpPr>
        <p:spPr>
          <a:xfrm>
            <a:off x="11424653" y="6080087"/>
            <a:ext cx="315834" cy="326401"/>
          </a:xfrm>
          <a:prstGeom prst="rect">
            <a:avLst/>
          </a:prstGeom>
          <a:ln w="12700">
            <a:miter lim="400000"/>
          </a:ln>
        </p:spPr>
        <p:txBody>
          <a:bodyPr wrap="none" lIns="10800" tIns="10800" rIns="10800" bIns="10800" anchor="b">
            <a:spAutoFit/>
          </a:bodyPr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5pPr>
      <a:lvl6pPr marL="25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6pPr>
      <a:lvl7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7pPr>
      <a:lvl8pPr marL="3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8pPr>
      <a:lvl9pPr marL="37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b="0" baseline="0" cap="none" i="0" spc="0" strike="noStrike" sz="1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www.xcontest.org/world/en/flights/detail:marese/11.06.2018/11:16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uramaxpixi.github.io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el 1"/>
          <p:cNvSpPr txBox="1"/>
          <p:nvPr>
            <p:ph type="ctrTitle"/>
          </p:nvPr>
        </p:nvSpPr>
        <p:spPr>
          <a:xfrm>
            <a:off x="657601" y="356947"/>
            <a:ext cx="10572000" cy="2971052"/>
          </a:xfrm>
          <a:prstGeom prst="rect">
            <a:avLst/>
          </a:prstGeom>
        </p:spPr>
        <p:txBody>
          <a:bodyPr/>
          <a:lstStyle/>
          <a:p>
            <a:pPr>
              <a:defRPr sz="4400"/>
            </a:pPr>
            <a:r>
              <a:t>Anwendung von </a:t>
            </a:r>
            <a:br/>
            <a:r>
              <a:t>Airborne GPX Tracking</a:t>
            </a:r>
            <a:br/>
            <a:br/>
            <a:r>
              <a:rPr sz="3200"/>
              <a:t>...am Beispiel von Paragleit-Flügen in Tirol</a:t>
            </a:r>
          </a:p>
        </p:txBody>
      </p:sp>
      <p:sp>
        <p:nvSpPr>
          <p:cNvPr id="150" name="Untertitel 2"/>
          <p:cNvSpPr txBox="1"/>
          <p:nvPr>
            <p:ph type="subTitle" sz="quarter" idx="1"/>
          </p:nvPr>
        </p:nvSpPr>
        <p:spPr>
          <a:xfrm>
            <a:off x="-476271" y="6487347"/>
            <a:ext cx="11896370" cy="434974"/>
          </a:xfrm>
          <a:prstGeom prst="rect">
            <a:avLst/>
          </a:prstGeom>
        </p:spPr>
        <p:txBody>
          <a:bodyPr/>
          <a:lstStyle/>
          <a:p>
            <a:pPr lvl="3" indent="1303019" defTabSz="434340">
              <a:lnSpc>
                <a:spcPct val="80000"/>
              </a:lnSpc>
              <a:spcBef>
                <a:spcPts val="500"/>
              </a:spcBef>
              <a:defRPr sz="1235">
                <a:solidFill>
                  <a:srgbClr val="535353"/>
                </a:solidFill>
              </a:defRPr>
            </a:pPr>
            <a:r>
              <a:t>VU Webmapping, LV 716409-0 							         Maximilian Kranabetter, Laura Mainetti, Emanuel Pixner												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el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1. Herangehensweise</a:t>
            </a:r>
          </a:p>
        </p:txBody>
      </p:sp>
      <p:sp>
        <p:nvSpPr>
          <p:cNvPr id="153" name="Inhaltsplatzhalter 2"/>
          <p:cNvSpPr txBox="1"/>
          <p:nvPr>
            <p:ph type="body" idx="1"/>
          </p:nvPr>
        </p:nvSpPr>
        <p:spPr>
          <a:xfrm>
            <a:off x="818711" y="2222287"/>
            <a:ext cx="10554576" cy="3636512"/>
          </a:xfrm>
          <a:prstGeom prst="rect">
            <a:avLst/>
          </a:prstGeom>
        </p:spPr>
        <p:txBody>
          <a:bodyPr/>
          <a:lstStyle/>
          <a:p>
            <a:pPr marL="342899" indent="-342899">
              <a:lnSpc>
                <a:spcPct val="170000"/>
              </a:lnSpc>
              <a:defRPr sz="2200"/>
            </a:pPr>
            <a:r>
              <a:t>Aussuchen eines Themas</a:t>
            </a:r>
          </a:p>
          <a:p>
            <a:pPr marL="342899" indent="-342899">
              <a:lnSpc>
                <a:spcPct val="170000"/>
              </a:lnSpc>
              <a:defRPr sz="2200"/>
            </a:pPr>
            <a:r>
              <a:t>Suche nach Daten</a:t>
            </a:r>
          </a:p>
          <a:p>
            <a:pPr marL="342899" indent="-342899">
              <a:lnSpc>
                <a:spcPct val="170000"/>
              </a:lnSpc>
              <a:defRPr sz="2200"/>
            </a:pPr>
            <a:r>
              <a:t>Aufbereitung der Daten</a:t>
            </a:r>
          </a:p>
          <a:p>
            <a:pPr marL="342899" indent="-342899">
              <a:lnSpc>
                <a:spcPct val="170000"/>
              </a:lnSpc>
              <a:defRPr sz="2200"/>
            </a:pPr>
            <a:r>
              <a:t>Einbinden</a:t>
            </a:r>
          </a:p>
          <a:p>
            <a:pPr marL="342899" indent="-342899">
              <a:lnSpc>
                <a:spcPct val="170000"/>
              </a:lnSpc>
              <a:defRPr sz="2200"/>
            </a:pPr>
            <a:r>
              <a:t>Coding</a:t>
            </a:r>
          </a:p>
        </p:txBody>
      </p:sp>
      <p:sp>
        <p:nvSpPr>
          <p:cNvPr id="154" name="Untertitel 2"/>
          <p:cNvSpPr txBox="1"/>
          <p:nvPr/>
        </p:nvSpPr>
        <p:spPr>
          <a:xfrm>
            <a:off x="818712" y="6228472"/>
            <a:ext cx="10572000" cy="46037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434340">
              <a:lnSpc>
                <a:spcPct val="80000"/>
              </a:lnSpc>
              <a:spcBef>
                <a:spcPts val="500"/>
              </a:spcBef>
              <a:defRPr sz="1235">
                <a:solidFill>
                  <a:srgbClr val="FFFFFF"/>
                </a:solidFill>
              </a:defRPr>
            </a:lvl1pPr>
          </a:lstStyle>
          <a:p>
            <a:pPr/>
            <a:r>
              <a:t>VU Webmapping, LV 716409-0 							Maximilian Kranabetter, Laura Mainetti, Emanuel Pixner													</a:t>
            </a:r>
          </a:p>
        </p:txBody>
      </p:sp>
      <p:pic>
        <p:nvPicPr>
          <p:cNvPr id="155" name="Bildschirmfoto 2018-06-13 um 13.54.47.png" descr="Bildschirmfoto 2018-06-13 um 13.54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6199" y="2280138"/>
            <a:ext cx="3746148" cy="3260112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Quelle und Link: Xcontest"/>
          <p:cNvSpPr txBox="1"/>
          <p:nvPr/>
        </p:nvSpPr>
        <p:spPr>
          <a:xfrm>
            <a:off x="8721794" y="5545499"/>
            <a:ext cx="196337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200">
                <a:solidFill>
                  <a:srgbClr val="FFFFFF"/>
                </a:solidFill>
              </a:defRPr>
            </a:pPr>
            <a:r>
              <a:t>Quelle und Link: </a:t>
            </a:r>
            <a:r>
              <a:rPr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hlinkClick r:id="rId3" invalidUrl="" action="" tgtFrame="" tooltip="" history="1" highlightClick="0" endSnd="0"/>
              </a:rPr>
              <a:t>Xcontest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hteck"/>
          <p:cNvSpPr/>
          <p:nvPr/>
        </p:nvSpPr>
        <p:spPr>
          <a:xfrm>
            <a:off x="6819900" y="3294663"/>
            <a:ext cx="3557834" cy="2555385"/>
          </a:xfrm>
          <a:prstGeom prst="rect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9" name="Rechteck"/>
          <p:cNvSpPr/>
          <p:nvPr/>
        </p:nvSpPr>
        <p:spPr>
          <a:xfrm>
            <a:off x="6184900" y="2762850"/>
            <a:ext cx="3557834" cy="2555385"/>
          </a:xfrm>
          <a:prstGeom prst="rect">
            <a:avLst/>
          </a:prstGeom>
          <a:ln w="3810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0" name="Titel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2. Aufbau</a:t>
            </a:r>
          </a:p>
        </p:txBody>
      </p:sp>
      <p:sp>
        <p:nvSpPr>
          <p:cNvPr id="161" name="Inhaltsplatzhalter 2"/>
          <p:cNvSpPr txBox="1"/>
          <p:nvPr>
            <p:ph type="body" sz="quarter" idx="1"/>
          </p:nvPr>
        </p:nvSpPr>
        <p:spPr>
          <a:xfrm>
            <a:off x="818711" y="2222287"/>
            <a:ext cx="3908904" cy="3636512"/>
          </a:xfrm>
          <a:prstGeom prst="rect">
            <a:avLst/>
          </a:prstGeom>
        </p:spPr>
        <p:txBody>
          <a:bodyPr/>
          <a:lstStyle/>
          <a:p>
            <a:pPr marL="342899" indent="-342899">
              <a:defRPr sz="2000"/>
            </a:pPr>
            <a:r>
              <a:t>3 Html Seiten:</a:t>
            </a:r>
            <a:br/>
            <a:r>
              <a:t>- Index.html</a:t>
            </a:r>
            <a:br/>
            <a:r>
              <a:t>- Info.html</a:t>
            </a:r>
            <a:br/>
            <a:r>
              <a:t>- Map.html</a:t>
            </a:r>
          </a:p>
          <a:p>
            <a:pPr marL="342899" indent="-342899">
              <a:defRPr sz="2000"/>
            </a:pPr>
            <a:r>
              <a:t>1 CSS File</a:t>
            </a:r>
          </a:p>
          <a:p>
            <a:pPr marL="342899" indent="-342899">
              <a:defRPr sz="2000"/>
            </a:pPr>
            <a:r>
              <a:t>1 Javascript File</a:t>
            </a:r>
          </a:p>
          <a:p>
            <a:pPr marL="342899" indent="-342899">
              <a:defRPr sz="2000"/>
            </a:pPr>
            <a:r>
              <a:t>3 Plugins:</a:t>
            </a:r>
            <a:br/>
            <a:r>
              <a:t>- Fullscreen</a:t>
            </a:r>
            <a:br/>
            <a:r>
              <a:t>- Höhenprofil</a:t>
            </a:r>
            <a:br/>
            <a:r>
              <a:t>- Hash</a:t>
            </a:r>
          </a:p>
        </p:txBody>
      </p:sp>
      <p:sp>
        <p:nvSpPr>
          <p:cNvPr id="162" name="Untertitel 2"/>
          <p:cNvSpPr txBox="1"/>
          <p:nvPr/>
        </p:nvSpPr>
        <p:spPr>
          <a:xfrm>
            <a:off x="818712" y="6228472"/>
            <a:ext cx="10572000" cy="46037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434340">
              <a:lnSpc>
                <a:spcPct val="80000"/>
              </a:lnSpc>
              <a:spcBef>
                <a:spcPts val="500"/>
              </a:spcBef>
              <a:defRPr sz="1235">
                <a:solidFill>
                  <a:srgbClr val="FFFFFF"/>
                </a:solidFill>
              </a:defRPr>
            </a:lvl1pPr>
          </a:lstStyle>
          <a:p>
            <a:pPr/>
            <a:r>
              <a:t>VU Webmapping, LV 716409-0 							Maximilian Kranabetter, Laura Mainetti, Emanuel Pixner													</a:t>
            </a:r>
          </a:p>
        </p:txBody>
      </p:sp>
      <p:pic>
        <p:nvPicPr>
          <p:cNvPr id="163" name="Bildschirmfoto 2018-06-13 um 13.47.57.png" descr="Bildschirmfoto 2018-06-13 um 13.47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9658" y="2222359"/>
            <a:ext cx="3540517" cy="2520459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</p:pic>
      <p:sp>
        <p:nvSpPr>
          <p:cNvPr id="164" name="Index.html"/>
          <p:cNvSpPr txBox="1"/>
          <p:nvPr/>
        </p:nvSpPr>
        <p:spPr>
          <a:xfrm>
            <a:off x="6195907" y="4183735"/>
            <a:ext cx="1859420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600"/>
              </a:spcBef>
              <a:defRPr b="1" sz="2200" u="sng"/>
            </a:pPr>
            <a:r>
              <a:t>Index.html</a:t>
            </a:r>
            <a:br/>
          </a:p>
        </p:txBody>
      </p:sp>
      <p:sp>
        <p:nvSpPr>
          <p:cNvPr id="165" name="Info.html"/>
          <p:cNvSpPr txBox="1"/>
          <p:nvPr/>
        </p:nvSpPr>
        <p:spPr>
          <a:xfrm>
            <a:off x="7669107" y="5394258"/>
            <a:ext cx="1859419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600"/>
              </a:spcBef>
              <a:defRPr b="1" sz="2200" u="sng">
                <a:solidFill>
                  <a:srgbClr val="FFFFFF"/>
                </a:solidFill>
              </a:defRPr>
            </a:pPr>
            <a:r>
              <a:t>Info.html</a:t>
            </a:r>
            <a:br/>
          </a:p>
        </p:txBody>
      </p:sp>
      <p:sp>
        <p:nvSpPr>
          <p:cNvPr id="166" name="map.html"/>
          <p:cNvSpPr txBox="1"/>
          <p:nvPr/>
        </p:nvSpPr>
        <p:spPr>
          <a:xfrm>
            <a:off x="6907107" y="4822758"/>
            <a:ext cx="1859419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600"/>
              </a:spcBef>
              <a:defRPr b="1" sz="2200" u="sng">
                <a:solidFill>
                  <a:srgbClr val="FFFFFF"/>
                </a:solidFill>
              </a:defRPr>
            </a:pPr>
            <a:r>
              <a:t>map.html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el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3. Ergebnis</a:t>
            </a:r>
          </a:p>
        </p:txBody>
      </p:sp>
      <p:sp>
        <p:nvSpPr>
          <p:cNvPr id="169" name="Inhaltsplatzhalter 2"/>
          <p:cNvSpPr txBox="1"/>
          <p:nvPr>
            <p:ph type="body" idx="1"/>
          </p:nvPr>
        </p:nvSpPr>
        <p:spPr>
          <a:xfrm>
            <a:off x="818711" y="2222287"/>
            <a:ext cx="10554576" cy="3636512"/>
          </a:xfrm>
          <a:prstGeom prst="rect">
            <a:avLst/>
          </a:prstGeom>
        </p:spPr>
        <p:txBody>
          <a:bodyPr/>
          <a:lstStyle>
            <a:lvl1pPr marL="342900" indent="-342900">
              <a:defRPr sz="1700"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hlinkClick r:id="rId2" invalidUrl="" action="" tgtFrame="" tooltip="" history="1" highlightClick="0" endSnd="0"/>
              </a:rPr>
              <a:t>WEBSITE</a:t>
            </a:r>
          </a:p>
        </p:txBody>
      </p:sp>
      <p:sp>
        <p:nvSpPr>
          <p:cNvPr id="170" name="Untertitel 2"/>
          <p:cNvSpPr txBox="1"/>
          <p:nvPr/>
        </p:nvSpPr>
        <p:spPr>
          <a:xfrm>
            <a:off x="818712" y="6228472"/>
            <a:ext cx="10572000" cy="46037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434340">
              <a:lnSpc>
                <a:spcPct val="80000"/>
              </a:lnSpc>
              <a:spcBef>
                <a:spcPts val="500"/>
              </a:spcBef>
              <a:defRPr sz="1235">
                <a:solidFill>
                  <a:srgbClr val="FFFFFF"/>
                </a:solidFill>
              </a:defRPr>
            </a:lvl1pPr>
          </a:lstStyle>
          <a:p>
            <a:pPr/>
            <a:r>
              <a:t>VU Webmapping, LV 716409-0 							Maximilian Kranabetter, Laura Mainetti, Emanuel Pixner												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el 1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pPr/>
            <a:r>
              <a:t>4. Probleme</a:t>
            </a:r>
          </a:p>
        </p:txBody>
      </p:sp>
      <p:grpSp>
        <p:nvGrpSpPr>
          <p:cNvPr id="185" name="Gruppieren"/>
          <p:cNvGrpSpPr/>
          <p:nvPr/>
        </p:nvGrpSpPr>
        <p:grpSpPr>
          <a:xfrm>
            <a:off x="3651552" y="1906770"/>
            <a:ext cx="8153173" cy="4956545"/>
            <a:chOff x="0" y="-60984"/>
            <a:chExt cx="8153172" cy="4956544"/>
          </a:xfrm>
        </p:grpSpPr>
        <p:pic>
          <p:nvPicPr>
            <p:cNvPr id="173" name="github-logo.png" descr="github-logo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46555" y="101585"/>
              <a:ext cx="4604625" cy="46046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merge"/>
            <p:cNvSpPr txBox="1"/>
            <p:nvPr/>
          </p:nvSpPr>
          <p:spPr>
            <a:xfrm>
              <a:off x="0" y="2027864"/>
              <a:ext cx="2262956" cy="819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4100">
                  <a:latin typeface="Andale Mono"/>
                  <a:ea typeface="Andale Mono"/>
                  <a:cs typeface="Andale Mono"/>
                  <a:sym typeface="Andale Mono"/>
                </a:defRPr>
              </a:lvl1pPr>
            </a:lstStyle>
            <a:p>
              <a:pPr/>
              <a:r>
                <a:t>merge </a:t>
              </a:r>
            </a:p>
          </p:txBody>
        </p:sp>
        <p:sp>
          <p:nvSpPr>
            <p:cNvPr id="175" name="push"/>
            <p:cNvSpPr txBox="1"/>
            <p:nvPr/>
          </p:nvSpPr>
          <p:spPr>
            <a:xfrm>
              <a:off x="6398306" y="2073152"/>
              <a:ext cx="1463434" cy="866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4100">
                  <a:latin typeface="Andale Mono"/>
                  <a:ea typeface="Andale Mono"/>
                  <a:cs typeface="Andale Mono"/>
                  <a:sym typeface="Andale Mono"/>
                </a:defRPr>
              </a:lvl1pPr>
            </a:lstStyle>
            <a:p>
              <a:pPr/>
              <a:r>
                <a:t>push</a:t>
              </a:r>
            </a:p>
          </p:txBody>
        </p:sp>
        <p:sp>
          <p:nvSpPr>
            <p:cNvPr id="176" name="pull"/>
            <p:cNvSpPr txBox="1"/>
            <p:nvPr/>
          </p:nvSpPr>
          <p:spPr>
            <a:xfrm>
              <a:off x="1836247" y="4117541"/>
              <a:ext cx="1558187" cy="778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4100">
                  <a:latin typeface="Andale Mono"/>
                  <a:ea typeface="Andale Mono"/>
                  <a:cs typeface="Andale Mono"/>
                  <a:sym typeface="Andale Mono"/>
                </a:defRPr>
              </a:lvl1pPr>
            </a:lstStyle>
            <a:p>
              <a:pPr/>
              <a:r>
                <a:t>pull </a:t>
              </a:r>
            </a:p>
          </p:txBody>
        </p:sp>
        <p:sp>
          <p:nvSpPr>
            <p:cNvPr id="177" name="commit"/>
            <p:cNvSpPr txBox="1"/>
            <p:nvPr/>
          </p:nvSpPr>
          <p:spPr>
            <a:xfrm>
              <a:off x="5944360" y="-60985"/>
              <a:ext cx="2163059" cy="774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4100">
                  <a:latin typeface="Andale Mono"/>
                  <a:ea typeface="Andale Mono"/>
                  <a:cs typeface="Andale Mono"/>
                  <a:sym typeface="Andale Mono"/>
                </a:defRPr>
              </a:lvl1pPr>
            </a:lstStyle>
            <a:p>
              <a:pPr/>
              <a:r>
                <a:t>commit </a:t>
              </a:r>
            </a:p>
          </p:txBody>
        </p:sp>
        <p:sp>
          <p:nvSpPr>
            <p:cNvPr id="178" name="add"/>
            <p:cNvSpPr txBox="1"/>
            <p:nvPr/>
          </p:nvSpPr>
          <p:spPr>
            <a:xfrm>
              <a:off x="6343249" y="1049385"/>
              <a:ext cx="1356891" cy="866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4100">
                  <a:latin typeface="Andale Mono"/>
                  <a:ea typeface="Andale Mono"/>
                  <a:cs typeface="Andale Mono"/>
                  <a:sym typeface="Andale Mono"/>
                </a:defRPr>
              </a:lvl1pPr>
            </a:lstStyle>
            <a:p>
              <a:pPr/>
              <a:r>
                <a:t>add </a:t>
              </a:r>
            </a:p>
          </p:txBody>
        </p:sp>
        <p:sp>
          <p:nvSpPr>
            <p:cNvPr id="179" name="init"/>
            <p:cNvSpPr txBox="1"/>
            <p:nvPr/>
          </p:nvSpPr>
          <p:spPr>
            <a:xfrm>
              <a:off x="588368" y="3287340"/>
              <a:ext cx="1847563" cy="690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4100">
                  <a:latin typeface="Andale Mono"/>
                  <a:ea typeface="Andale Mono"/>
                  <a:cs typeface="Andale Mono"/>
                  <a:sym typeface="Andale Mono"/>
                </a:defRPr>
              </a:lvl1pPr>
            </a:lstStyle>
            <a:p>
              <a:pPr/>
              <a:r>
                <a:t>init</a:t>
              </a:r>
            </a:p>
          </p:txBody>
        </p:sp>
        <p:sp>
          <p:nvSpPr>
            <p:cNvPr id="180" name="fetch"/>
            <p:cNvSpPr txBox="1"/>
            <p:nvPr/>
          </p:nvSpPr>
          <p:spPr>
            <a:xfrm>
              <a:off x="1131477" y="0"/>
              <a:ext cx="2262957" cy="683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4100">
                  <a:latin typeface="Andale Mono"/>
                  <a:ea typeface="Andale Mono"/>
                  <a:cs typeface="Andale Mono"/>
                  <a:sym typeface="Andale Mono"/>
                </a:defRPr>
              </a:lvl1pPr>
            </a:lstStyle>
            <a:p>
              <a:pPr/>
              <a:r>
                <a:t>fetch </a:t>
              </a:r>
            </a:p>
          </p:txBody>
        </p:sp>
        <p:sp>
          <p:nvSpPr>
            <p:cNvPr id="181" name="?"/>
            <p:cNvSpPr txBox="1"/>
            <p:nvPr/>
          </p:nvSpPr>
          <p:spPr>
            <a:xfrm>
              <a:off x="3803957" y="1404422"/>
              <a:ext cx="1003834" cy="140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5700">
                  <a:latin typeface="Arial Black"/>
                  <a:ea typeface="Arial Black"/>
                  <a:cs typeface="Arial Black"/>
                  <a:sym typeface="Arial Black"/>
                </a:defRPr>
              </a:pPr>
              <a:r>
                <a:rPr sz="10000"/>
                <a:t>?</a:t>
              </a:r>
              <a:r>
                <a:t> </a:t>
              </a:r>
            </a:p>
          </p:txBody>
        </p:sp>
        <p:sp>
          <p:nvSpPr>
            <p:cNvPr id="182" name="branch"/>
            <p:cNvSpPr txBox="1"/>
            <p:nvPr/>
          </p:nvSpPr>
          <p:spPr>
            <a:xfrm>
              <a:off x="4581495" y="4117541"/>
              <a:ext cx="2262957" cy="778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4100">
                  <a:latin typeface="Andale Mono"/>
                  <a:ea typeface="Andale Mono"/>
                  <a:cs typeface="Andale Mono"/>
                  <a:sym typeface="Andale Mono"/>
                </a:defRPr>
              </a:lvl1pPr>
            </a:lstStyle>
            <a:p>
              <a:pPr/>
              <a:r>
                <a:t>branch </a:t>
              </a:r>
            </a:p>
          </p:txBody>
        </p:sp>
        <p:sp>
          <p:nvSpPr>
            <p:cNvPr id="183" name="master"/>
            <p:cNvSpPr txBox="1"/>
            <p:nvPr/>
          </p:nvSpPr>
          <p:spPr>
            <a:xfrm>
              <a:off x="5890216" y="3240308"/>
              <a:ext cx="2262957" cy="851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4100">
                  <a:latin typeface="Andale Mono"/>
                  <a:ea typeface="Andale Mono"/>
                  <a:cs typeface="Andale Mono"/>
                  <a:sym typeface="Andale Mono"/>
                </a:defRPr>
              </a:lvl1pPr>
            </a:lstStyle>
            <a:p>
              <a:pPr/>
              <a:r>
                <a:t>master </a:t>
              </a:r>
            </a:p>
          </p:txBody>
        </p:sp>
        <p:sp>
          <p:nvSpPr>
            <p:cNvPr id="184" name="head"/>
            <p:cNvSpPr txBox="1"/>
            <p:nvPr/>
          </p:nvSpPr>
          <p:spPr>
            <a:xfrm>
              <a:off x="263775" y="868349"/>
              <a:ext cx="2262957" cy="680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4100">
                  <a:latin typeface="Andale Mono"/>
                  <a:ea typeface="Andale Mono"/>
                  <a:cs typeface="Andale Mono"/>
                  <a:sym typeface="Andale Mono"/>
                </a:defRPr>
              </a:lvl1pPr>
            </a:lstStyle>
            <a:p>
              <a:pPr/>
              <a:r>
                <a:t>head </a:t>
              </a:r>
            </a:p>
          </p:txBody>
        </p:sp>
      </p:grpSp>
      <p:sp>
        <p:nvSpPr>
          <p:cNvPr id="186" name="Inhaltsplatzhalter 2"/>
          <p:cNvSpPr txBox="1"/>
          <p:nvPr>
            <p:ph type="body" idx="1"/>
          </p:nvPr>
        </p:nvSpPr>
        <p:spPr>
          <a:xfrm>
            <a:off x="818711" y="2222287"/>
            <a:ext cx="10554576" cy="3636512"/>
          </a:xfrm>
          <a:prstGeom prst="rect">
            <a:avLst/>
          </a:prstGeom>
        </p:spPr>
        <p:txBody>
          <a:bodyPr/>
          <a:lstStyle/>
          <a:p>
            <a:pPr marL="329183" indent="-329183" defTabSz="438911">
              <a:lnSpc>
                <a:spcPct val="260000"/>
              </a:lnSpc>
              <a:spcBef>
                <a:spcPts val="500"/>
              </a:spcBef>
              <a:defRPr sz="1824"/>
            </a:pPr>
            <a:r>
              <a:t>Gleichzeitiges Arbeiten an einem gemeinsamen Github Repo</a:t>
            </a:r>
          </a:p>
          <a:p>
            <a:pPr marL="329183" indent="-329183" defTabSz="438911">
              <a:lnSpc>
                <a:spcPct val="260000"/>
              </a:lnSpc>
              <a:spcBef>
                <a:spcPts val="500"/>
              </a:spcBef>
              <a:defRPr sz="1824"/>
            </a:pPr>
            <a:r>
              <a:t>Einbinden der Tracks ohne doppelte Daten</a:t>
            </a:r>
          </a:p>
          <a:p>
            <a:pPr marL="329183" indent="-329183" defTabSz="438911">
              <a:lnSpc>
                <a:spcPct val="260000"/>
              </a:lnSpc>
              <a:spcBef>
                <a:spcPts val="500"/>
              </a:spcBef>
              <a:defRPr sz="1824"/>
            </a:pPr>
            <a:r>
              <a:t>Unbekannte Marker</a:t>
            </a:r>
          </a:p>
          <a:p>
            <a:pPr marL="329183" indent="-329183" defTabSz="438911">
              <a:lnSpc>
                <a:spcPct val="260000"/>
              </a:lnSpc>
              <a:spcBef>
                <a:spcPts val="500"/>
              </a:spcBef>
              <a:defRPr sz="1824"/>
            </a:pPr>
            <a:r>
              <a:t>Plugins</a:t>
            </a:r>
          </a:p>
          <a:p>
            <a:pPr marL="329183" indent="-329183" defTabSz="438911">
              <a:lnSpc>
                <a:spcPct val="260000"/>
              </a:lnSpc>
              <a:spcBef>
                <a:spcPts val="500"/>
              </a:spcBef>
              <a:defRPr sz="1824"/>
            </a:pPr>
            <a:r>
              <a:t>Verschiedene Browser</a:t>
            </a:r>
          </a:p>
        </p:txBody>
      </p:sp>
      <p:sp>
        <p:nvSpPr>
          <p:cNvPr id="187" name="Untertitel 2"/>
          <p:cNvSpPr txBox="1"/>
          <p:nvPr/>
        </p:nvSpPr>
        <p:spPr>
          <a:xfrm>
            <a:off x="818712" y="6228472"/>
            <a:ext cx="10572000" cy="46037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434340">
              <a:lnSpc>
                <a:spcPct val="80000"/>
              </a:lnSpc>
              <a:spcBef>
                <a:spcPts val="500"/>
              </a:spcBef>
              <a:defRPr sz="1235">
                <a:solidFill>
                  <a:srgbClr val="FFFFFF"/>
                </a:solidFill>
              </a:defRPr>
            </a:lvl1pPr>
          </a:lstStyle>
          <a:p>
            <a:pPr/>
            <a:r>
              <a:t>VU Webmapping, LV 716409-0 							Maximilian Kranabetter, Laura Mainetti, Emanuel Pixner												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el 1"/>
          <p:cNvSpPr txBox="1"/>
          <p:nvPr>
            <p:ph type="title"/>
          </p:nvPr>
        </p:nvSpPr>
        <p:spPr>
          <a:xfrm>
            <a:off x="5556172" y="5702493"/>
            <a:ext cx="10571999" cy="97045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Ende.</a:t>
            </a:r>
          </a:p>
        </p:txBody>
      </p:sp>
      <p:pic>
        <p:nvPicPr>
          <p:cNvPr id="190" name="Inhaltsplatzhalter 6" descr="Inhaltsplatzhalt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9065" y="262130"/>
            <a:ext cx="8460783" cy="641081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Zitierfähig">
  <a:themeElements>
    <a:clrScheme name="Zitierfähig">
      <a:dk1>
        <a:srgbClr val="000000"/>
      </a:dk1>
      <a:lt1>
        <a:srgbClr val="212121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Zitierfähig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Zitierfähig">
  <a:themeElements>
    <a:clrScheme name="Zitierfähi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Zitierfähig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